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5"/>
    <p:restoredTop sz="95009"/>
  </p:normalViewPr>
  <p:slideViewPr>
    <p:cSldViewPr snapToGrid="0" snapToObjects="1">
      <p:cViewPr varScale="1">
        <p:scale>
          <a:sx n="92" d="100"/>
          <a:sy n="92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7FFE3E-5612-D942-94DE-207E5578C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3F7D3F0-512B-DA4F-AB0D-6AD2F4AE8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43F47D-4374-A34C-96D2-597783C1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E7DD01-C9C9-6E4B-9CA7-B1647A343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A1296D-E973-0A47-A87B-B147C5F5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180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EA79CC-F9DF-954C-8834-6D84FD97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602FDFF-3127-D441-870E-8221EB40E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100561-948B-9541-BA88-9D27EF7D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3A68B5-0CF2-9649-AED9-45FD0320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360DEF-ED43-2242-A2D2-026CB176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35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D45E6DE-ED74-E54F-84B0-06FE120B3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DDF696A-92CD-0744-98AF-181BD190A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AFC53A-9651-784B-91FB-D9C9337B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E94B10-E381-4B49-A9EA-0894AF3E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E1085E-8D01-3941-B0E0-1D98DF7D5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2018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AA3E20-093C-8642-9BF5-ADB92A45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CEE060-5692-1543-827F-2CC72DAA6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191550-6A33-4F47-A55F-9F74A443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EE41DC-A328-AA4E-A9F5-69F7F98C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8CC3D5-64B3-9B46-824B-8780B462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05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F8F6E1-9522-2C4E-930E-DEFCD181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39B879-9801-684F-988C-B9890C6FD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35A03C-F8C8-5E4C-A3AF-D3F2B6BF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51C94B-76F6-6F41-BA62-B98B8DDA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AF1AD2-E0BC-9C4F-B9FA-83A18B79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2378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FA906F-7E50-E14D-A7F0-98FDC3AE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A803F6-28B9-DB4F-AE02-D8F6EF922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A55636-1A9D-D64F-B561-9E4BAD8B3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8A2D367-072D-C444-82CF-FE3BB47C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4E7A28-2566-6248-9304-4059D1FA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6553D1-A1A3-7544-A5B4-C5CC3BCD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323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2E164-7B70-534B-9F5E-754D2167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48BB71-1C1A-1C48-B6D7-00904A8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33AE39D-B47E-334F-9628-8C608A93E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A91605-D3DC-A64B-BBD2-9F92F5D2E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98CD109-71C7-384F-BC2A-93A3753F1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C619836-D0A6-F44E-A485-56A77C9F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3582DB5-2F3C-B145-A695-2557156F0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CF5E1C-07FF-9B49-8CF4-E5AC984D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024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0F687E-CDBC-FA43-8C0A-82698692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0158864-8326-7A49-9086-5CDA1122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2C416FF-AD74-3F46-AFEE-6848F739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13446A7-55DE-BF47-85A7-157827451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390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44104A5-4644-E040-9F5C-A5BF00097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5A3E96E-C2B7-254F-8210-1F70BC88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8529C20-A80A-FE40-83D2-004386E5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145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573E37-BB7C-1949-A4B6-49259C28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FE92DF-4E40-3C41-88EF-7953D1581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7FF342-EC69-8A45-8CB0-AFD681B16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C0A23C-3712-3343-BDFF-671D20FB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3DCC61-2209-C74A-8FC5-D5BA4238B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7E7A29-8704-CB42-A05E-35E005DB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404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C0CA5-1B96-0742-884F-9AE7AD94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D054D9D-94D5-AA48-814D-66B1D0FCB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5363532-124E-734B-83A7-34BB06E72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EA34B7-77AB-094D-BE79-3FF4C7F3B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E254502-6141-5941-A12F-3FF7A6CD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A35D8A-6B61-C74F-BD12-09AC35911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40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F4D1D1D-DC09-964B-9397-DF31EE8E1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23CEEC-77C8-8047-8D26-FAA102B35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88A552-7AB4-0F44-AAC3-1A56AF19C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5BAF9F-8A71-D346-9AD1-ACC5EA55E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21D2B3-11A0-C242-94C5-58F8319BA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3134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9DA99BD4-9BCD-3146-9302-9BB7E35E3F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0" t="4640" r="50666" b="47865"/>
          <a:stretch/>
        </p:blipFill>
        <p:spPr>
          <a:xfrm>
            <a:off x="2306779" y="312882"/>
            <a:ext cx="7855528" cy="5555673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D52237D1-F6A7-3C42-8782-C611011B53AB}"/>
              </a:ext>
            </a:extLst>
          </p:cNvPr>
          <p:cNvSpPr txBox="1"/>
          <p:nvPr/>
        </p:nvSpPr>
        <p:spPr>
          <a:xfrm>
            <a:off x="460661" y="5868555"/>
            <a:ext cx="115477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Figure S1</a:t>
            </a:r>
            <a:r>
              <a:rPr lang="en-US" altLang="zh-CN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Principal Component Analysis (PCA) analysis </a:t>
            </a:r>
            <a:r>
              <a:rPr lang="en-US" altLang="zh-CN" sz="1400" b="1" kern="1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of transcriptomic.</a:t>
            </a:r>
            <a:endParaRPr lang="zh-CN" altLang="zh-CN" sz="14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6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Macintosh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huo jingxin</dc:creator>
  <cp:lastModifiedBy>huo jingxin</cp:lastModifiedBy>
  <cp:revision>6</cp:revision>
  <dcterms:created xsi:type="dcterms:W3CDTF">2025-08-03T03:35:49Z</dcterms:created>
  <dcterms:modified xsi:type="dcterms:W3CDTF">2025-08-03T07:02:22Z</dcterms:modified>
</cp:coreProperties>
</file>