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35"/>
    <p:restoredTop sz="95009"/>
  </p:normalViewPr>
  <p:slideViewPr>
    <p:cSldViewPr snapToGrid="0" snapToObjects="1">
      <p:cViewPr varScale="1">
        <p:scale>
          <a:sx n="92" d="100"/>
          <a:sy n="92" d="100"/>
        </p:scale>
        <p:origin x="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7FFE3E-5612-D942-94DE-207E5578C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3F7D3F0-512B-DA4F-AB0D-6AD2F4AE8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343F47D-4374-A34C-96D2-597783C16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6E7DD01-C9C9-6E4B-9CA7-B1647A343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4A1296D-E973-0A47-A87B-B147C5F56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81806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EA79CC-F9DF-954C-8834-6D84FD973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602FDFF-3127-D441-870E-8221EB40E6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100561-948B-9541-BA88-9D27EF7DE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63A68B5-0CF2-9649-AED9-45FD03206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6360DEF-ED43-2242-A2D2-026CB1761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13597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D45E6DE-ED74-E54F-84B0-06FE120B38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DDF696A-92CD-0744-98AF-181BD190A8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AAFC53A-9651-784B-91FB-D9C9337B3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E94B10-E381-4B49-A9EA-0894AF3ED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0E1085E-8D01-3941-B0E0-1D98DF7D5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20184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AA3E20-093C-8642-9BF5-ADB92A458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ECEE060-5692-1543-827F-2CC72DAA6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F191550-6A33-4F47-A55F-9F74A443D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2EE41DC-A328-AA4E-A9F5-69F7F98C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98CC3D5-64B3-9B46-824B-8780B4625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3055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F8F6E1-9522-2C4E-930E-DEFCD181D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C39B879-9801-684F-988C-B9890C6FD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835A03C-F8C8-5E4C-A3AF-D3F2B6BF4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551C94B-76F6-6F41-BA62-B98B8DDAD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0AF1AD2-E0BC-9C4F-B9FA-83A18B792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23787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FA906F-7E50-E14D-A7F0-98FDC3AE4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8A803F6-28B9-DB4F-AE02-D8F6EF922C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3A55636-1A9D-D64F-B561-9E4BAD8B3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8A2D367-072D-C444-82CF-FE3BB47CF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A4E7A28-2566-6248-9304-4059D1FA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86553D1-A1A3-7544-A5B4-C5CC3BCD1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2323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2E164-7B70-534B-9F5E-754D21675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B48BB71-1C1A-1C48-B6D7-00904A857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33AE39D-B47E-334F-9628-8C608A93E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6A91605-D3DC-A64B-BBD2-9F92F5D2ED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98CD109-71C7-384F-BC2A-93A3753F19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C619836-D0A6-F44E-A485-56A77C9F6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73582DB5-2F3C-B145-A695-2557156F0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1CF5E1C-07FF-9B49-8CF4-E5AC984D7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10246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0F687E-CDBC-FA43-8C0A-826986925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0158864-8326-7A49-9086-5CDA11223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2C416FF-AD74-3F46-AFEE-6848F739C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13446A7-55DE-BF47-85A7-157827451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73905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544104A5-4644-E040-9F5C-A5BF00097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5A3E96E-C2B7-254F-8210-1F70BC883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8529C20-A80A-FE40-83D2-004386E5F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71454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573E37-BB7C-1949-A4B6-49259C28A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4FE92DF-4E40-3C41-88EF-7953D1581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F7FF342-EC69-8A45-8CB0-AFD681B166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4C0A23C-3712-3343-BDFF-671D20FB6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23DCC61-2209-C74A-8FC5-D5BA4238B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47E7A29-8704-CB42-A05E-35E005DB4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64049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8C0CA5-1B96-0742-884F-9AE7AD94F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D054D9D-94D5-AA48-814D-66B1D0FCBD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5363532-124E-734B-83A7-34BB06E725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EA34B7-77AB-094D-BE79-3FF4C7F3B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E254502-6141-5941-A12F-3FF7A6CD6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3A35D8A-6B61-C74F-BD12-09AC35911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2403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F4D1D1D-DC09-964B-9397-DF31EE8E1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623CEEC-77C8-8047-8D26-FAA102B35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388A552-7AB4-0F44-AAC3-1A56AF19CF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9E95E-1B49-D245-8D3C-592EAD926E8B}" type="datetimeFigureOut">
              <a:rPr kumimoji="1" lang="zh-CN" altLang="en-US" smtClean="0"/>
              <a:t>2025/8/3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C5BAF9F-8A71-D346-9AD1-ACC5EA55E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321D2B3-11A0-C242-94C5-58F8319BAE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D777A-A9E1-3844-8FE1-CDCAA263EA0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31341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D52237D1-F6A7-3C42-8782-C611011B53AB}"/>
              </a:ext>
            </a:extLst>
          </p:cNvPr>
          <p:cNvSpPr txBox="1"/>
          <p:nvPr/>
        </p:nvSpPr>
        <p:spPr>
          <a:xfrm>
            <a:off x="322117" y="5532582"/>
            <a:ext cx="1154776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Figure S3</a:t>
            </a:r>
            <a:r>
              <a:rPr lang="en-US" altLang="zh-CN" sz="1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1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4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Differential metabolite analysis </a:t>
            </a:r>
            <a:endParaRPr lang="zh-CN" altLang="zh-CN" sz="14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 algn="ctr">
              <a:buAutoNum type="alphaUcParenBoth"/>
            </a:pPr>
            <a:r>
              <a:rPr lang="en-US" altLang="zh-CN" sz="1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Principal component analysis of metabolites.</a:t>
            </a:r>
            <a:r>
              <a:rPr lang="zh-CN" altLang="en-US" sz="1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400" kern="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1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en-US" altLang="zh-CN" sz="1400" kern="1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altLang="zh-CN" sz="1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Metabolite class composition. Each color represents a metabolite class, and the area of the color block represents the proportion of that class. 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166D4331-B81C-654F-A3A1-9BC8249D4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19" y="1325418"/>
            <a:ext cx="11792975" cy="375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460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40</Words>
  <Application>Microsoft Macintosh PowerPoint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Arial</vt:lpstr>
      <vt:lpstr>Times New Roman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huo jingxin</dc:creator>
  <cp:lastModifiedBy>huo jingxin</cp:lastModifiedBy>
  <cp:revision>4</cp:revision>
  <dcterms:created xsi:type="dcterms:W3CDTF">2025-08-03T03:35:49Z</dcterms:created>
  <dcterms:modified xsi:type="dcterms:W3CDTF">2025-08-03T06:47:44Z</dcterms:modified>
</cp:coreProperties>
</file>