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9" r:id="rId2"/>
  </p:sldIdLst>
  <p:sldSz cx="10826750" cy="8120063" type="B4ISO"/>
  <p:notesSz cx="6858000" cy="9144000"/>
  <p:defaultTextStyle>
    <a:defPPr>
      <a:defRPr lang="ja-JP"/>
    </a:defPPr>
    <a:lvl1pPr marL="0" algn="l" defTabSz="1033455" rtl="0" eaLnBrk="1" latinLnBrk="0" hangingPunct="1">
      <a:defRPr kumimoji="1" sz="2034" kern="1200">
        <a:solidFill>
          <a:schemeClr val="tx1"/>
        </a:solidFill>
        <a:latin typeface="+mn-lt"/>
        <a:ea typeface="+mn-ea"/>
        <a:cs typeface="+mn-cs"/>
      </a:defRPr>
    </a:lvl1pPr>
    <a:lvl2pPr marL="516727" algn="l" defTabSz="1033455" rtl="0" eaLnBrk="1" latinLnBrk="0" hangingPunct="1">
      <a:defRPr kumimoji="1" sz="2034" kern="1200">
        <a:solidFill>
          <a:schemeClr val="tx1"/>
        </a:solidFill>
        <a:latin typeface="+mn-lt"/>
        <a:ea typeface="+mn-ea"/>
        <a:cs typeface="+mn-cs"/>
      </a:defRPr>
    </a:lvl2pPr>
    <a:lvl3pPr marL="1033455" algn="l" defTabSz="1033455" rtl="0" eaLnBrk="1" latinLnBrk="0" hangingPunct="1">
      <a:defRPr kumimoji="1" sz="2034" kern="1200">
        <a:solidFill>
          <a:schemeClr val="tx1"/>
        </a:solidFill>
        <a:latin typeface="+mn-lt"/>
        <a:ea typeface="+mn-ea"/>
        <a:cs typeface="+mn-cs"/>
      </a:defRPr>
    </a:lvl3pPr>
    <a:lvl4pPr marL="1550182" algn="l" defTabSz="1033455" rtl="0" eaLnBrk="1" latinLnBrk="0" hangingPunct="1">
      <a:defRPr kumimoji="1" sz="2034" kern="1200">
        <a:solidFill>
          <a:schemeClr val="tx1"/>
        </a:solidFill>
        <a:latin typeface="+mn-lt"/>
        <a:ea typeface="+mn-ea"/>
        <a:cs typeface="+mn-cs"/>
      </a:defRPr>
    </a:lvl4pPr>
    <a:lvl5pPr marL="2066910" algn="l" defTabSz="1033455" rtl="0" eaLnBrk="1" latinLnBrk="0" hangingPunct="1">
      <a:defRPr kumimoji="1" sz="2034" kern="1200">
        <a:solidFill>
          <a:schemeClr val="tx1"/>
        </a:solidFill>
        <a:latin typeface="+mn-lt"/>
        <a:ea typeface="+mn-ea"/>
        <a:cs typeface="+mn-cs"/>
      </a:defRPr>
    </a:lvl5pPr>
    <a:lvl6pPr marL="2583637" algn="l" defTabSz="1033455" rtl="0" eaLnBrk="1" latinLnBrk="0" hangingPunct="1">
      <a:defRPr kumimoji="1" sz="2034" kern="1200">
        <a:solidFill>
          <a:schemeClr val="tx1"/>
        </a:solidFill>
        <a:latin typeface="+mn-lt"/>
        <a:ea typeface="+mn-ea"/>
        <a:cs typeface="+mn-cs"/>
      </a:defRPr>
    </a:lvl6pPr>
    <a:lvl7pPr marL="3100365" algn="l" defTabSz="1033455" rtl="0" eaLnBrk="1" latinLnBrk="0" hangingPunct="1">
      <a:defRPr kumimoji="1" sz="2034" kern="1200">
        <a:solidFill>
          <a:schemeClr val="tx1"/>
        </a:solidFill>
        <a:latin typeface="+mn-lt"/>
        <a:ea typeface="+mn-ea"/>
        <a:cs typeface="+mn-cs"/>
      </a:defRPr>
    </a:lvl7pPr>
    <a:lvl8pPr marL="3617092" algn="l" defTabSz="1033455" rtl="0" eaLnBrk="1" latinLnBrk="0" hangingPunct="1">
      <a:defRPr kumimoji="1" sz="2034" kern="1200">
        <a:solidFill>
          <a:schemeClr val="tx1"/>
        </a:solidFill>
        <a:latin typeface="+mn-lt"/>
        <a:ea typeface="+mn-ea"/>
        <a:cs typeface="+mn-cs"/>
      </a:defRPr>
    </a:lvl8pPr>
    <a:lvl9pPr marL="4133820" algn="l" defTabSz="1033455" rtl="0" eaLnBrk="1" latinLnBrk="0" hangingPunct="1">
      <a:defRPr kumimoji="1" sz="203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41D304-2436-4079-A906-F6240B9D5ECD}" v="172" dt="2021-05-08T03:08:15.0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58"/>
    <p:restoredTop sz="96770"/>
  </p:normalViewPr>
  <p:slideViewPr>
    <p:cSldViewPr snapToGrid="0" snapToObjects="1">
      <p:cViewPr varScale="1">
        <p:scale>
          <a:sx n="124" d="100"/>
          <a:sy n="124" d="100"/>
        </p:scale>
        <p:origin x="17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2006" y="1328909"/>
            <a:ext cx="9202738" cy="2826985"/>
          </a:xfrm>
        </p:spPr>
        <p:txBody>
          <a:bodyPr anchor="b"/>
          <a:lstStyle>
            <a:lvl1pPr algn="ctr">
              <a:defRPr sz="710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3344" y="4264913"/>
            <a:ext cx="8120063" cy="1960468"/>
          </a:xfrm>
        </p:spPr>
        <p:txBody>
          <a:bodyPr/>
          <a:lstStyle>
            <a:lvl1pPr marL="0" indent="0" algn="ctr">
              <a:buNone/>
              <a:defRPr sz="2842"/>
            </a:lvl1pPr>
            <a:lvl2pPr marL="541325" indent="0" algn="ctr">
              <a:buNone/>
              <a:defRPr sz="2368"/>
            </a:lvl2pPr>
            <a:lvl3pPr marL="1082650" indent="0" algn="ctr">
              <a:buNone/>
              <a:defRPr sz="2131"/>
            </a:lvl3pPr>
            <a:lvl4pPr marL="1623974" indent="0" algn="ctr">
              <a:buNone/>
              <a:defRPr sz="1894"/>
            </a:lvl4pPr>
            <a:lvl5pPr marL="2165299" indent="0" algn="ctr">
              <a:buNone/>
              <a:defRPr sz="1894"/>
            </a:lvl5pPr>
            <a:lvl6pPr marL="2706624" indent="0" algn="ctr">
              <a:buNone/>
              <a:defRPr sz="1894"/>
            </a:lvl6pPr>
            <a:lvl7pPr marL="3247949" indent="0" algn="ctr">
              <a:buNone/>
              <a:defRPr sz="1894"/>
            </a:lvl7pPr>
            <a:lvl8pPr marL="3789274" indent="0" algn="ctr">
              <a:buNone/>
              <a:defRPr sz="1894"/>
            </a:lvl8pPr>
            <a:lvl9pPr marL="4330598" indent="0" algn="ctr">
              <a:buNone/>
              <a:defRPr sz="189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8709-6D79-4449-94DC-96FAD2F39BE3}" type="datetimeFigureOut">
              <a:rPr kumimoji="1" lang="ja-JP" altLang="en-US" smtClean="0"/>
              <a:t>2021/5/26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C3B44-47D7-154D-B09E-3A4E61977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4292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8709-6D79-4449-94DC-96FAD2F39BE3}" type="datetimeFigureOut">
              <a:rPr kumimoji="1" lang="ja-JP" altLang="en-US" smtClean="0"/>
              <a:t>2021/5/26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C3B44-47D7-154D-B09E-3A4E61977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6373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701" y="2024379"/>
            <a:ext cx="9338072" cy="3377720"/>
          </a:xfrm>
        </p:spPr>
        <p:txBody>
          <a:bodyPr anchor="b"/>
          <a:lstStyle>
            <a:lvl1pPr>
              <a:defRPr sz="710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8701" y="5434054"/>
            <a:ext cx="9338072" cy="1776263"/>
          </a:xfrm>
        </p:spPr>
        <p:txBody>
          <a:bodyPr/>
          <a:lstStyle>
            <a:lvl1pPr marL="0" indent="0">
              <a:buNone/>
              <a:defRPr sz="2842">
                <a:solidFill>
                  <a:schemeClr val="tx1"/>
                </a:solidFill>
              </a:defRPr>
            </a:lvl1pPr>
            <a:lvl2pPr marL="541325" indent="0">
              <a:buNone/>
              <a:defRPr sz="2368">
                <a:solidFill>
                  <a:schemeClr val="tx1">
                    <a:tint val="75000"/>
                  </a:schemeClr>
                </a:solidFill>
              </a:defRPr>
            </a:lvl2pPr>
            <a:lvl3pPr marL="1082650" indent="0">
              <a:buNone/>
              <a:defRPr sz="2131">
                <a:solidFill>
                  <a:schemeClr val="tx1">
                    <a:tint val="75000"/>
                  </a:schemeClr>
                </a:solidFill>
              </a:defRPr>
            </a:lvl3pPr>
            <a:lvl4pPr marL="1623974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4pPr>
            <a:lvl5pPr marL="2165299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5pPr>
            <a:lvl6pPr marL="2706624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6pPr>
            <a:lvl7pPr marL="3247949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7pPr>
            <a:lvl8pPr marL="3789274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8pPr>
            <a:lvl9pPr marL="4330598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8709-6D79-4449-94DC-96FAD2F39BE3}" type="datetimeFigureOut">
              <a:rPr kumimoji="1" lang="ja-JP" altLang="en-US" smtClean="0"/>
              <a:t>2021/5/26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C3B44-47D7-154D-B09E-3A4E61977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1704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4339" y="2161591"/>
            <a:ext cx="4601369" cy="51521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1042" y="2161591"/>
            <a:ext cx="4601369" cy="51521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8709-6D79-4449-94DC-96FAD2F39BE3}" type="datetimeFigureOut">
              <a:rPr kumimoji="1" lang="ja-JP" altLang="en-US" smtClean="0"/>
              <a:t>2021/5/26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C3B44-47D7-154D-B09E-3A4E61977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799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749" y="432320"/>
            <a:ext cx="9338072" cy="156950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5750" y="1990544"/>
            <a:ext cx="4580222" cy="975535"/>
          </a:xfrm>
        </p:spPr>
        <p:txBody>
          <a:bodyPr anchor="b"/>
          <a:lstStyle>
            <a:lvl1pPr marL="0" indent="0">
              <a:buNone/>
              <a:defRPr sz="2842" b="1"/>
            </a:lvl1pPr>
            <a:lvl2pPr marL="541325" indent="0">
              <a:buNone/>
              <a:defRPr sz="2368" b="1"/>
            </a:lvl2pPr>
            <a:lvl3pPr marL="1082650" indent="0">
              <a:buNone/>
              <a:defRPr sz="2131" b="1"/>
            </a:lvl3pPr>
            <a:lvl4pPr marL="1623974" indent="0">
              <a:buNone/>
              <a:defRPr sz="1894" b="1"/>
            </a:lvl4pPr>
            <a:lvl5pPr marL="2165299" indent="0">
              <a:buNone/>
              <a:defRPr sz="1894" b="1"/>
            </a:lvl5pPr>
            <a:lvl6pPr marL="2706624" indent="0">
              <a:buNone/>
              <a:defRPr sz="1894" b="1"/>
            </a:lvl6pPr>
            <a:lvl7pPr marL="3247949" indent="0">
              <a:buNone/>
              <a:defRPr sz="1894" b="1"/>
            </a:lvl7pPr>
            <a:lvl8pPr marL="3789274" indent="0">
              <a:buNone/>
              <a:defRPr sz="1894" b="1"/>
            </a:lvl8pPr>
            <a:lvl9pPr marL="4330598" indent="0">
              <a:buNone/>
              <a:defRPr sz="1894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5750" y="2966078"/>
            <a:ext cx="4580222" cy="436265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81043" y="1990544"/>
            <a:ext cx="4602779" cy="975535"/>
          </a:xfrm>
        </p:spPr>
        <p:txBody>
          <a:bodyPr anchor="b"/>
          <a:lstStyle>
            <a:lvl1pPr marL="0" indent="0">
              <a:buNone/>
              <a:defRPr sz="2842" b="1"/>
            </a:lvl1pPr>
            <a:lvl2pPr marL="541325" indent="0">
              <a:buNone/>
              <a:defRPr sz="2368" b="1"/>
            </a:lvl2pPr>
            <a:lvl3pPr marL="1082650" indent="0">
              <a:buNone/>
              <a:defRPr sz="2131" b="1"/>
            </a:lvl3pPr>
            <a:lvl4pPr marL="1623974" indent="0">
              <a:buNone/>
              <a:defRPr sz="1894" b="1"/>
            </a:lvl4pPr>
            <a:lvl5pPr marL="2165299" indent="0">
              <a:buNone/>
              <a:defRPr sz="1894" b="1"/>
            </a:lvl5pPr>
            <a:lvl6pPr marL="2706624" indent="0">
              <a:buNone/>
              <a:defRPr sz="1894" b="1"/>
            </a:lvl6pPr>
            <a:lvl7pPr marL="3247949" indent="0">
              <a:buNone/>
              <a:defRPr sz="1894" b="1"/>
            </a:lvl7pPr>
            <a:lvl8pPr marL="3789274" indent="0">
              <a:buNone/>
              <a:defRPr sz="1894" b="1"/>
            </a:lvl8pPr>
            <a:lvl9pPr marL="4330598" indent="0">
              <a:buNone/>
              <a:defRPr sz="1894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81043" y="2966078"/>
            <a:ext cx="4602779" cy="436265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8709-6D79-4449-94DC-96FAD2F39BE3}" type="datetimeFigureOut">
              <a:rPr kumimoji="1" lang="ja-JP" altLang="en-US" smtClean="0"/>
              <a:t>2021/5/26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C3B44-47D7-154D-B09E-3A4E61977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139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8709-6D79-4449-94DC-96FAD2F39BE3}" type="datetimeFigureOut">
              <a:rPr kumimoji="1" lang="ja-JP" altLang="en-US" smtClean="0"/>
              <a:t>2021/5/26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C3B44-47D7-154D-B09E-3A4E61977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115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8709-6D79-4449-94DC-96FAD2F39BE3}" type="datetimeFigureOut">
              <a:rPr kumimoji="1" lang="ja-JP" altLang="en-US" smtClean="0"/>
              <a:t>2021/5/26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C3B44-47D7-154D-B09E-3A4E61977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245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749" y="541338"/>
            <a:ext cx="3491909" cy="1894681"/>
          </a:xfrm>
        </p:spPr>
        <p:txBody>
          <a:bodyPr anchor="b"/>
          <a:lstStyle>
            <a:lvl1pPr>
              <a:defRPr sz="37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2779" y="1169140"/>
            <a:ext cx="5481042" cy="5770508"/>
          </a:xfrm>
        </p:spPr>
        <p:txBody>
          <a:bodyPr/>
          <a:lstStyle>
            <a:lvl1pPr>
              <a:defRPr sz="3789"/>
            </a:lvl1pPr>
            <a:lvl2pPr>
              <a:defRPr sz="3315"/>
            </a:lvl2pPr>
            <a:lvl3pPr>
              <a:defRPr sz="2842"/>
            </a:lvl3pPr>
            <a:lvl4pPr>
              <a:defRPr sz="2368"/>
            </a:lvl4pPr>
            <a:lvl5pPr>
              <a:defRPr sz="2368"/>
            </a:lvl5pPr>
            <a:lvl6pPr>
              <a:defRPr sz="2368"/>
            </a:lvl6pPr>
            <a:lvl7pPr>
              <a:defRPr sz="2368"/>
            </a:lvl7pPr>
            <a:lvl8pPr>
              <a:defRPr sz="2368"/>
            </a:lvl8pPr>
            <a:lvl9pPr>
              <a:defRPr sz="2368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5749" y="2436019"/>
            <a:ext cx="3491909" cy="4513026"/>
          </a:xfrm>
        </p:spPr>
        <p:txBody>
          <a:bodyPr/>
          <a:lstStyle>
            <a:lvl1pPr marL="0" indent="0">
              <a:buNone/>
              <a:defRPr sz="1894"/>
            </a:lvl1pPr>
            <a:lvl2pPr marL="541325" indent="0">
              <a:buNone/>
              <a:defRPr sz="1658"/>
            </a:lvl2pPr>
            <a:lvl3pPr marL="1082650" indent="0">
              <a:buNone/>
              <a:defRPr sz="1421"/>
            </a:lvl3pPr>
            <a:lvl4pPr marL="1623974" indent="0">
              <a:buNone/>
              <a:defRPr sz="1184"/>
            </a:lvl4pPr>
            <a:lvl5pPr marL="2165299" indent="0">
              <a:buNone/>
              <a:defRPr sz="1184"/>
            </a:lvl5pPr>
            <a:lvl6pPr marL="2706624" indent="0">
              <a:buNone/>
              <a:defRPr sz="1184"/>
            </a:lvl6pPr>
            <a:lvl7pPr marL="3247949" indent="0">
              <a:buNone/>
              <a:defRPr sz="1184"/>
            </a:lvl7pPr>
            <a:lvl8pPr marL="3789274" indent="0">
              <a:buNone/>
              <a:defRPr sz="1184"/>
            </a:lvl8pPr>
            <a:lvl9pPr marL="4330598" indent="0">
              <a:buNone/>
              <a:defRPr sz="1184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8709-6D79-4449-94DC-96FAD2F39BE3}" type="datetimeFigureOut">
              <a:rPr kumimoji="1" lang="ja-JP" altLang="en-US" smtClean="0"/>
              <a:t>2021/5/26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C3B44-47D7-154D-B09E-3A4E61977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2036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749" y="541338"/>
            <a:ext cx="3491909" cy="1894681"/>
          </a:xfrm>
        </p:spPr>
        <p:txBody>
          <a:bodyPr anchor="b"/>
          <a:lstStyle>
            <a:lvl1pPr>
              <a:defRPr sz="37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02779" y="1169140"/>
            <a:ext cx="5481042" cy="5770508"/>
          </a:xfrm>
        </p:spPr>
        <p:txBody>
          <a:bodyPr anchor="t"/>
          <a:lstStyle>
            <a:lvl1pPr marL="0" indent="0">
              <a:buNone/>
              <a:defRPr sz="3789"/>
            </a:lvl1pPr>
            <a:lvl2pPr marL="541325" indent="0">
              <a:buNone/>
              <a:defRPr sz="3315"/>
            </a:lvl2pPr>
            <a:lvl3pPr marL="1082650" indent="0">
              <a:buNone/>
              <a:defRPr sz="2842"/>
            </a:lvl3pPr>
            <a:lvl4pPr marL="1623974" indent="0">
              <a:buNone/>
              <a:defRPr sz="2368"/>
            </a:lvl4pPr>
            <a:lvl5pPr marL="2165299" indent="0">
              <a:buNone/>
              <a:defRPr sz="2368"/>
            </a:lvl5pPr>
            <a:lvl6pPr marL="2706624" indent="0">
              <a:buNone/>
              <a:defRPr sz="2368"/>
            </a:lvl6pPr>
            <a:lvl7pPr marL="3247949" indent="0">
              <a:buNone/>
              <a:defRPr sz="2368"/>
            </a:lvl7pPr>
            <a:lvl8pPr marL="3789274" indent="0">
              <a:buNone/>
              <a:defRPr sz="2368"/>
            </a:lvl8pPr>
            <a:lvl9pPr marL="4330598" indent="0">
              <a:buNone/>
              <a:defRPr sz="2368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5749" y="2436019"/>
            <a:ext cx="3491909" cy="4513026"/>
          </a:xfrm>
        </p:spPr>
        <p:txBody>
          <a:bodyPr/>
          <a:lstStyle>
            <a:lvl1pPr marL="0" indent="0">
              <a:buNone/>
              <a:defRPr sz="1894"/>
            </a:lvl1pPr>
            <a:lvl2pPr marL="541325" indent="0">
              <a:buNone/>
              <a:defRPr sz="1658"/>
            </a:lvl2pPr>
            <a:lvl3pPr marL="1082650" indent="0">
              <a:buNone/>
              <a:defRPr sz="1421"/>
            </a:lvl3pPr>
            <a:lvl4pPr marL="1623974" indent="0">
              <a:buNone/>
              <a:defRPr sz="1184"/>
            </a:lvl4pPr>
            <a:lvl5pPr marL="2165299" indent="0">
              <a:buNone/>
              <a:defRPr sz="1184"/>
            </a:lvl5pPr>
            <a:lvl6pPr marL="2706624" indent="0">
              <a:buNone/>
              <a:defRPr sz="1184"/>
            </a:lvl6pPr>
            <a:lvl7pPr marL="3247949" indent="0">
              <a:buNone/>
              <a:defRPr sz="1184"/>
            </a:lvl7pPr>
            <a:lvl8pPr marL="3789274" indent="0">
              <a:buNone/>
              <a:defRPr sz="1184"/>
            </a:lvl8pPr>
            <a:lvl9pPr marL="4330598" indent="0">
              <a:buNone/>
              <a:defRPr sz="1184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8709-6D79-4449-94DC-96FAD2F39BE3}" type="datetimeFigureOut">
              <a:rPr kumimoji="1" lang="ja-JP" altLang="en-US" smtClean="0"/>
              <a:t>2021/5/26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C3B44-47D7-154D-B09E-3A4E61977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9378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8709-6D79-4449-94DC-96FAD2F39BE3}" type="datetimeFigureOut">
              <a:rPr kumimoji="1" lang="ja-JP" altLang="en-US" smtClean="0"/>
              <a:t>2021/5/26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C3B44-47D7-154D-B09E-3A4E61977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7753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47894" y="432318"/>
            <a:ext cx="2334518" cy="688137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4339" y="432318"/>
            <a:ext cx="6868220" cy="688137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8709-6D79-4449-94DC-96FAD2F39BE3}" type="datetimeFigureOut">
              <a:rPr kumimoji="1" lang="ja-JP" altLang="en-US" smtClean="0"/>
              <a:t>2021/5/26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C3B44-47D7-154D-B09E-3A4E61977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2816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4339" y="432320"/>
            <a:ext cx="9338072" cy="1569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4339" y="2161591"/>
            <a:ext cx="9338072" cy="5152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4339" y="7526097"/>
            <a:ext cx="2436019" cy="4323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E8709-6D79-4449-94DC-96FAD2F39BE3}" type="datetimeFigureOut">
              <a:rPr kumimoji="1" lang="ja-JP" altLang="en-US" smtClean="0"/>
              <a:t>2021/5/26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6361" y="7526097"/>
            <a:ext cx="3654028" cy="4323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46392" y="7526097"/>
            <a:ext cx="2436019" cy="4323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C3B44-47D7-154D-B09E-3A4E61977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0687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82650" rtl="0" eaLnBrk="1" latinLnBrk="0" hangingPunct="1">
        <a:lnSpc>
          <a:spcPct val="90000"/>
        </a:lnSpc>
        <a:spcBef>
          <a:spcPct val="0"/>
        </a:spcBef>
        <a:buNone/>
        <a:defRPr kumimoji="1" sz="52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662" indent="-270662" algn="l" defTabSz="1082650" rtl="0" eaLnBrk="1" latinLnBrk="0" hangingPunct="1">
        <a:lnSpc>
          <a:spcPct val="90000"/>
        </a:lnSpc>
        <a:spcBef>
          <a:spcPts val="1184"/>
        </a:spcBef>
        <a:buFont typeface="Arial" panose="020B0604020202020204" pitchFamily="34" charset="0"/>
        <a:buChar char="•"/>
        <a:defRPr kumimoji="1" sz="3315" kern="1200">
          <a:solidFill>
            <a:schemeClr val="tx1"/>
          </a:solidFill>
          <a:latin typeface="+mn-lt"/>
          <a:ea typeface="+mn-ea"/>
          <a:cs typeface="+mn-cs"/>
        </a:defRPr>
      </a:lvl1pPr>
      <a:lvl2pPr marL="811987" indent="-270662" algn="l" defTabSz="1082650" rtl="0" eaLnBrk="1" latinLnBrk="0" hangingPunct="1">
        <a:lnSpc>
          <a:spcPct val="90000"/>
        </a:lnSpc>
        <a:spcBef>
          <a:spcPts val="592"/>
        </a:spcBef>
        <a:buFont typeface="Arial" panose="020B0604020202020204" pitchFamily="34" charset="0"/>
        <a:buChar char="•"/>
        <a:defRPr kumimoji="1" sz="2842" kern="1200">
          <a:solidFill>
            <a:schemeClr val="tx1"/>
          </a:solidFill>
          <a:latin typeface="+mn-lt"/>
          <a:ea typeface="+mn-ea"/>
          <a:cs typeface="+mn-cs"/>
        </a:defRPr>
      </a:lvl2pPr>
      <a:lvl3pPr marL="1353312" indent="-270662" algn="l" defTabSz="1082650" rtl="0" eaLnBrk="1" latinLnBrk="0" hangingPunct="1">
        <a:lnSpc>
          <a:spcPct val="90000"/>
        </a:lnSpc>
        <a:spcBef>
          <a:spcPts val="592"/>
        </a:spcBef>
        <a:buFont typeface="Arial" panose="020B0604020202020204" pitchFamily="34" charset="0"/>
        <a:buChar char="•"/>
        <a:defRPr kumimoji="1" sz="2368" kern="1200">
          <a:solidFill>
            <a:schemeClr val="tx1"/>
          </a:solidFill>
          <a:latin typeface="+mn-lt"/>
          <a:ea typeface="+mn-ea"/>
          <a:cs typeface="+mn-cs"/>
        </a:defRPr>
      </a:lvl3pPr>
      <a:lvl4pPr marL="1894637" indent="-270662" algn="l" defTabSz="1082650" rtl="0" eaLnBrk="1" latinLnBrk="0" hangingPunct="1">
        <a:lnSpc>
          <a:spcPct val="90000"/>
        </a:lnSpc>
        <a:spcBef>
          <a:spcPts val="592"/>
        </a:spcBef>
        <a:buFont typeface="Arial" panose="020B0604020202020204" pitchFamily="34" charset="0"/>
        <a:buChar char="•"/>
        <a:defRPr kumimoji="1" sz="2131" kern="1200">
          <a:solidFill>
            <a:schemeClr val="tx1"/>
          </a:solidFill>
          <a:latin typeface="+mn-lt"/>
          <a:ea typeface="+mn-ea"/>
          <a:cs typeface="+mn-cs"/>
        </a:defRPr>
      </a:lvl4pPr>
      <a:lvl5pPr marL="2435962" indent="-270662" algn="l" defTabSz="1082650" rtl="0" eaLnBrk="1" latinLnBrk="0" hangingPunct="1">
        <a:lnSpc>
          <a:spcPct val="90000"/>
        </a:lnSpc>
        <a:spcBef>
          <a:spcPts val="592"/>
        </a:spcBef>
        <a:buFont typeface="Arial" panose="020B0604020202020204" pitchFamily="34" charset="0"/>
        <a:buChar char="•"/>
        <a:defRPr kumimoji="1" sz="2131" kern="1200">
          <a:solidFill>
            <a:schemeClr val="tx1"/>
          </a:solidFill>
          <a:latin typeface="+mn-lt"/>
          <a:ea typeface="+mn-ea"/>
          <a:cs typeface="+mn-cs"/>
        </a:defRPr>
      </a:lvl5pPr>
      <a:lvl6pPr marL="2977286" indent="-270662" algn="l" defTabSz="1082650" rtl="0" eaLnBrk="1" latinLnBrk="0" hangingPunct="1">
        <a:lnSpc>
          <a:spcPct val="90000"/>
        </a:lnSpc>
        <a:spcBef>
          <a:spcPts val="592"/>
        </a:spcBef>
        <a:buFont typeface="Arial" panose="020B0604020202020204" pitchFamily="34" charset="0"/>
        <a:buChar char="•"/>
        <a:defRPr kumimoji="1" sz="2131" kern="1200">
          <a:solidFill>
            <a:schemeClr val="tx1"/>
          </a:solidFill>
          <a:latin typeface="+mn-lt"/>
          <a:ea typeface="+mn-ea"/>
          <a:cs typeface="+mn-cs"/>
        </a:defRPr>
      </a:lvl6pPr>
      <a:lvl7pPr marL="3518611" indent="-270662" algn="l" defTabSz="1082650" rtl="0" eaLnBrk="1" latinLnBrk="0" hangingPunct="1">
        <a:lnSpc>
          <a:spcPct val="90000"/>
        </a:lnSpc>
        <a:spcBef>
          <a:spcPts val="592"/>
        </a:spcBef>
        <a:buFont typeface="Arial" panose="020B0604020202020204" pitchFamily="34" charset="0"/>
        <a:buChar char="•"/>
        <a:defRPr kumimoji="1" sz="2131" kern="1200">
          <a:solidFill>
            <a:schemeClr val="tx1"/>
          </a:solidFill>
          <a:latin typeface="+mn-lt"/>
          <a:ea typeface="+mn-ea"/>
          <a:cs typeface="+mn-cs"/>
        </a:defRPr>
      </a:lvl7pPr>
      <a:lvl8pPr marL="4059936" indent="-270662" algn="l" defTabSz="1082650" rtl="0" eaLnBrk="1" latinLnBrk="0" hangingPunct="1">
        <a:lnSpc>
          <a:spcPct val="90000"/>
        </a:lnSpc>
        <a:spcBef>
          <a:spcPts val="592"/>
        </a:spcBef>
        <a:buFont typeface="Arial" panose="020B0604020202020204" pitchFamily="34" charset="0"/>
        <a:buChar char="•"/>
        <a:defRPr kumimoji="1" sz="2131" kern="1200">
          <a:solidFill>
            <a:schemeClr val="tx1"/>
          </a:solidFill>
          <a:latin typeface="+mn-lt"/>
          <a:ea typeface="+mn-ea"/>
          <a:cs typeface="+mn-cs"/>
        </a:defRPr>
      </a:lvl8pPr>
      <a:lvl9pPr marL="4601261" indent="-270662" algn="l" defTabSz="1082650" rtl="0" eaLnBrk="1" latinLnBrk="0" hangingPunct="1">
        <a:lnSpc>
          <a:spcPct val="90000"/>
        </a:lnSpc>
        <a:spcBef>
          <a:spcPts val="592"/>
        </a:spcBef>
        <a:buFont typeface="Arial" panose="020B0604020202020204" pitchFamily="34" charset="0"/>
        <a:buChar char="•"/>
        <a:defRPr kumimoji="1" sz="21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2650" rtl="0" eaLnBrk="1" latinLnBrk="0" hangingPunct="1">
        <a:defRPr kumimoji="1" sz="2131" kern="1200">
          <a:solidFill>
            <a:schemeClr val="tx1"/>
          </a:solidFill>
          <a:latin typeface="+mn-lt"/>
          <a:ea typeface="+mn-ea"/>
          <a:cs typeface="+mn-cs"/>
        </a:defRPr>
      </a:lvl1pPr>
      <a:lvl2pPr marL="541325" algn="l" defTabSz="1082650" rtl="0" eaLnBrk="1" latinLnBrk="0" hangingPunct="1">
        <a:defRPr kumimoji="1" sz="2131" kern="1200">
          <a:solidFill>
            <a:schemeClr val="tx1"/>
          </a:solidFill>
          <a:latin typeface="+mn-lt"/>
          <a:ea typeface="+mn-ea"/>
          <a:cs typeface="+mn-cs"/>
        </a:defRPr>
      </a:lvl2pPr>
      <a:lvl3pPr marL="1082650" algn="l" defTabSz="1082650" rtl="0" eaLnBrk="1" latinLnBrk="0" hangingPunct="1">
        <a:defRPr kumimoji="1" sz="2131" kern="1200">
          <a:solidFill>
            <a:schemeClr val="tx1"/>
          </a:solidFill>
          <a:latin typeface="+mn-lt"/>
          <a:ea typeface="+mn-ea"/>
          <a:cs typeface="+mn-cs"/>
        </a:defRPr>
      </a:lvl3pPr>
      <a:lvl4pPr marL="1623974" algn="l" defTabSz="1082650" rtl="0" eaLnBrk="1" latinLnBrk="0" hangingPunct="1">
        <a:defRPr kumimoji="1" sz="2131" kern="1200">
          <a:solidFill>
            <a:schemeClr val="tx1"/>
          </a:solidFill>
          <a:latin typeface="+mn-lt"/>
          <a:ea typeface="+mn-ea"/>
          <a:cs typeface="+mn-cs"/>
        </a:defRPr>
      </a:lvl4pPr>
      <a:lvl5pPr marL="2165299" algn="l" defTabSz="1082650" rtl="0" eaLnBrk="1" latinLnBrk="0" hangingPunct="1">
        <a:defRPr kumimoji="1" sz="2131" kern="1200">
          <a:solidFill>
            <a:schemeClr val="tx1"/>
          </a:solidFill>
          <a:latin typeface="+mn-lt"/>
          <a:ea typeface="+mn-ea"/>
          <a:cs typeface="+mn-cs"/>
        </a:defRPr>
      </a:lvl5pPr>
      <a:lvl6pPr marL="2706624" algn="l" defTabSz="1082650" rtl="0" eaLnBrk="1" latinLnBrk="0" hangingPunct="1">
        <a:defRPr kumimoji="1" sz="2131" kern="1200">
          <a:solidFill>
            <a:schemeClr val="tx1"/>
          </a:solidFill>
          <a:latin typeface="+mn-lt"/>
          <a:ea typeface="+mn-ea"/>
          <a:cs typeface="+mn-cs"/>
        </a:defRPr>
      </a:lvl6pPr>
      <a:lvl7pPr marL="3247949" algn="l" defTabSz="1082650" rtl="0" eaLnBrk="1" latinLnBrk="0" hangingPunct="1">
        <a:defRPr kumimoji="1" sz="2131" kern="1200">
          <a:solidFill>
            <a:schemeClr val="tx1"/>
          </a:solidFill>
          <a:latin typeface="+mn-lt"/>
          <a:ea typeface="+mn-ea"/>
          <a:cs typeface="+mn-cs"/>
        </a:defRPr>
      </a:lvl7pPr>
      <a:lvl8pPr marL="3789274" algn="l" defTabSz="1082650" rtl="0" eaLnBrk="1" latinLnBrk="0" hangingPunct="1">
        <a:defRPr kumimoji="1" sz="2131" kern="1200">
          <a:solidFill>
            <a:schemeClr val="tx1"/>
          </a:solidFill>
          <a:latin typeface="+mn-lt"/>
          <a:ea typeface="+mn-ea"/>
          <a:cs typeface="+mn-cs"/>
        </a:defRPr>
      </a:lvl8pPr>
      <a:lvl9pPr marL="4330598" algn="l" defTabSz="1082650" rtl="0" eaLnBrk="1" latinLnBrk="0" hangingPunct="1">
        <a:defRPr kumimoji="1" sz="21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図 46" descr="グラフ, 折れ線グラフ, ヒストグラム&#10;&#10;説明は自動で生成されたものです">
            <a:extLst>
              <a:ext uri="{FF2B5EF4-FFF2-40B4-BE49-F238E27FC236}">
                <a16:creationId xmlns:a16="http://schemas.microsoft.com/office/drawing/2014/main" id="{B7CFF019-B786-4E12-B2E6-4D0492078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941073"/>
            <a:ext cx="2962403" cy="2210848"/>
          </a:xfrm>
          <a:prstGeom prst="rect">
            <a:avLst/>
          </a:prstGeom>
        </p:spPr>
      </p:pic>
      <p:pic>
        <p:nvPicPr>
          <p:cNvPr id="36" name="図 40" descr="グラフ, 折れ線グラフ&#10;&#10;説明は自動で生成されたものです">
            <a:extLst>
              <a:ext uri="{FF2B5EF4-FFF2-40B4-BE49-F238E27FC236}">
                <a16:creationId xmlns:a16="http://schemas.microsoft.com/office/drawing/2014/main" id="{82157FD9-FE84-4E68-BED2-03E9BEAAC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4775" y="3353016"/>
            <a:ext cx="2962403" cy="2210848"/>
          </a:xfrm>
          <a:prstGeom prst="rect">
            <a:avLst/>
          </a:prstGeom>
        </p:spPr>
      </p:pic>
      <p:pic>
        <p:nvPicPr>
          <p:cNvPr id="9" name="図 35" descr="グラフ, 折れ線グラフ&#10;&#10;説明は自動で生成されたものです">
            <a:extLst>
              <a:ext uri="{FF2B5EF4-FFF2-40B4-BE49-F238E27FC236}">
                <a16:creationId xmlns:a16="http://schemas.microsoft.com/office/drawing/2014/main" id="{80852094-25D2-4937-8AB1-993531D9AF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4775" y="941073"/>
            <a:ext cx="2962403" cy="2210848"/>
          </a:xfrm>
          <a:prstGeom prst="rect">
            <a:avLst/>
          </a:prstGeom>
        </p:spPr>
      </p:pic>
      <p:pic>
        <p:nvPicPr>
          <p:cNvPr id="6" name="図 8" descr="グラフ, 折れ線グラフ&#10;&#10;説明は自動で生成されたものです">
            <a:extLst>
              <a:ext uri="{FF2B5EF4-FFF2-40B4-BE49-F238E27FC236}">
                <a16:creationId xmlns:a16="http://schemas.microsoft.com/office/drawing/2014/main" id="{F73889AE-1A87-4C52-BC44-5D5A69B70B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353016"/>
            <a:ext cx="2962402" cy="2210847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AF647C9B-4318-43C0-A09F-BC0B7A6090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8171" y="3353016"/>
            <a:ext cx="2956673" cy="2209762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1917FF34-248A-42A2-A22B-3423829A94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8171" y="941073"/>
            <a:ext cx="2959851" cy="2212939"/>
          </a:xfrm>
          <a:prstGeom prst="rect">
            <a:avLst/>
          </a:prstGeom>
        </p:spPr>
      </p:pic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2CC08895-E0D4-2844-99C3-4BF57BAD2412}"/>
              </a:ext>
            </a:extLst>
          </p:cNvPr>
          <p:cNvCxnSpPr/>
          <p:nvPr/>
        </p:nvCxnSpPr>
        <p:spPr>
          <a:xfrm>
            <a:off x="4768918" y="1276036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D6089CC5-6029-064F-9A73-2390425CA10F}"/>
              </a:ext>
            </a:extLst>
          </p:cNvPr>
          <p:cNvCxnSpPr/>
          <p:nvPr/>
        </p:nvCxnSpPr>
        <p:spPr>
          <a:xfrm>
            <a:off x="4559810" y="1591471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6E67C87E-5D73-7F4E-9230-A58F27FC4296}"/>
              </a:ext>
            </a:extLst>
          </p:cNvPr>
          <p:cNvCxnSpPr/>
          <p:nvPr/>
        </p:nvCxnSpPr>
        <p:spPr>
          <a:xfrm>
            <a:off x="5080807" y="1591471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DE3BC9F5-263A-7C43-A0F2-B6BC3D985971}"/>
              </a:ext>
            </a:extLst>
          </p:cNvPr>
          <p:cNvCxnSpPr/>
          <p:nvPr/>
        </p:nvCxnSpPr>
        <p:spPr>
          <a:xfrm>
            <a:off x="5272193" y="1276036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F63BD9A0-50F3-0A40-8A0D-A38D8778A337}"/>
              </a:ext>
            </a:extLst>
          </p:cNvPr>
          <p:cNvCxnSpPr/>
          <p:nvPr/>
        </p:nvCxnSpPr>
        <p:spPr>
          <a:xfrm>
            <a:off x="5601806" y="1591471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CD4C33AC-A39B-254F-8669-B6FA4D628FA6}"/>
              </a:ext>
            </a:extLst>
          </p:cNvPr>
          <p:cNvCxnSpPr/>
          <p:nvPr/>
        </p:nvCxnSpPr>
        <p:spPr>
          <a:xfrm>
            <a:off x="5803821" y="1276036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215F1302-6D4A-5740-8CCE-52EA4328499C}"/>
              </a:ext>
            </a:extLst>
          </p:cNvPr>
          <p:cNvCxnSpPr/>
          <p:nvPr/>
        </p:nvCxnSpPr>
        <p:spPr>
          <a:xfrm>
            <a:off x="6090900" y="1591471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2099253C-E06A-A342-AA7F-52D81691209D}"/>
              </a:ext>
            </a:extLst>
          </p:cNvPr>
          <p:cNvCxnSpPr/>
          <p:nvPr/>
        </p:nvCxnSpPr>
        <p:spPr>
          <a:xfrm>
            <a:off x="6292919" y="1276036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DB7C0256-4170-0F4C-8668-E3DA00941B3D}"/>
              </a:ext>
            </a:extLst>
          </p:cNvPr>
          <p:cNvCxnSpPr/>
          <p:nvPr/>
        </p:nvCxnSpPr>
        <p:spPr>
          <a:xfrm>
            <a:off x="7632620" y="1218569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45C60052-C8CB-0B4D-803B-05E81675F949}"/>
              </a:ext>
            </a:extLst>
          </p:cNvPr>
          <p:cNvCxnSpPr/>
          <p:nvPr/>
        </p:nvCxnSpPr>
        <p:spPr>
          <a:xfrm>
            <a:off x="8210326" y="1218569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D27B952C-A206-7D45-8ADD-A2DFCC314CE2}"/>
              </a:ext>
            </a:extLst>
          </p:cNvPr>
          <p:cNvCxnSpPr/>
          <p:nvPr/>
        </p:nvCxnSpPr>
        <p:spPr>
          <a:xfrm>
            <a:off x="8794398" y="1218569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18B6F14F-1C19-534F-9C66-1626618BABDF}"/>
              </a:ext>
            </a:extLst>
          </p:cNvPr>
          <p:cNvCxnSpPr/>
          <p:nvPr/>
        </p:nvCxnSpPr>
        <p:spPr>
          <a:xfrm>
            <a:off x="9400457" y="1218569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0A9E8AFE-8A9E-A344-8203-468EAE473294}"/>
              </a:ext>
            </a:extLst>
          </p:cNvPr>
          <p:cNvCxnSpPr/>
          <p:nvPr/>
        </p:nvCxnSpPr>
        <p:spPr>
          <a:xfrm>
            <a:off x="7926787" y="1218569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CF77C246-11C0-984F-BF3B-82796AEA42C3}"/>
              </a:ext>
            </a:extLst>
          </p:cNvPr>
          <p:cNvCxnSpPr/>
          <p:nvPr/>
        </p:nvCxnSpPr>
        <p:spPr>
          <a:xfrm>
            <a:off x="8500589" y="1218569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AF332681-3699-DE4C-A0C7-01345719D95D}"/>
              </a:ext>
            </a:extLst>
          </p:cNvPr>
          <p:cNvCxnSpPr/>
          <p:nvPr/>
        </p:nvCxnSpPr>
        <p:spPr>
          <a:xfrm>
            <a:off x="9074391" y="1218569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三角形 25">
            <a:extLst>
              <a:ext uri="{FF2B5EF4-FFF2-40B4-BE49-F238E27FC236}">
                <a16:creationId xmlns:a16="http://schemas.microsoft.com/office/drawing/2014/main" id="{0A19507D-D144-EA4A-AC1C-DE1F75B6D0E9}"/>
              </a:ext>
            </a:extLst>
          </p:cNvPr>
          <p:cNvSpPr/>
          <p:nvPr/>
        </p:nvSpPr>
        <p:spPr>
          <a:xfrm flipV="1">
            <a:off x="1477926" y="1520366"/>
            <a:ext cx="108000" cy="14400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三角形 26">
            <a:extLst>
              <a:ext uri="{FF2B5EF4-FFF2-40B4-BE49-F238E27FC236}">
                <a16:creationId xmlns:a16="http://schemas.microsoft.com/office/drawing/2014/main" id="{BB9C0BE2-5871-3545-95EC-EEFB7452428B}"/>
              </a:ext>
            </a:extLst>
          </p:cNvPr>
          <p:cNvSpPr/>
          <p:nvPr/>
        </p:nvSpPr>
        <p:spPr>
          <a:xfrm flipV="1">
            <a:off x="2477386" y="1531360"/>
            <a:ext cx="108000" cy="14400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三角形 27">
            <a:extLst>
              <a:ext uri="{FF2B5EF4-FFF2-40B4-BE49-F238E27FC236}">
                <a16:creationId xmlns:a16="http://schemas.microsoft.com/office/drawing/2014/main" id="{F906556D-1BA1-D449-A3D1-C56C54063BB0}"/>
              </a:ext>
            </a:extLst>
          </p:cNvPr>
          <p:cNvSpPr/>
          <p:nvPr/>
        </p:nvSpPr>
        <p:spPr>
          <a:xfrm flipV="1">
            <a:off x="1959935" y="1513637"/>
            <a:ext cx="108000" cy="14400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三角形 28">
            <a:extLst>
              <a:ext uri="{FF2B5EF4-FFF2-40B4-BE49-F238E27FC236}">
                <a16:creationId xmlns:a16="http://schemas.microsoft.com/office/drawing/2014/main" id="{5B75B27C-50EE-0949-823C-1640CC4C4845}"/>
              </a:ext>
            </a:extLst>
          </p:cNvPr>
          <p:cNvSpPr/>
          <p:nvPr/>
        </p:nvSpPr>
        <p:spPr>
          <a:xfrm flipV="1">
            <a:off x="2931043" y="1517179"/>
            <a:ext cx="108000" cy="14400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三角形 29">
            <a:extLst>
              <a:ext uri="{FF2B5EF4-FFF2-40B4-BE49-F238E27FC236}">
                <a16:creationId xmlns:a16="http://schemas.microsoft.com/office/drawing/2014/main" id="{89EF43C8-53E0-3345-BE32-21BF772F0AAA}"/>
              </a:ext>
            </a:extLst>
          </p:cNvPr>
          <p:cNvSpPr/>
          <p:nvPr/>
        </p:nvSpPr>
        <p:spPr>
          <a:xfrm flipV="1">
            <a:off x="3413060" y="1510084"/>
            <a:ext cx="108000" cy="14400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三角形 30">
            <a:extLst>
              <a:ext uri="{FF2B5EF4-FFF2-40B4-BE49-F238E27FC236}">
                <a16:creationId xmlns:a16="http://schemas.microsoft.com/office/drawing/2014/main" id="{85CE23D6-91EF-7C4C-80C4-4299D57F3AF3}"/>
              </a:ext>
            </a:extLst>
          </p:cNvPr>
          <p:cNvSpPr/>
          <p:nvPr/>
        </p:nvSpPr>
        <p:spPr>
          <a:xfrm flipV="1">
            <a:off x="1694124" y="1821984"/>
            <a:ext cx="108000" cy="14400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三角形 31">
            <a:extLst>
              <a:ext uri="{FF2B5EF4-FFF2-40B4-BE49-F238E27FC236}">
                <a16:creationId xmlns:a16="http://schemas.microsoft.com/office/drawing/2014/main" id="{7B17805B-2183-C34C-A979-506B974F07F2}"/>
              </a:ext>
            </a:extLst>
          </p:cNvPr>
          <p:cNvSpPr/>
          <p:nvPr/>
        </p:nvSpPr>
        <p:spPr>
          <a:xfrm flipV="1">
            <a:off x="2693584" y="1821984"/>
            <a:ext cx="108000" cy="14400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三角形 32">
            <a:extLst>
              <a:ext uri="{FF2B5EF4-FFF2-40B4-BE49-F238E27FC236}">
                <a16:creationId xmlns:a16="http://schemas.microsoft.com/office/drawing/2014/main" id="{ABDF2E1F-5089-CC45-B50B-19F38934FA5C}"/>
              </a:ext>
            </a:extLst>
          </p:cNvPr>
          <p:cNvSpPr/>
          <p:nvPr/>
        </p:nvSpPr>
        <p:spPr>
          <a:xfrm flipV="1">
            <a:off x="2208032" y="1821984"/>
            <a:ext cx="108000" cy="14400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三角形 33">
            <a:extLst>
              <a:ext uri="{FF2B5EF4-FFF2-40B4-BE49-F238E27FC236}">
                <a16:creationId xmlns:a16="http://schemas.microsoft.com/office/drawing/2014/main" id="{556FAA9A-2639-D64C-94F5-B043ECF2DA60}"/>
              </a:ext>
            </a:extLst>
          </p:cNvPr>
          <p:cNvSpPr/>
          <p:nvPr/>
        </p:nvSpPr>
        <p:spPr>
          <a:xfrm flipV="1">
            <a:off x="3157874" y="1821984"/>
            <a:ext cx="108000" cy="14400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三角形 34">
            <a:extLst>
              <a:ext uri="{FF2B5EF4-FFF2-40B4-BE49-F238E27FC236}">
                <a16:creationId xmlns:a16="http://schemas.microsoft.com/office/drawing/2014/main" id="{E1CC71C2-2D8B-294B-8201-937D35A9330B}"/>
              </a:ext>
            </a:extLst>
          </p:cNvPr>
          <p:cNvSpPr/>
          <p:nvPr/>
        </p:nvSpPr>
        <p:spPr>
          <a:xfrm flipV="1">
            <a:off x="1261730" y="1821984"/>
            <a:ext cx="108000" cy="14400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7" name="図 36" descr="屋内, 人, 男, 座る が含まれている画像&#10;&#10;自動的に生成された説明">
            <a:extLst>
              <a:ext uri="{FF2B5EF4-FFF2-40B4-BE49-F238E27FC236}">
                <a16:creationId xmlns:a16="http://schemas.microsoft.com/office/drawing/2014/main" id="{247479E3-BC62-0F40-9F84-DC59B08DB76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0" r="3206" b="10514"/>
          <a:stretch/>
        </p:blipFill>
        <p:spPr>
          <a:xfrm>
            <a:off x="1191813" y="6175959"/>
            <a:ext cx="2342216" cy="1225297"/>
          </a:xfrm>
          <a:prstGeom prst="rect">
            <a:avLst/>
          </a:prstGeom>
        </p:spPr>
      </p:pic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549FF475-768E-3645-9C87-8F3C440D0840}"/>
              </a:ext>
            </a:extLst>
          </p:cNvPr>
          <p:cNvCxnSpPr>
            <a:cxnSpLocks/>
          </p:cNvCxnSpPr>
          <p:nvPr/>
        </p:nvCxnSpPr>
        <p:spPr>
          <a:xfrm flipV="1">
            <a:off x="1818202" y="6640216"/>
            <a:ext cx="432000" cy="0"/>
          </a:xfrm>
          <a:prstGeom prst="straightConnector1">
            <a:avLst/>
          </a:prstGeom>
          <a:ln w="3175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2BD41430-8C39-2A4B-9AF7-142A0DFD882A}"/>
              </a:ext>
            </a:extLst>
          </p:cNvPr>
          <p:cNvCxnSpPr>
            <a:cxnSpLocks/>
          </p:cNvCxnSpPr>
          <p:nvPr/>
        </p:nvCxnSpPr>
        <p:spPr>
          <a:xfrm>
            <a:off x="1749889" y="6707910"/>
            <a:ext cx="0" cy="432000"/>
          </a:xfrm>
          <a:prstGeom prst="straightConnector1">
            <a:avLst/>
          </a:prstGeom>
          <a:ln w="31750">
            <a:solidFill>
              <a:srgbClr val="0432FF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094A65D-AAE4-9549-B829-8225D40358CF}"/>
              </a:ext>
            </a:extLst>
          </p:cNvPr>
          <p:cNvSpPr txBox="1"/>
          <p:nvPr/>
        </p:nvSpPr>
        <p:spPr>
          <a:xfrm>
            <a:off x="2146897" y="6631705"/>
            <a:ext cx="432048" cy="25833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kumimoji="1" lang="en-US" altLang="ja-JP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kumimoji="1" lang="ja-JP" altLang="en-US" sz="18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06BCECF-54DE-EF4A-9C2A-466A3D68B3D4}"/>
              </a:ext>
            </a:extLst>
          </p:cNvPr>
          <p:cNvSpPr txBox="1"/>
          <p:nvPr/>
        </p:nvSpPr>
        <p:spPr>
          <a:xfrm>
            <a:off x="1471295" y="7055800"/>
            <a:ext cx="432048" cy="25833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kumimoji="1" lang="en-US" altLang="ja-JP" sz="18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kumimoji="1" lang="ja-JP" altLang="en-US" sz="180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028B1FE-3864-8A40-B8EC-BA0A5F722E4C}"/>
              </a:ext>
            </a:extLst>
          </p:cNvPr>
          <p:cNvSpPr txBox="1"/>
          <p:nvPr/>
        </p:nvSpPr>
        <p:spPr>
          <a:xfrm>
            <a:off x="1471295" y="6175959"/>
            <a:ext cx="314881" cy="26670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kumimoji="1" lang="en-US" altLang="ja-JP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kumimoji="1" lang="ja-JP" altLang="en-US" sz="180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図 64">
            <a:extLst>
              <a:ext uri="{FF2B5EF4-FFF2-40B4-BE49-F238E27FC236}">
                <a16:creationId xmlns:a16="http://schemas.microsoft.com/office/drawing/2014/main" id="{8A90C1C4-51B8-FA47-844E-17E0426FD6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7235" y="6550216"/>
            <a:ext cx="182813" cy="180000"/>
          </a:xfrm>
          <a:prstGeom prst="rect">
            <a:avLst/>
          </a:prstGeom>
        </p:spPr>
      </p:pic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697FBEB2-5386-3E43-BBAC-53A1A35FC7C0}"/>
              </a:ext>
            </a:extLst>
          </p:cNvPr>
          <p:cNvSpPr txBox="1"/>
          <p:nvPr/>
        </p:nvSpPr>
        <p:spPr>
          <a:xfrm>
            <a:off x="880292" y="649413"/>
            <a:ext cx="363706" cy="40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0B7C924E-CDAA-044C-BF78-D39371ECDC2B}"/>
              </a:ext>
            </a:extLst>
          </p:cNvPr>
          <p:cNvSpPr txBox="1"/>
          <p:nvPr/>
        </p:nvSpPr>
        <p:spPr>
          <a:xfrm>
            <a:off x="3934137" y="652025"/>
            <a:ext cx="363706" cy="40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2D9F6756-2CB9-C945-92FB-21E917E90FE7}"/>
              </a:ext>
            </a:extLst>
          </p:cNvPr>
          <p:cNvSpPr txBox="1"/>
          <p:nvPr/>
        </p:nvSpPr>
        <p:spPr>
          <a:xfrm>
            <a:off x="6987981" y="649413"/>
            <a:ext cx="363706" cy="40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A2B165D-4221-304E-A2D0-BDFD98D3491E}"/>
              </a:ext>
            </a:extLst>
          </p:cNvPr>
          <p:cNvSpPr txBox="1"/>
          <p:nvPr/>
        </p:nvSpPr>
        <p:spPr>
          <a:xfrm>
            <a:off x="880292" y="3160295"/>
            <a:ext cx="363706" cy="40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7F57F25F-309B-7B46-BDFB-90E5B660CC32}"/>
              </a:ext>
            </a:extLst>
          </p:cNvPr>
          <p:cNvSpPr txBox="1"/>
          <p:nvPr/>
        </p:nvSpPr>
        <p:spPr>
          <a:xfrm>
            <a:off x="3934136" y="3115282"/>
            <a:ext cx="363706" cy="40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EFFF05CE-CFBB-614F-BD22-DC33AD0495A0}"/>
              </a:ext>
            </a:extLst>
          </p:cNvPr>
          <p:cNvSpPr txBox="1"/>
          <p:nvPr/>
        </p:nvSpPr>
        <p:spPr>
          <a:xfrm>
            <a:off x="6987981" y="3160295"/>
            <a:ext cx="363706" cy="40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BBF6DEC1-C1ED-A947-B405-A2C3DAFFC8EF}"/>
              </a:ext>
            </a:extLst>
          </p:cNvPr>
          <p:cNvSpPr txBox="1"/>
          <p:nvPr/>
        </p:nvSpPr>
        <p:spPr>
          <a:xfrm>
            <a:off x="940042" y="5770592"/>
            <a:ext cx="363706" cy="40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AB0A47E6-F67A-0243-9B46-1FFCB8479408}"/>
              </a:ext>
            </a:extLst>
          </p:cNvPr>
          <p:cNvSpPr txBox="1"/>
          <p:nvPr/>
        </p:nvSpPr>
        <p:spPr>
          <a:xfrm>
            <a:off x="97088" y="104172"/>
            <a:ext cx="3060786" cy="4001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Supplemental Figure 1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19C6D51-685A-114E-B5EA-3F05878E17B7}"/>
              </a:ext>
            </a:extLst>
          </p:cNvPr>
          <p:cNvSpPr txBox="1"/>
          <p:nvPr/>
        </p:nvSpPr>
        <p:spPr>
          <a:xfrm>
            <a:off x="1775923" y="969587"/>
            <a:ext cx="114899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Subject #3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53C8A37-F792-624B-BB6A-AEEE423AB01D}"/>
              </a:ext>
            </a:extLst>
          </p:cNvPr>
          <p:cNvSpPr txBox="1"/>
          <p:nvPr/>
        </p:nvSpPr>
        <p:spPr>
          <a:xfrm>
            <a:off x="4834049" y="968067"/>
            <a:ext cx="114899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Subject #4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B7928E2F-CD0C-954A-B7FD-06AB7F6C1072}"/>
              </a:ext>
            </a:extLst>
          </p:cNvPr>
          <p:cNvSpPr txBox="1"/>
          <p:nvPr/>
        </p:nvSpPr>
        <p:spPr>
          <a:xfrm>
            <a:off x="7883612" y="968067"/>
            <a:ext cx="114899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Subject #6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4823282-7D52-6342-9D36-FFCDB5AC7544}"/>
              </a:ext>
            </a:extLst>
          </p:cNvPr>
          <p:cNvSpPr txBox="1"/>
          <p:nvPr/>
        </p:nvSpPr>
        <p:spPr>
          <a:xfrm>
            <a:off x="1775923" y="3393055"/>
            <a:ext cx="114899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Subject #3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577E427-4C5B-384A-A1F3-D87FD8C265B8}"/>
              </a:ext>
            </a:extLst>
          </p:cNvPr>
          <p:cNvSpPr txBox="1"/>
          <p:nvPr/>
        </p:nvSpPr>
        <p:spPr>
          <a:xfrm>
            <a:off x="4834049" y="3391535"/>
            <a:ext cx="114899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Subject #4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9E84112-C4B3-DB44-B03D-63AF217A0F96}"/>
              </a:ext>
            </a:extLst>
          </p:cNvPr>
          <p:cNvSpPr txBox="1"/>
          <p:nvPr/>
        </p:nvSpPr>
        <p:spPr>
          <a:xfrm>
            <a:off x="7883612" y="3391535"/>
            <a:ext cx="114899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Subject #6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19E31352-DB08-424B-82C7-A655F38D9144}"/>
              </a:ext>
            </a:extLst>
          </p:cNvPr>
          <p:cNvSpPr txBox="1"/>
          <p:nvPr/>
        </p:nvSpPr>
        <p:spPr>
          <a:xfrm>
            <a:off x="1439952" y="3708457"/>
            <a:ext cx="5400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10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axis</a:t>
            </a:r>
            <a:endParaRPr kumimoji="1" lang="ja-JP" altLang="en-US" sz="100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A4DBE2B-E21F-5A4E-BCCE-986C40FE629A}"/>
              </a:ext>
            </a:extLst>
          </p:cNvPr>
          <p:cNvSpPr txBox="1"/>
          <p:nvPr/>
        </p:nvSpPr>
        <p:spPr>
          <a:xfrm>
            <a:off x="7656787" y="3665955"/>
            <a:ext cx="5400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10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axis</a:t>
            </a:r>
            <a:endParaRPr kumimoji="1" lang="ja-JP" altLang="en-US" sz="100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5D69E7C-B2B2-9C4E-A821-DFF0316BB7A6}"/>
              </a:ext>
            </a:extLst>
          </p:cNvPr>
          <p:cNvSpPr txBox="1"/>
          <p:nvPr/>
        </p:nvSpPr>
        <p:spPr>
          <a:xfrm>
            <a:off x="4228918" y="4018470"/>
            <a:ext cx="5400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10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axis</a:t>
            </a:r>
            <a:endParaRPr kumimoji="1" lang="ja-JP" altLang="en-US" sz="100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46FFEEC3-F981-0D44-83D6-85DCB9033F9C}"/>
              </a:ext>
            </a:extLst>
          </p:cNvPr>
          <p:cNvSpPr txBox="1"/>
          <p:nvPr/>
        </p:nvSpPr>
        <p:spPr>
          <a:xfrm>
            <a:off x="1189002" y="4622499"/>
            <a:ext cx="5400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axis</a:t>
            </a:r>
            <a:endParaRPr kumimoji="1" lang="ja-JP" altLang="en-US" sz="1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9566D824-A280-1843-9631-F662AB927434}"/>
              </a:ext>
            </a:extLst>
          </p:cNvPr>
          <p:cNvSpPr txBox="1"/>
          <p:nvPr/>
        </p:nvSpPr>
        <p:spPr>
          <a:xfrm>
            <a:off x="7272619" y="4554769"/>
            <a:ext cx="5400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axis</a:t>
            </a:r>
            <a:endParaRPr kumimoji="1" lang="ja-JP" altLang="en-US" sz="1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37BA33E-7D57-C543-86E6-DEAF7CD2F3CD}"/>
              </a:ext>
            </a:extLst>
          </p:cNvPr>
          <p:cNvSpPr txBox="1"/>
          <p:nvPr/>
        </p:nvSpPr>
        <p:spPr>
          <a:xfrm>
            <a:off x="4228918" y="5150294"/>
            <a:ext cx="5400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axis</a:t>
            </a:r>
            <a:endParaRPr kumimoji="1" lang="ja-JP" altLang="en-US" sz="1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BEB3C47-787F-7941-8700-9E1EE9E09D47}"/>
              </a:ext>
            </a:extLst>
          </p:cNvPr>
          <p:cNvSpPr txBox="1"/>
          <p:nvPr/>
        </p:nvSpPr>
        <p:spPr>
          <a:xfrm>
            <a:off x="1189002" y="4172358"/>
            <a:ext cx="5400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1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axis</a:t>
            </a:r>
            <a:endParaRPr kumimoji="1" lang="ja-JP" altLang="en-US" sz="100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6B795F0-8B26-7041-B98F-1DB5083815B4}"/>
              </a:ext>
            </a:extLst>
          </p:cNvPr>
          <p:cNvSpPr txBox="1"/>
          <p:nvPr/>
        </p:nvSpPr>
        <p:spPr>
          <a:xfrm>
            <a:off x="7272619" y="4152330"/>
            <a:ext cx="5400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1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axis</a:t>
            </a:r>
            <a:endParaRPr kumimoji="1" lang="ja-JP" altLang="en-US" sz="100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44669A5-B718-FE40-B142-B9785446AD20}"/>
              </a:ext>
            </a:extLst>
          </p:cNvPr>
          <p:cNvSpPr txBox="1"/>
          <p:nvPr/>
        </p:nvSpPr>
        <p:spPr>
          <a:xfrm>
            <a:off x="4228918" y="4339485"/>
            <a:ext cx="5400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1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axis</a:t>
            </a:r>
            <a:endParaRPr kumimoji="1" lang="ja-JP" altLang="en-US" sz="100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62A742BF-5027-2048-B270-308C78B87C81}"/>
              </a:ext>
            </a:extLst>
          </p:cNvPr>
          <p:cNvSpPr txBox="1"/>
          <p:nvPr/>
        </p:nvSpPr>
        <p:spPr>
          <a:xfrm>
            <a:off x="3581219" y="2910931"/>
            <a:ext cx="216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[s]</a:t>
            </a:r>
            <a:endParaRPr kumimoji="1" lang="ja-JP" alt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62EF695E-0484-BE4B-8DFB-30B127429564}"/>
              </a:ext>
            </a:extLst>
          </p:cNvPr>
          <p:cNvSpPr txBox="1"/>
          <p:nvPr/>
        </p:nvSpPr>
        <p:spPr>
          <a:xfrm>
            <a:off x="6626288" y="2910931"/>
            <a:ext cx="216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[s]</a:t>
            </a:r>
            <a:endParaRPr kumimoji="1" lang="ja-JP" alt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4AD75583-B3B9-3E4F-A211-1F5E80CF7687}"/>
              </a:ext>
            </a:extLst>
          </p:cNvPr>
          <p:cNvSpPr txBox="1"/>
          <p:nvPr/>
        </p:nvSpPr>
        <p:spPr>
          <a:xfrm>
            <a:off x="9689992" y="2910931"/>
            <a:ext cx="216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[s]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CE86B659-CBC2-0B47-9177-5AB207973DC4}"/>
              </a:ext>
            </a:extLst>
          </p:cNvPr>
          <p:cNvSpPr txBox="1"/>
          <p:nvPr/>
        </p:nvSpPr>
        <p:spPr>
          <a:xfrm>
            <a:off x="3581219" y="5334606"/>
            <a:ext cx="216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[s]</a:t>
            </a:r>
            <a:endParaRPr kumimoji="1" lang="ja-JP" alt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018C0E5C-F851-9C4D-B5D0-F24B0CE5A3E8}"/>
              </a:ext>
            </a:extLst>
          </p:cNvPr>
          <p:cNvSpPr txBox="1"/>
          <p:nvPr/>
        </p:nvSpPr>
        <p:spPr>
          <a:xfrm>
            <a:off x="6626288" y="5334606"/>
            <a:ext cx="216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[s]</a:t>
            </a:r>
            <a:endParaRPr kumimoji="1" lang="ja-JP" alt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936AB34E-3A99-044E-9DD9-A74722CAA4AD}"/>
              </a:ext>
            </a:extLst>
          </p:cNvPr>
          <p:cNvSpPr txBox="1"/>
          <p:nvPr/>
        </p:nvSpPr>
        <p:spPr>
          <a:xfrm>
            <a:off x="9689992" y="5334606"/>
            <a:ext cx="216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[s]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F08D2E64-2A5E-4AB5-BCCA-61137E9C9BE2}"/>
              </a:ext>
            </a:extLst>
          </p:cNvPr>
          <p:cNvSpPr txBox="1"/>
          <p:nvPr/>
        </p:nvSpPr>
        <p:spPr>
          <a:xfrm>
            <a:off x="6987980" y="1038152"/>
            <a:ext cx="4289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[m/s</a:t>
            </a:r>
            <a:r>
              <a:rPr kumimoji="1" lang="en-US" altLang="ja-JP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0D115216-24EF-4C25-A513-AFF5B7A51F08}"/>
              </a:ext>
            </a:extLst>
          </p:cNvPr>
          <p:cNvSpPr txBox="1"/>
          <p:nvPr/>
        </p:nvSpPr>
        <p:spPr>
          <a:xfrm>
            <a:off x="6987980" y="3494912"/>
            <a:ext cx="4289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[m/s</a:t>
            </a:r>
            <a:r>
              <a:rPr kumimoji="1" lang="en-US" altLang="ja-JP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F191287-8B0F-459E-9FB8-AC49DDD9B0FB}"/>
              </a:ext>
            </a:extLst>
          </p:cNvPr>
          <p:cNvSpPr txBox="1"/>
          <p:nvPr/>
        </p:nvSpPr>
        <p:spPr>
          <a:xfrm>
            <a:off x="863404" y="1038152"/>
            <a:ext cx="4289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[m/s</a:t>
            </a:r>
            <a:r>
              <a:rPr kumimoji="1" lang="en-US" altLang="ja-JP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F38438A2-B74B-4AA8-A0AC-5C27F0F71413}"/>
              </a:ext>
            </a:extLst>
          </p:cNvPr>
          <p:cNvSpPr txBox="1"/>
          <p:nvPr/>
        </p:nvSpPr>
        <p:spPr>
          <a:xfrm>
            <a:off x="863404" y="3494912"/>
            <a:ext cx="4289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[m/s</a:t>
            </a:r>
            <a:r>
              <a:rPr kumimoji="1" lang="en-US" altLang="ja-JP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71B8E285-2AAB-4B2A-BAFA-737114CFE9B6}"/>
              </a:ext>
            </a:extLst>
          </p:cNvPr>
          <p:cNvSpPr txBox="1"/>
          <p:nvPr/>
        </p:nvSpPr>
        <p:spPr>
          <a:xfrm>
            <a:off x="3920928" y="1038152"/>
            <a:ext cx="4289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[m/s</a:t>
            </a:r>
            <a:r>
              <a:rPr kumimoji="1" lang="en-US" altLang="ja-JP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23913688-5B0B-49A3-9021-BD71362ADE8B}"/>
              </a:ext>
            </a:extLst>
          </p:cNvPr>
          <p:cNvSpPr txBox="1"/>
          <p:nvPr/>
        </p:nvSpPr>
        <p:spPr>
          <a:xfrm>
            <a:off x="3920928" y="3494912"/>
            <a:ext cx="4289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[m/s</a:t>
            </a:r>
            <a:r>
              <a:rPr kumimoji="1" lang="en-US" altLang="ja-JP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068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3922</TotalTime>
  <Words>97</Words>
  <Application>Microsoft Macintosh PowerPoint</Application>
  <PresentationFormat>B4 (ISO) 250x353 mm</PresentationFormat>
  <Paragraphs>38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小西　正三</dc:creator>
  <cp:lastModifiedBy>小西　正三</cp:lastModifiedBy>
  <cp:revision>134</cp:revision>
  <dcterms:created xsi:type="dcterms:W3CDTF">2021-04-30T14:28:58Z</dcterms:created>
  <dcterms:modified xsi:type="dcterms:W3CDTF">2021-05-26T14:43:25Z</dcterms:modified>
</cp:coreProperties>
</file>