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A762-BBE1-21F3-452E-92214CC9D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D5D86-3F89-38DC-1F0B-35FAAF3C1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815A-9F12-F4CE-75C2-B97EADD7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8DF-7437-4BC4-8B82-12A604FEDF7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671BB-D349-2517-4F0E-22D60F39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48E89-C05B-3A44-C7EB-392D3FE7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19E3-0060-479A-AB70-88CC9001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5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E3983-3F20-599A-B22B-C07CBC09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EFDE5-A76A-39A5-9943-FA028E9E3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4B8F1-10F2-6334-7A19-E95D17ED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8DF-7437-4BC4-8B82-12A604FEDF7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41C01-558B-E70D-5102-C74B45AA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28F9B-9E1A-5E15-625E-558DC56C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19E3-0060-479A-AB70-88CC9001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3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3FA4A-47C1-5179-53E1-DDA5B58FB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53706-ED03-B06B-3EE3-84355C4E6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B8CBC-862D-9EAE-43AA-811458AE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8DF-7437-4BC4-8B82-12A604FEDF7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945BA-8579-0FAA-0BF3-6429EAA9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38488-27F1-8E95-218F-21140C25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19E3-0060-479A-AB70-88CC9001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7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4BE8-9253-1FAF-2D00-B4598450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49031-EF18-5D9F-4F77-D4270DD98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90521-3187-AC11-8765-97041DA3A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8DF-7437-4BC4-8B82-12A604FEDF7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97D32-01EC-EDA4-E256-4F369907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050C4-6F84-EDF7-8256-D4F5172E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19E3-0060-479A-AB70-88CC9001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5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B845-1443-2B5E-7FF3-3607E7B9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A0183-456D-2B2A-EC3B-64A03DC8F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F8D5A-E92F-56CC-8571-6650E576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8DF-7437-4BC4-8B82-12A604FEDF7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F9D51-DDD7-9681-FA69-A1A912EB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D0516-2F2B-6B6F-9B85-8C67FA81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19E3-0060-479A-AB70-88CC9001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2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8D04-A73D-80B4-14F7-82F56489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CCE18-E460-CFAF-EA30-88424B877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790A9-2293-832D-9B57-5AA1D1F4A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8CEDF-C8B4-CC9A-5528-896E0A65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8DF-7437-4BC4-8B82-12A604FEDF7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65549-7D7D-06B3-8B38-7592ECF0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A08FD-9086-331B-4A95-E1FF11C9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19E3-0060-479A-AB70-88CC9001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2084-E4CC-0C04-1BC1-1DF70597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8C52A-693B-30E6-3CCF-5F58CA5FC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902FE-1D84-1E88-E39E-E879E0435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E0C85-D981-EE5F-EF05-03DC08956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7F189-E3BB-CB1C-537A-2E7EC16B1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78B25-F674-1189-C746-9C121EF9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8DF-7437-4BC4-8B82-12A604FEDF7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B917F3-AF6D-7E67-05BA-186C651F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2C9105-79BE-2054-4D52-38879BB6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19E3-0060-479A-AB70-88CC9001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8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26AE-A299-3675-4EC7-2497E9DF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7FF37-E26A-3185-B038-8715F43A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8DF-7437-4BC4-8B82-12A604FEDF7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36B9B-D5B3-2ED3-39FC-39C6C6B1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3BC9D-45A5-B722-BC46-2472692B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19E3-0060-479A-AB70-88CC9001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9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DF506-C6EC-6C6F-5986-A95F6B12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8DF-7437-4BC4-8B82-12A604FEDF7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7F788-4561-D0B8-751B-6F7EFA05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1952A-AFA7-DF95-83DB-80283384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19E3-0060-479A-AB70-88CC9001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93FB-6A11-2E6A-7C0F-92893AD3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8102B-2662-F334-194E-3F09DCB1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01678-AB65-FB7D-CB64-903017852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B05AB-B682-B94B-18B1-096CCA1F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8DF-7437-4BC4-8B82-12A604FEDF7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D4D84-6C80-761F-EF84-2F8DE044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36392-BB37-B9DF-F41B-FCFEF5D8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19E3-0060-479A-AB70-88CC9001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0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40D2-9379-EC2D-4291-3B0E60E9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6CE26-1B1D-E0BF-37B6-3E0CD9483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C9FF3-983F-0A66-DDB4-266EDF972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EA83F-D1CE-2B7D-15A0-6A953C54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48DF-7437-4BC4-8B82-12A604FEDF7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C4581-BAA8-1079-B6B7-73AAD043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170D0-BFC5-BCB9-7CD6-248F80BD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19E3-0060-479A-AB70-88CC9001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1E861-1022-FB2F-C623-94677342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5CAE8-18DB-C4C2-4330-43D070762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A4E96-54DE-138E-96DB-59D1EFA2F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48DF-7437-4BC4-8B82-12A604FEDF7C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D884E-CCB1-8021-CC15-14E1571BC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543AB-142A-531E-EA78-532B41FB2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319E3-0060-479A-AB70-88CC9001A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0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two eyes&#10;&#10;Description automatically generated">
            <a:extLst>
              <a:ext uri="{FF2B5EF4-FFF2-40B4-BE49-F238E27FC236}">
                <a16:creationId xmlns:a16="http://schemas.microsoft.com/office/drawing/2014/main" id="{68623724-CD50-915B-CCE1-E0995E319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20" y="2372117"/>
            <a:ext cx="2591760" cy="1029081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20581A-251B-A4B0-030A-618D14ABFC79}"/>
              </a:ext>
            </a:extLst>
          </p:cNvPr>
          <p:cNvSpPr txBox="1"/>
          <p:nvPr/>
        </p:nvSpPr>
        <p:spPr>
          <a:xfrm>
            <a:off x="3308279" y="2741361"/>
            <a:ext cx="162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Beta-catenin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522DA-8F72-AC94-50CA-BD0466119A51}"/>
              </a:ext>
            </a:extLst>
          </p:cNvPr>
          <p:cNvSpPr txBox="1"/>
          <p:nvPr/>
        </p:nvSpPr>
        <p:spPr>
          <a:xfrm>
            <a:off x="4931972" y="2002741"/>
            <a:ext cx="245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CTRL        AF       GF     +</a:t>
            </a:r>
          </a:p>
        </p:txBody>
      </p:sp>
    </p:spTree>
    <p:extLst>
      <p:ext uri="{BB962C8B-B14F-4D97-AF65-F5344CB8AC3E}">
        <p14:creationId xmlns:p14="http://schemas.microsoft.com/office/powerpoint/2010/main" val="145185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r blurry image of eyes&#10;&#10;Description automatically generated">
            <a:extLst>
              <a:ext uri="{FF2B5EF4-FFF2-40B4-BE49-F238E27FC236}">
                <a16:creationId xmlns:a16="http://schemas.microsoft.com/office/drawing/2014/main" id="{5B1BC6E5-639C-8D81-7D4F-A7A19B33F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20" y="1240296"/>
            <a:ext cx="2591760" cy="1029081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2B3F1C-6180-7860-C6A5-7A8314281BFA}"/>
              </a:ext>
            </a:extLst>
          </p:cNvPr>
          <p:cNvSpPr txBox="1"/>
          <p:nvPr/>
        </p:nvSpPr>
        <p:spPr>
          <a:xfrm>
            <a:off x="3854896" y="1672643"/>
            <a:ext cx="945224" cy="36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Bcl</a:t>
            </a:r>
            <a:r>
              <a:rPr lang="en-US" b="1" dirty="0"/>
              <a:t>-XL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91232-C371-97F0-EA7E-1D7E017B3EC3}"/>
              </a:ext>
            </a:extLst>
          </p:cNvPr>
          <p:cNvSpPr txBox="1"/>
          <p:nvPr/>
        </p:nvSpPr>
        <p:spPr>
          <a:xfrm>
            <a:off x="4866046" y="870964"/>
            <a:ext cx="245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CTRL        AF       GF     +</a:t>
            </a:r>
          </a:p>
        </p:txBody>
      </p:sp>
    </p:spTree>
    <p:extLst>
      <p:ext uri="{BB962C8B-B14F-4D97-AF65-F5344CB8AC3E}">
        <p14:creationId xmlns:p14="http://schemas.microsoft.com/office/powerpoint/2010/main" val="124972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2FE493-17C7-3950-A40F-A8C23BD26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7640" y="1117599"/>
            <a:ext cx="4236720" cy="4622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44108E-DE1B-F3CB-295B-BF0701FE2E5A}"/>
              </a:ext>
            </a:extLst>
          </p:cNvPr>
          <p:cNvSpPr txBox="1"/>
          <p:nvPr/>
        </p:nvSpPr>
        <p:spPr>
          <a:xfrm>
            <a:off x="5069683" y="2308765"/>
            <a:ext cx="2917546" cy="368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CTRL        AF       GF         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AEBB2-BB92-E292-4B6C-7AF53FBAA7BB}"/>
              </a:ext>
            </a:extLst>
          </p:cNvPr>
          <p:cNvSpPr txBox="1"/>
          <p:nvPr/>
        </p:nvSpPr>
        <p:spPr>
          <a:xfrm>
            <a:off x="2959007" y="2677711"/>
            <a:ext cx="945224" cy="36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BAX</a:t>
            </a:r>
          </a:p>
        </p:txBody>
      </p:sp>
    </p:spTree>
    <p:extLst>
      <p:ext uri="{BB962C8B-B14F-4D97-AF65-F5344CB8AC3E}">
        <p14:creationId xmlns:p14="http://schemas.microsoft.com/office/powerpoint/2010/main" val="52090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737B1-92FA-0E44-CB11-F77802D2E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98" y="2891928"/>
            <a:ext cx="4230659" cy="1290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740C83-3D6C-C3CA-B6B7-1A0A43B52C3D}"/>
              </a:ext>
            </a:extLst>
          </p:cNvPr>
          <p:cNvSpPr txBox="1"/>
          <p:nvPr/>
        </p:nvSpPr>
        <p:spPr>
          <a:xfrm>
            <a:off x="3182651" y="3244335"/>
            <a:ext cx="114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B-actin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5BD59-B708-9375-F186-C2DA786F82BF}"/>
              </a:ext>
            </a:extLst>
          </p:cNvPr>
          <p:cNvSpPr txBox="1"/>
          <p:nvPr/>
        </p:nvSpPr>
        <p:spPr>
          <a:xfrm>
            <a:off x="4989154" y="2707455"/>
            <a:ext cx="2917546" cy="368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CTRL        AF       GF         +</a:t>
            </a:r>
          </a:p>
        </p:txBody>
      </p:sp>
    </p:spTree>
    <p:extLst>
      <p:ext uri="{BB962C8B-B14F-4D97-AF65-F5344CB8AC3E}">
        <p14:creationId xmlns:p14="http://schemas.microsoft.com/office/powerpoint/2010/main" val="1769764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Sheema Ali Hashem</dc:creator>
  <cp:lastModifiedBy>Nooralhuda Emmad Alateyah</cp:lastModifiedBy>
  <cp:revision>3</cp:revision>
  <dcterms:created xsi:type="dcterms:W3CDTF">2023-07-26T09:33:11Z</dcterms:created>
  <dcterms:modified xsi:type="dcterms:W3CDTF">2025-08-22T08:50:32Z</dcterms:modified>
</cp:coreProperties>
</file>