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402" r:id="rId3"/>
    <p:sldId id="258" r:id="rId4"/>
    <p:sldId id="405" r:id="rId5"/>
    <p:sldId id="259" r:id="rId6"/>
    <p:sldId id="403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04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3373FF-C929-455A-F81B-4E77564518AF}" name="Taniguchi Hirokazu" initials="TH" userId="71f2e40cb2d028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2" autoAdjust="0"/>
    <p:restoredTop sz="80965" autoAdjust="0"/>
  </p:normalViewPr>
  <p:slideViewPr>
    <p:cSldViewPr snapToGrid="0" showGuides="1">
      <p:cViewPr varScale="1">
        <p:scale>
          <a:sx n="75" d="100"/>
          <a:sy n="75" d="100"/>
        </p:scale>
        <p:origin x="1668" y="54"/>
      </p:cViewPr>
      <p:guideLst>
        <p:guide orient="horz" pos="3120"/>
        <p:guide pos="20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kazu Taniguchi" userId="71f2e40cb2d02825" providerId="LiveId" clId="{0DCC43A0-B609-4887-8250-2B879F1E2D01}"/>
    <pc:docChg chg="undo custSel addSld delSld modSld sldOrd">
      <pc:chgData name="Hirokazu Taniguchi" userId="71f2e40cb2d02825" providerId="LiveId" clId="{0DCC43A0-B609-4887-8250-2B879F1E2D01}" dt="2025-03-28T06:12:53.561" v="701"/>
      <pc:docMkLst>
        <pc:docMk/>
      </pc:docMkLst>
      <pc:sldChg chg="modSp mod">
        <pc:chgData name="Hirokazu Taniguchi" userId="71f2e40cb2d02825" providerId="LiveId" clId="{0DCC43A0-B609-4887-8250-2B879F1E2D01}" dt="2025-03-28T05:48:34.359" v="587"/>
        <pc:sldMkLst>
          <pc:docMk/>
          <pc:sldMk cId="568582320" sldId="259"/>
        </pc:sldMkLst>
        <pc:spChg chg="mod">
          <ac:chgData name="Hirokazu Taniguchi" userId="71f2e40cb2d02825" providerId="LiveId" clId="{0DCC43A0-B609-4887-8250-2B879F1E2D01}" dt="2025-03-28T05:48:34.359" v="587"/>
          <ac:spMkLst>
            <pc:docMk/>
            <pc:sldMk cId="568582320" sldId="259"/>
            <ac:spMk id="2" creationId="{AF21496F-6CF1-E66F-9E9F-FD4A03A52D54}"/>
          </ac:spMkLst>
        </pc:spChg>
      </pc:sldChg>
      <pc:sldChg chg="addSp delSp modSp add del mod">
        <pc:chgData name="Hirokazu Taniguchi" userId="71f2e40cb2d02825" providerId="LiveId" clId="{0DCC43A0-B609-4887-8250-2B879F1E2D01}" dt="2025-03-27T09:02:11.463" v="282" actId="47"/>
        <pc:sldMkLst>
          <pc:docMk/>
          <pc:sldMk cId="2271413374" sldId="398"/>
        </pc:sldMkLst>
        <pc:graphicFrameChg chg="del mod">
          <ac:chgData name="Hirokazu Taniguchi" userId="71f2e40cb2d02825" providerId="LiveId" clId="{0DCC43A0-B609-4887-8250-2B879F1E2D01}" dt="2025-03-27T08:57:09.093" v="212" actId="478"/>
          <ac:graphicFrameMkLst>
            <pc:docMk/>
            <pc:sldMk cId="2271413374" sldId="398"/>
            <ac:graphicFrameMk id="2" creationId="{22A002AD-5197-0CAF-3B15-81F710366FFD}"/>
          </ac:graphicFrameMkLst>
        </pc:graphicFrameChg>
        <pc:graphicFrameChg chg="add del mod">
          <ac:chgData name="Hirokazu Taniguchi" userId="71f2e40cb2d02825" providerId="LiveId" clId="{0DCC43A0-B609-4887-8250-2B879F1E2D01}" dt="2025-03-27T08:57:09.093" v="212" actId="478"/>
          <ac:graphicFrameMkLst>
            <pc:docMk/>
            <pc:sldMk cId="2271413374" sldId="398"/>
            <ac:graphicFrameMk id="3" creationId="{A5BF07FA-1801-8F0D-1D29-9BC58AAE312D}"/>
          </ac:graphicFrameMkLst>
        </pc:graphicFrameChg>
        <pc:graphicFrameChg chg="add del mod">
          <ac:chgData name="Hirokazu Taniguchi" userId="71f2e40cb2d02825" providerId="LiveId" clId="{0DCC43A0-B609-4887-8250-2B879F1E2D01}" dt="2025-03-27T08:57:09.093" v="212" actId="478"/>
          <ac:graphicFrameMkLst>
            <pc:docMk/>
            <pc:sldMk cId="2271413374" sldId="398"/>
            <ac:graphicFrameMk id="4" creationId="{F2F54D7A-FF0E-955D-438F-C1E68C3DB224}"/>
          </ac:graphicFrameMkLst>
        </pc:graphicFrameChg>
        <pc:graphicFrameChg chg="add del mod">
          <ac:chgData name="Hirokazu Taniguchi" userId="71f2e40cb2d02825" providerId="LiveId" clId="{0DCC43A0-B609-4887-8250-2B879F1E2D01}" dt="2025-03-27T08:57:09.093" v="212" actId="478"/>
          <ac:graphicFrameMkLst>
            <pc:docMk/>
            <pc:sldMk cId="2271413374" sldId="398"/>
            <ac:graphicFrameMk id="5" creationId="{B15943BB-6100-1B51-7C5B-AB524D6F3E02}"/>
          </ac:graphicFrameMkLst>
        </pc:graphicFrameChg>
      </pc:sldChg>
      <pc:sldChg chg="delSp add del mod">
        <pc:chgData name="Hirokazu Taniguchi" userId="71f2e40cb2d02825" providerId="LiveId" clId="{0DCC43A0-B609-4887-8250-2B879F1E2D01}" dt="2025-03-27T09:02:13.484" v="287" actId="47"/>
        <pc:sldMkLst>
          <pc:docMk/>
          <pc:sldMk cId="2423439737" sldId="399"/>
        </pc:sldMkLst>
        <pc:graphicFrameChg chg="del">
          <ac:chgData name="Hirokazu Taniguchi" userId="71f2e40cb2d02825" providerId="LiveId" clId="{0DCC43A0-B609-4887-8250-2B879F1E2D01}" dt="2025-03-27T08:50:48.256" v="2" actId="21"/>
          <ac:graphicFrameMkLst>
            <pc:docMk/>
            <pc:sldMk cId="2423439737" sldId="399"/>
            <ac:graphicFrameMk id="2" creationId="{A5BF07FA-1801-8F0D-1D29-9BC58AAE312D}"/>
          </ac:graphicFrameMkLst>
        </pc:graphicFrameChg>
      </pc:sldChg>
      <pc:sldChg chg="delSp add del mod">
        <pc:chgData name="Hirokazu Taniguchi" userId="71f2e40cb2d02825" providerId="LiveId" clId="{0DCC43A0-B609-4887-8250-2B879F1E2D01}" dt="2025-03-27T09:02:13.856" v="288" actId="47"/>
        <pc:sldMkLst>
          <pc:docMk/>
          <pc:sldMk cId="4221596198" sldId="400"/>
        </pc:sldMkLst>
        <pc:graphicFrameChg chg="del">
          <ac:chgData name="Hirokazu Taniguchi" userId="71f2e40cb2d02825" providerId="LiveId" clId="{0DCC43A0-B609-4887-8250-2B879F1E2D01}" dt="2025-03-27T08:50:53.298" v="5" actId="21"/>
          <ac:graphicFrameMkLst>
            <pc:docMk/>
            <pc:sldMk cId="4221596198" sldId="400"/>
            <ac:graphicFrameMk id="2" creationId="{F2F54D7A-FF0E-955D-438F-C1E68C3DB224}"/>
          </ac:graphicFrameMkLst>
        </pc:graphicFrameChg>
      </pc:sldChg>
      <pc:sldChg chg="delSp add del mod">
        <pc:chgData name="Hirokazu Taniguchi" userId="71f2e40cb2d02825" providerId="LiveId" clId="{0DCC43A0-B609-4887-8250-2B879F1E2D01}" dt="2025-03-27T09:02:14.286" v="289" actId="47"/>
        <pc:sldMkLst>
          <pc:docMk/>
          <pc:sldMk cId="100722385" sldId="401"/>
        </pc:sldMkLst>
        <pc:graphicFrameChg chg="del">
          <ac:chgData name="Hirokazu Taniguchi" userId="71f2e40cb2d02825" providerId="LiveId" clId="{0DCC43A0-B609-4887-8250-2B879F1E2D01}" dt="2025-03-27T08:50:58.901" v="8" actId="21"/>
          <ac:graphicFrameMkLst>
            <pc:docMk/>
            <pc:sldMk cId="100722385" sldId="401"/>
            <ac:graphicFrameMk id="2" creationId="{B15943BB-6100-1B51-7C5B-AB524D6F3E02}"/>
          </ac:graphicFrameMkLst>
        </pc:graphicFrameChg>
      </pc:sldChg>
      <pc:sldChg chg="addSp modSp mod">
        <pc:chgData name="Hirokazu Taniguchi" userId="71f2e40cb2d02825" providerId="LiveId" clId="{0DCC43A0-B609-4887-8250-2B879F1E2D01}" dt="2025-03-28T06:12:53.561" v="701"/>
        <pc:sldMkLst>
          <pc:docMk/>
          <pc:sldMk cId="4030972162" sldId="403"/>
        </pc:sldMkLst>
        <pc:spChg chg="mod">
          <ac:chgData name="Hirokazu Taniguchi" userId="71f2e40cb2d02825" providerId="LiveId" clId="{0DCC43A0-B609-4887-8250-2B879F1E2D01}" dt="2025-03-28T05:48:39.419" v="591"/>
          <ac:spMkLst>
            <pc:docMk/>
            <pc:sldMk cId="4030972162" sldId="403"/>
            <ac:spMk id="2" creationId="{B1C0D58B-92B1-231F-8179-D0D26379061C}"/>
          </ac:spMkLst>
        </pc:spChg>
        <pc:spChg chg="add mod">
          <ac:chgData name="Hirokazu Taniguchi" userId="71f2e40cb2d02825" providerId="LiveId" clId="{0DCC43A0-B609-4887-8250-2B879F1E2D01}" dt="2025-03-28T06:04:26.021" v="666"/>
          <ac:spMkLst>
            <pc:docMk/>
            <pc:sldMk cId="4030972162" sldId="403"/>
            <ac:spMk id="11" creationId="{5ABE7D8B-B75F-4AD0-D3EA-04E24B62529C}"/>
          </ac:spMkLst>
        </pc:spChg>
        <pc:spChg chg="add mod">
          <ac:chgData name="Hirokazu Taniguchi" userId="71f2e40cb2d02825" providerId="LiveId" clId="{0DCC43A0-B609-4887-8250-2B879F1E2D01}" dt="2025-03-28T06:04:26.021" v="666"/>
          <ac:spMkLst>
            <pc:docMk/>
            <pc:sldMk cId="4030972162" sldId="403"/>
            <ac:spMk id="12" creationId="{CBC60D4A-A19C-9FA6-EB6B-3B860CA6A713}"/>
          </ac:spMkLst>
        </pc:spChg>
        <pc:graphicFrameChg chg="mod">
          <ac:chgData name="Hirokazu Taniguchi" userId="71f2e40cb2d02825" providerId="LiveId" clId="{0DCC43A0-B609-4887-8250-2B879F1E2D01}" dt="2025-03-27T08:53:37.303" v="186" actId="14100"/>
          <ac:graphicFrameMkLst>
            <pc:docMk/>
            <pc:sldMk cId="4030972162" sldId="403"/>
            <ac:graphicFrameMk id="3" creationId="{131843BD-F5B4-C29D-3324-AF70FB3BD996}"/>
          </ac:graphicFrameMkLst>
        </pc:graphicFrameChg>
        <pc:graphicFrameChg chg="mod">
          <ac:chgData name="Hirokazu Taniguchi" userId="71f2e40cb2d02825" providerId="LiveId" clId="{0DCC43A0-B609-4887-8250-2B879F1E2D01}" dt="2025-03-27T09:01:42.395" v="278" actId="1076"/>
          <ac:graphicFrameMkLst>
            <pc:docMk/>
            <pc:sldMk cId="4030972162" sldId="403"/>
            <ac:graphicFrameMk id="4" creationId="{F1B2A150-4D3C-0509-8CC5-AE8146DC616F}"/>
          </ac:graphicFrameMkLst>
        </pc:graphicFrameChg>
        <pc:graphicFrameChg chg="mod">
          <ac:chgData name="Hirokazu Taniguchi" userId="71f2e40cb2d02825" providerId="LiveId" clId="{0DCC43A0-B609-4887-8250-2B879F1E2D01}" dt="2025-03-27T09:01:45.305" v="279" actId="1076"/>
          <ac:graphicFrameMkLst>
            <pc:docMk/>
            <pc:sldMk cId="4030972162" sldId="403"/>
            <ac:graphicFrameMk id="5" creationId="{CB4FCEE0-E3DB-95DD-60E2-BFFCC8726F5A}"/>
          </ac:graphicFrameMkLst>
        </pc:graphicFrameChg>
        <pc:graphicFrameChg chg="mod">
          <ac:chgData name="Hirokazu Taniguchi" userId="71f2e40cb2d02825" providerId="LiveId" clId="{0DCC43A0-B609-4887-8250-2B879F1E2D01}" dt="2025-03-27T09:01:49.190" v="281" actId="1076"/>
          <ac:graphicFrameMkLst>
            <pc:docMk/>
            <pc:sldMk cId="4030972162" sldId="403"/>
            <ac:graphicFrameMk id="6" creationId="{AF352210-E10B-F5E2-B150-905CA498AA5B}"/>
          </ac:graphicFrameMkLst>
        </pc:graphicFrameChg>
        <pc:graphicFrameChg chg="add mod">
          <ac:chgData name="Hirokazu Taniguchi" userId="71f2e40cb2d02825" providerId="LiveId" clId="{0DCC43A0-B609-4887-8250-2B879F1E2D01}" dt="2025-03-28T06:03:24.900" v="650"/>
          <ac:graphicFrameMkLst>
            <pc:docMk/>
            <pc:sldMk cId="4030972162" sldId="403"/>
            <ac:graphicFrameMk id="7" creationId="{D2BD0769-2D11-9121-974D-9A3C9B9E87C5}"/>
          </ac:graphicFrameMkLst>
        </pc:graphicFrameChg>
        <pc:graphicFrameChg chg="add mod">
          <ac:chgData name="Hirokazu Taniguchi" userId="71f2e40cb2d02825" providerId="LiveId" clId="{0DCC43A0-B609-4887-8250-2B879F1E2D01}" dt="2025-03-28T06:11:58.835" v="674" actId="1035"/>
          <ac:graphicFrameMkLst>
            <pc:docMk/>
            <pc:sldMk cId="4030972162" sldId="403"/>
            <ac:graphicFrameMk id="8" creationId="{94822819-F297-8C5C-97A8-A179615EA2A3}"/>
          </ac:graphicFrameMkLst>
        </pc:graphicFrameChg>
        <pc:graphicFrameChg chg="add mod">
          <ac:chgData name="Hirokazu Taniguchi" userId="71f2e40cb2d02825" providerId="LiveId" clId="{0DCC43A0-B609-4887-8250-2B879F1E2D01}" dt="2025-03-28T06:12:00.049" v="676" actId="1036"/>
          <ac:graphicFrameMkLst>
            <pc:docMk/>
            <pc:sldMk cId="4030972162" sldId="403"/>
            <ac:graphicFrameMk id="9" creationId="{BA3340A2-2209-D090-6D56-1CCE165E8C1F}"/>
          </ac:graphicFrameMkLst>
        </pc:graphicFrameChg>
        <pc:graphicFrameChg chg="add mod">
          <ac:chgData name="Hirokazu Taniguchi" userId="71f2e40cb2d02825" providerId="LiveId" clId="{0DCC43A0-B609-4887-8250-2B879F1E2D01}" dt="2025-03-28T06:12:53.561" v="701"/>
          <ac:graphicFrameMkLst>
            <pc:docMk/>
            <pc:sldMk cId="4030972162" sldId="403"/>
            <ac:graphicFrameMk id="10" creationId="{4B2EDCA3-BC8D-DF96-6B9E-803CB3B838AF}"/>
          </ac:graphicFrameMkLst>
        </pc:graphicFrameChg>
      </pc:sldChg>
      <pc:sldChg chg="new del">
        <pc:chgData name="Hirokazu Taniguchi" userId="71f2e40cb2d02825" providerId="LiveId" clId="{0DCC43A0-B609-4887-8250-2B879F1E2D01}" dt="2025-03-27T09:09:05.931" v="513" actId="47"/>
        <pc:sldMkLst>
          <pc:docMk/>
          <pc:sldMk cId="165618070" sldId="404"/>
        </pc:sldMkLst>
      </pc:sldChg>
      <pc:sldChg chg="new del">
        <pc:chgData name="Hirokazu Taniguchi" userId="71f2e40cb2d02825" providerId="LiveId" clId="{0DCC43A0-B609-4887-8250-2B879F1E2D01}" dt="2025-03-27T09:02:14.698" v="290" actId="47"/>
        <pc:sldMkLst>
          <pc:docMk/>
          <pc:sldMk cId="1033319539" sldId="404"/>
        </pc:sldMkLst>
      </pc:sldChg>
      <pc:sldChg chg="addSp delSp modSp add del mod">
        <pc:chgData name="Hirokazu Taniguchi" userId="71f2e40cb2d02825" providerId="LiveId" clId="{0DCC43A0-B609-4887-8250-2B879F1E2D01}" dt="2025-03-27T09:02:11.773" v="283" actId="47"/>
        <pc:sldMkLst>
          <pc:docMk/>
          <pc:sldMk cId="2109722926" sldId="405"/>
        </pc:sldMkLst>
        <pc:graphicFrameChg chg="add del mod">
          <ac:chgData name="Hirokazu Taniguchi" userId="71f2e40cb2d02825" providerId="LiveId" clId="{0DCC43A0-B609-4887-8250-2B879F1E2D01}" dt="2025-03-27T08:59:51.746" v="243" actId="21"/>
          <ac:graphicFrameMkLst>
            <pc:docMk/>
            <pc:sldMk cId="2109722926" sldId="405"/>
            <ac:graphicFrameMk id="2" creationId="{D2BD0769-2D11-9121-974D-9A3C9B9E87C5}"/>
          </ac:graphicFrameMkLst>
        </pc:graphicFrameChg>
        <pc:graphicFrameChg chg="add del mod">
          <ac:chgData name="Hirokazu Taniguchi" userId="71f2e40cb2d02825" providerId="LiveId" clId="{0DCC43A0-B609-4887-8250-2B879F1E2D01}" dt="2025-03-27T08:59:51.746" v="243" actId="21"/>
          <ac:graphicFrameMkLst>
            <pc:docMk/>
            <pc:sldMk cId="2109722926" sldId="405"/>
            <ac:graphicFrameMk id="3" creationId="{94822819-F297-8C5C-97A8-A179615EA2A3}"/>
          </ac:graphicFrameMkLst>
        </pc:graphicFrameChg>
        <pc:graphicFrameChg chg="add del mod">
          <ac:chgData name="Hirokazu Taniguchi" userId="71f2e40cb2d02825" providerId="LiveId" clId="{0DCC43A0-B609-4887-8250-2B879F1E2D01}" dt="2025-03-27T08:59:51.746" v="243" actId="21"/>
          <ac:graphicFrameMkLst>
            <pc:docMk/>
            <pc:sldMk cId="2109722926" sldId="405"/>
            <ac:graphicFrameMk id="4" creationId="{BA3340A2-2209-D090-6D56-1CCE165E8C1F}"/>
          </ac:graphicFrameMkLst>
        </pc:graphicFrameChg>
        <pc:graphicFrameChg chg="add del mod">
          <ac:chgData name="Hirokazu Taniguchi" userId="71f2e40cb2d02825" providerId="LiveId" clId="{0DCC43A0-B609-4887-8250-2B879F1E2D01}" dt="2025-03-27T08:59:51.746" v="243" actId="21"/>
          <ac:graphicFrameMkLst>
            <pc:docMk/>
            <pc:sldMk cId="2109722926" sldId="405"/>
            <ac:graphicFrameMk id="5" creationId="{4B2EDCA3-BC8D-DF96-6B9E-803CB3B838AF}"/>
          </ac:graphicFrameMkLst>
        </pc:graphicFrameChg>
      </pc:sldChg>
      <pc:sldChg chg="addSp modSp add mod ord">
        <pc:chgData name="Hirokazu Taniguchi" userId="71f2e40cb2d02825" providerId="LiveId" clId="{0DCC43A0-B609-4887-8250-2B879F1E2D01}" dt="2025-03-28T06:01:27.921" v="644"/>
        <pc:sldMkLst>
          <pc:docMk/>
          <pc:sldMk cId="3432478308" sldId="405"/>
        </pc:sldMkLst>
        <pc:spChg chg="add mod">
          <ac:chgData name="Hirokazu Taniguchi" userId="71f2e40cb2d02825" providerId="LiveId" clId="{0DCC43A0-B609-4887-8250-2B879F1E2D01}" dt="2025-03-28T05:48:26.826" v="583"/>
          <ac:spMkLst>
            <pc:docMk/>
            <pc:sldMk cId="3432478308" sldId="405"/>
            <ac:spMk id="10" creationId="{DCF3129F-4B57-4CB4-EA55-8259D3607305}"/>
          </ac:spMkLst>
        </pc:spChg>
        <pc:spChg chg="add mod">
          <ac:chgData name="Hirokazu Taniguchi" userId="71f2e40cb2d02825" providerId="LiveId" clId="{0DCC43A0-B609-4887-8250-2B879F1E2D01}" dt="2025-03-28T05:54:16.610" v="614" actId="1035"/>
          <ac:spMkLst>
            <pc:docMk/>
            <pc:sldMk cId="3432478308" sldId="405"/>
            <ac:spMk id="11" creationId="{83048DC9-7C02-B012-C7AB-A733DF240A5E}"/>
          </ac:spMkLst>
        </pc:spChg>
        <pc:spChg chg="add mod">
          <ac:chgData name="Hirokazu Taniguchi" userId="71f2e40cb2d02825" providerId="LiveId" clId="{0DCC43A0-B609-4887-8250-2B879F1E2D01}" dt="2025-03-28T05:54:09.972" v="592"/>
          <ac:spMkLst>
            <pc:docMk/>
            <pc:sldMk cId="3432478308" sldId="405"/>
            <ac:spMk id="12" creationId="{7CFC4956-D5DA-B1E1-2136-484F5C43B1A7}"/>
          </ac:spMkLst>
        </pc:spChg>
        <pc:graphicFrameChg chg="add mod">
          <ac:chgData name="Hirokazu Taniguchi" userId="71f2e40cb2d02825" providerId="LiveId" clId="{0DCC43A0-B609-4887-8250-2B879F1E2D01}" dt="2025-03-27T09:07:22.826" v="395" actId="1076"/>
          <ac:graphicFrameMkLst>
            <pc:docMk/>
            <pc:sldMk cId="3432478308" sldId="405"/>
            <ac:graphicFrameMk id="2" creationId="{C6EF2784-4D24-1863-0003-E70375D1457F}"/>
          </ac:graphicFrameMkLst>
        </pc:graphicFrameChg>
        <pc:graphicFrameChg chg="add mod">
          <ac:chgData name="Hirokazu Taniguchi" userId="71f2e40cb2d02825" providerId="LiveId" clId="{0DCC43A0-B609-4887-8250-2B879F1E2D01}" dt="2025-03-28T05:59:57.797" v="618" actId="552"/>
          <ac:graphicFrameMkLst>
            <pc:docMk/>
            <pc:sldMk cId="3432478308" sldId="405"/>
            <ac:graphicFrameMk id="3" creationId="{75969E2B-2E17-EE07-06A1-3F22ECFB56EF}"/>
          </ac:graphicFrameMkLst>
        </pc:graphicFrameChg>
        <pc:graphicFrameChg chg="add mod">
          <ac:chgData name="Hirokazu Taniguchi" userId="71f2e40cb2d02825" providerId="LiveId" clId="{0DCC43A0-B609-4887-8250-2B879F1E2D01}" dt="2025-03-28T06:00:02.421" v="619" actId="552"/>
          <ac:graphicFrameMkLst>
            <pc:docMk/>
            <pc:sldMk cId="3432478308" sldId="405"/>
            <ac:graphicFrameMk id="4" creationId="{984CD6AD-2B41-E419-A7D9-2E685FD169F0}"/>
          </ac:graphicFrameMkLst>
        </pc:graphicFrameChg>
        <pc:graphicFrameChg chg="add mod">
          <ac:chgData name="Hirokazu Taniguchi" userId="71f2e40cb2d02825" providerId="LiveId" clId="{0DCC43A0-B609-4887-8250-2B879F1E2D01}" dt="2025-03-28T06:00:14.425" v="623" actId="1038"/>
          <ac:graphicFrameMkLst>
            <pc:docMk/>
            <pc:sldMk cId="3432478308" sldId="405"/>
            <ac:graphicFrameMk id="5" creationId="{3FDE65B1-CE53-37E8-E3ED-939F48ABE2BD}"/>
          </ac:graphicFrameMkLst>
        </pc:graphicFrameChg>
        <pc:graphicFrameChg chg="add mod">
          <ac:chgData name="Hirokazu Taniguchi" userId="71f2e40cb2d02825" providerId="LiveId" clId="{0DCC43A0-B609-4887-8250-2B879F1E2D01}" dt="2025-03-28T06:00:35.754" v="627"/>
          <ac:graphicFrameMkLst>
            <pc:docMk/>
            <pc:sldMk cId="3432478308" sldId="405"/>
            <ac:graphicFrameMk id="6" creationId="{CD669195-D0C7-A245-F940-7DCE516C8C43}"/>
          </ac:graphicFrameMkLst>
        </pc:graphicFrameChg>
        <pc:graphicFrameChg chg="add mod">
          <ac:chgData name="Hirokazu Taniguchi" userId="71f2e40cb2d02825" providerId="LiveId" clId="{0DCC43A0-B609-4887-8250-2B879F1E2D01}" dt="2025-03-28T06:01:11.803" v="636"/>
          <ac:graphicFrameMkLst>
            <pc:docMk/>
            <pc:sldMk cId="3432478308" sldId="405"/>
            <ac:graphicFrameMk id="7" creationId="{4E114FF5-A248-37B3-0976-9A4476A3A462}"/>
          </ac:graphicFrameMkLst>
        </pc:graphicFrameChg>
        <pc:graphicFrameChg chg="add mod">
          <ac:chgData name="Hirokazu Taniguchi" userId="71f2e40cb2d02825" providerId="LiveId" clId="{0DCC43A0-B609-4887-8250-2B879F1E2D01}" dt="2025-03-28T06:00:56.327" v="632"/>
          <ac:graphicFrameMkLst>
            <pc:docMk/>
            <pc:sldMk cId="3432478308" sldId="405"/>
            <ac:graphicFrameMk id="8" creationId="{85BCAA66-34D7-7351-860D-22D4A66DAC60}"/>
          </ac:graphicFrameMkLst>
        </pc:graphicFrameChg>
        <pc:graphicFrameChg chg="add mod">
          <ac:chgData name="Hirokazu Taniguchi" userId="71f2e40cb2d02825" providerId="LiveId" clId="{0DCC43A0-B609-4887-8250-2B879F1E2D01}" dt="2025-03-28T06:01:27.921" v="644"/>
          <ac:graphicFrameMkLst>
            <pc:docMk/>
            <pc:sldMk cId="3432478308" sldId="405"/>
            <ac:graphicFrameMk id="9" creationId="{32BC1C21-1450-6954-FA34-3F0A40A345EA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12:06.739" v="574" actId="47"/>
        <pc:sldMkLst>
          <pc:docMk/>
          <pc:sldMk cId="1375045186" sldId="406"/>
        </pc:sldMkLst>
        <pc:graphicFrameChg chg="add del mod">
          <ac:chgData name="Hirokazu Taniguchi" userId="71f2e40cb2d02825" providerId="LiveId" clId="{0DCC43A0-B609-4887-8250-2B879F1E2D01}" dt="2025-03-27T09:03:01.184" v="301" actId="21"/>
          <ac:graphicFrameMkLst>
            <pc:docMk/>
            <pc:sldMk cId="1375045186" sldId="406"/>
            <ac:graphicFrameMk id="2" creationId="{75969E2B-2E17-EE07-06A1-3F22ECFB56EF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02:12.109" v="284" actId="47"/>
        <pc:sldMkLst>
          <pc:docMk/>
          <pc:sldMk cId="2144741885" sldId="406"/>
        </pc:sldMkLst>
        <pc:graphicFrameChg chg="add del mod">
          <ac:chgData name="Hirokazu Taniguchi" userId="71f2e40cb2d02825" providerId="LiveId" clId="{0DCC43A0-B609-4887-8250-2B879F1E2D01}" dt="2025-03-27T08:58:42.313" v="223" actId="21"/>
          <ac:graphicFrameMkLst>
            <pc:docMk/>
            <pc:sldMk cId="2144741885" sldId="406"/>
            <ac:graphicFrameMk id="2" creationId="{94822819-F297-8C5C-97A8-A179615EA2A3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02:12.538" v="285" actId="47"/>
        <pc:sldMkLst>
          <pc:docMk/>
          <pc:sldMk cId="203375833" sldId="407"/>
        </pc:sldMkLst>
        <pc:graphicFrameChg chg="add del mod">
          <ac:chgData name="Hirokazu Taniguchi" userId="71f2e40cb2d02825" providerId="LiveId" clId="{0DCC43A0-B609-4887-8250-2B879F1E2D01}" dt="2025-03-27T08:58:47.980" v="226" actId="21"/>
          <ac:graphicFrameMkLst>
            <pc:docMk/>
            <pc:sldMk cId="203375833" sldId="407"/>
            <ac:graphicFrameMk id="2" creationId="{BA3340A2-2209-D090-6D56-1CCE165E8C1F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12:07.121" v="575" actId="47"/>
        <pc:sldMkLst>
          <pc:docMk/>
          <pc:sldMk cId="2773042975" sldId="407"/>
        </pc:sldMkLst>
        <pc:graphicFrameChg chg="add del mod">
          <ac:chgData name="Hirokazu Taniguchi" userId="71f2e40cb2d02825" providerId="LiveId" clId="{0DCC43A0-B609-4887-8250-2B879F1E2D01}" dt="2025-03-27T09:03:08.085" v="304" actId="21"/>
          <ac:graphicFrameMkLst>
            <pc:docMk/>
            <pc:sldMk cId="2773042975" sldId="407"/>
            <ac:graphicFrameMk id="2" creationId="{984CD6AD-2B41-E419-A7D9-2E685FD169F0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12:07.480" v="576" actId="47"/>
        <pc:sldMkLst>
          <pc:docMk/>
          <pc:sldMk cId="501008438" sldId="408"/>
        </pc:sldMkLst>
        <pc:graphicFrameChg chg="add del mod">
          <ac:chgData name="Hirokazu Taniguchi" userId="71f2e40cb2d02825" providerId="LiveId" clId="{0DCC43A0-B609-4887-8250-2B879F1E2D01}" dt="2025-03-27T09:03:13.746" v="307" actId="21"/>
          <ac:graphicFrameMkLst>
            <pc:docMk/>
            <pc:sldMk cId="501008438" sldId="408"/>
            <ac:graphicFrameMk id="2" creationId="{3FDE65B1-CE53-37E8-E3ED-939F48ABE2BD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02:13.021" v="286" actId="47"/>
        <pc:sldMkLst>
          <pc:docMk/>
          <pc:sldMk cId="3100928739" sldId="408"/>
        </pc:sldMkLst>
        <pc:graphicFrameChg chg="add del mod">
          <ac:chgData name="Hirokazu Taniguchi" userId="71f2e40cb2d02825" providerId="LiveId" clId="{0DCC43A0-B609-4887-8250-2B879F1E2D01}" dt="2025-03-27T08:58:53.131" v="229" actId="21"/>
          <ac:graphicFrameMkLst>
            <pc:docMk/>
            <pc:sldMk cId="3100928739" sldId="408"/>
            <ac:graphicFrameMk id="2" creationId="{4B2EDCA3-BC8D-DF96-6B9E-803CB3B838AF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12:05.311" v="570" actId="47"/>
        <pc:sldMkLst>
          <pc:docMk/>
          <pc:sldMk cId="3651630647" sldId="409"/>
        </pc:sldMkLst>
        <pc:graphicFrameChg chg="add del mod">
          <ac:chgData name="Hirokazu Taniguchi" userId="71f2e40cb2d02825" providerId="LiveId" clId="{0DCC43A0-B609-4887-8250-2B879F1E2D01}" dt="2025-03-27T09:11:53.102" v="567" actId="21"/>
          <ac:graphicFrameMkLst>
            <pc:docMk/>
            <pc:sldMk cId="3651630647" sldId="409"/>
            <ac:graphicFrameMk id="2" creationId="{CD669195-D0C7-A245-F940-7DCE516C8C43}"/>
          </ac:graphicFrameMkLst>
        </pc:graphicFrameChg>
        <pc:graphicFrameChg chg="add del mod">
          <ac:chgData name="Hirokazu Taniguchi" userId="71f2e40cb2d02825" providerId="LiveId" clId="{0DCC43A0-B609-4887-8250-2B879F1E2D01}" dt="2025-03-27T09:11:53.102" v="567" actId="21"/>
          <ac:graphicFrameMkLst>
            <pc:docMk/>
            <pc:sldMk cId="3651630647" sldId="409"/>
            <ac:graphicFrameMk id="3" creationId="{4E114FF5-A248-37B3-0976-9A4476A3A462}"/>
          </ac:graphicFrameMkLst>
        </pc:graphicFrameChg>
        <pc:graphicFrameChg chg="add del mod">
          <ac:chgData name="Hirokazu Taniguchi" userId="71f2e40cb2d02825" providerId="LiveId" clId="{0DCC43A0-B609-4887-8250-2B879F1E2D01}" dt="2025-03-27T09:11:53.102" v="567" actId="21"/>
          <ac:graphicFrameMkLst>
            <pc:docMk/>
            <pc:sldMk cId="3651630647" sldId="409"/>
            <ac:graphicFrameMk id="4" creationId="{85BCAA66-34D7-7351-860D-22D4A66DAC60}"/>
          </ac:graphicFrameMkLst>
        </pc:graphicFrameChg>
        <pc:graphicFrameChg chg="add del mod">
          <ac:chgData name="Hirokazu Taniguchi" userId="71f2e40cb2d02825" providerId="LiveId" clId="{0DCC43A0-B609-4887-8250-2B879F1E2D01}" dt="2025-03-27T09:11:53.102" v="567" actId="21"/>
          <ac:graphicFrameMkLst>
            <pc:docMk/>
            <pc:sldMk cId="3651630647" sldId="409"/>
            <ac:graphicFrameMk id="5" creationId="{32BC1C21-1450-6954-FA34-3F0A40A345EA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12:05.742" v="571" actId="47"/>
        <pc:sldMkLst>
          <pc:docMk/>
          <pc:sldMk cId="3215627663" sldId="410"/>
        </pc:sldMkLst>
        <pc:graphicFrameChg chg="add del mod">
          <ac:chgData name="Hirokazu Taniguchi" userId="71f2e40cb2d02825" providerId="LiveId" clId="{0DCC43A0-B609-4887-8250-2B879F1E2D01}" dt="2025-03-27T09:09:29.438" v="523" actId="21"/>
          <ac:graphicFrameMkLst>
            <pc:docMk/>
            <pc:sldMk cId="3215627663" sldId="410"/>
            <ac:graphicFrameMk id="2" creationId="{4E114FF5-A248-37B3-0976-9A4476A3A462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12:06.108" v="572" actId="47"/>
        <pc:sldMkLst>
          <pc:docMk/>
          <pc:sldMk cId="3357133528" sldId="411"/>
        </pc:sldMkLst>
        <pc:graphicFrameChg chg="add del mod">
          <ac:chgData name="Hirokazu Taniguchi" userId="71f2e40cb2d02825" providerId="LiveId" clId="{0DCC43A0-B609-4887-8250-2B879F1E2D01}" dt="2025-03-27T09:09:34.211" v="526" actId="21"/>
          <ac:graphicFrameMkLst>
            <pc:docMk/>
            <pc:sldMk cId="3357133528" sldId="411"/>
            <ac:graphicFrameMk id="2" creationId="{85BCAA66-34D7-7351-860D-22D4A66DAC60}"/>
          </ac:graphicFrameMkLst>
        </pc:graphicFrameChg>
      </pc:sldChg>
      <pc:sldChg chg="addSp delSp modSp add del mod">
        <pc:chgData name="Hirokazu Taniguchi" userId="71f2e40cb2d02825" providerId="LiveId" clId="{0DCC43A0-B609-4887-8250-2B879F1E2D01}" dt="2025-03-27T09:12:06.411" v="573" actId="47"/>
        <pc:sldMkLst>
          <pc:docMk/>
          <pc:sldMk cId="2346365467" sldId="412"/>
        </pc:sldMkLst>
        <pc:graphicFrameChg chg="add del mod">
          <ac:chgData name="Hirokazu Taniguchi" userId="71f2e40cb2d02825" providerId="LiveId" clId="{0DCC43A0-B609-4887-8250-2B879F1E2D01}" dt="2025-03-27T09:09:41.031" v="529" actId="21"/>
          <ac:graphicFrameMkLst>
            <pc:docMk/>
            <pc:sldMk cId="2346365467" sldId="412"/>
            <ac:graphicFrameMk id="2" creationId="{32BC1C21-1450-6954-FA34-3F0A40A345E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9BED-FCDC-49D7-9653-B9E1D187143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B2757-5047-4A6D-BAFC-E58CC54C3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19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</a:t>
            </a:r>
            <a:r>
              <a:rPr kumimoji="1" lang="ja-JP" altLang="en-US" dirty="0"/>
              <a:t>は再検</a:t>
            </a:r>
            <a:r>
              <a:rPr kumimoji="1" lang="en-US" altLang="ja-JP" dirty="0"/>
              <a:t>and</a:t>
            </a:r>
            <a:r>
              <a:rPr kumimoji="1" lang="ja-JP" altLang="en-US" dirty="0"/>
              <a:t>分子量測定必要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A:</a:t>
            </a:r>
            <a:r>
              <a:rPr kumimoji="1" lang="ja-JP" altLang="en-US" dirty="0"/>
              <a:t>軟部組織肉腫の中で滑膜肉腫は</a:t>
            </a:r>
            <a:r>
              <a:rPr kumimoji="1" lang="en-US" altLang="ja-JP" dirty="0"/>
              <a:t>PARP16</a:t>
            </a:r>
            <a:r>
              <a:rPr kumimoji="1" lang="ja-JP" altLang="en-US" dirty="0"/>
              <a:t>の発現が比較的高い。</a:t>
            </a:r>
            <a:endParaRPr kumimoji="1" lang="en-US" altLang="ja-JP" dirty="0"/>
          </a:p>
          <a:p>
            <a:r>
              <a:rPr kumimoji="1" lang="en-US" altLang="ja-JP" dirty="0"/>
              <a:t>B:</a:t>
            </a:r>
            <a:r>
              <a:rPr kumimoji="1" lang="ja-JP" altLang="en-US" dirty="0"/>
              <a:t>滑膜肉腫の中では</a:t>
            </a:r>
            <a:r>
              <a:rPr kumimoji="1" lang="en-US" altLang="ja-JP" dirty="0"/>
              <a:t>PARP16</a:t>
            </a:r>
            <a:r>
              <a:rPr kumimoji="1" lang="ja-JP" altLang="en-US" dirty="0"/>
              <a:t>の発現に差がある。</a:t>
            </a:r>
            <a:endParaRPr kumimoji="1" lang="en-US" altLang="ja-JP" dirty="0"/>
          </a:p>
          <a:p>
            <a:r>
              <a:rPr kumimoji="1" lang="en-US" altLang="ja-JP" dirty="0"/>
              <a:t>C:</a:t>
            </a:r>
            <a:r>
              <a:rPr kumimoji="1" lang="ja-JP" altLang="en-US" dirty="0"/>
              <a:t>今回用いた細胞株内でもばらつきがみられた。</a:t>
            </a:r>
            <a:endParaRPr kumimoji="1" lang="en-US" altLang="ja-JP" dirty="0"/>
          </a:p>
          <a:p>
            <a:r>
              <a:rPr kumimoji="1" lang="en-US" altLang="ja-JP" dirty="0"/>
              <a:t>D:Aska, HSSY2</a:t>
            </a:r>
            <a:r>
              <a:rPr kumimoji="1" lang="ja-JP" altLang="en-US" dirty="0"/>
              <a:t>は</a:t>
            </a:r>
            <a:r>
              <a:rPr kumimoji="1" lang="en-US" altLang="ja-JP" dirty="0" err="1"/>
              <a:t>talazoparib</a:t>
            </a:r>
            <a:r>
              <a:rPr kumimoji="1" lang="ja-JP" altLang="en-US" dirty="0"/>
              <a:t>への感受性良好だが、</a:t>
            </a:r>
            <a:r>
              <a:rPr kumimoji="1" lang="en-US" altLang="ja-JP" dirty="0"/>
              <a:t>S982,</a:t>
            </a:r>
            <a:r>
              <a:rPr kumimoji="1" lang="ja-JP" altLang="en-US" dirty="0"/>
              <a:t> </a:t>
            </a:r>
            <a:r>
              <a:rPr kumimoji="1" lang="en-US" altLang="ja-JP" dirty="0"/>
              <a:t>Yamato</a:t>
            </a:r>
            <a:r>
              <a:rPr kumimoji="1" lang="ja-JP" altLang="en-US" dirty="0"/>
              <a:t>は不良であった。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B2757-5047-4A6D-BAFC-E58CC54C37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2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75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74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3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0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68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9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51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63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82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06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50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2F73C-E0C0-4704-AD2A-EF7EEA8FA127}" type="datetimeFigureOut">
              <a:rPr kumimoji="1" lang="ja-JP" altLang="en-US" smtClean="0"/>
              <a:t>2025/7/16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65EB-907D-4697-9437-040E49509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68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4.e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8B43D9-B6B1-A57B-4BD9-0525D4222B6A}"/>
              </a:ext>
            </a:extLst>
          </p:cNvPr>
          <p:cNvSpPr txBox="1"/>
          <p:nvPr/>
        </p:nvSpPr>
        <p:spPr>
          <a:xfrm>
            <a:off x="0" y="0"/>
            <a:ext cx="272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Fig S1.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44F50A-F837-A694-78F0-F094708B45BC}"/>
              </a:ext>
            </a:extLst>
          </p:cNvPr>
          <p:cNvSpPr txBox="1"/>
          <p:nvPr/>
        </p:nvSpPr>
        <p:spPr>
          <a:xfrm>
            <a:off x="187555" y="5221731"/>
            <a:ext cx="47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63A051-5CE4-EE36-8D9C-BA05909169D3}"/>
              </a:ext>
            </a:extLst>
          </p:cNvPr>
          <p:cNvSpPr txBox="1"/>
          <p:nvPr/>
        </p:nvSpPr>
        <p:spPr>
          <a:xfrm>
            <a:off x="187555" y="337782"/>
            <a:ext cx="47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F45F50AB-8007-A52F-63A8-9CCA817ED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928841"/>
              </p:ext>
            </p:extLst>
          </p:nvPr>
        </p:nvGraphicFramePr>
        <p:xfrm>
          <a:off x="767918" y="76379"/>
          <a:ext cx="5676900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5677540" imgH="3721832" progId="Prism9.Document">
                  <p:embed/>
                </p:oleObj>
              </mc:Choice>
              <mc:Fallback>
                <p:oleObj name="Prism 9" r:id="rId3" imgW="5677540" imgH="3721832" progId="Prism9.Document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F45F50AB-8007-A52F-63A8-9CCA817ED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918" y="76379"/>
                        <a:ext cx="5676900" cy="37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8824529F-0816-C0DA-2DC6-F5046FBFC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281649"/>
              </p:ext>
            </p:extLst>
          </p:nvPr>
        </p:nvGraphicFramePr>
        <p:xfrm>
          <a:off x="805224" y="5326398"/>
          <a:ext cx="5602287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5602991" imgH="3242827" progId="Prism9.Document">
                  <p:embed/>
                </p:oleObj>
              </mc:Choice>
              <mc:Fallback>
                <p:oleObj name="Prism 9" r:id="rId5" imgW="5602991" imgH="3242827" progId="Prism9.Document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8824529F-0816-C0DA-2DC6-F5046FBFC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5224" y="5326398"/>
                        <a:ext cx="5602287" cy="324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42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B60BD21-86E7-8E0C-B143-7F90FAA25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184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BF1D10D8-6EC7-6393-3B81-82725B254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812224"/>
              </p:ext>
            </p:extLst>
          </p:nvPr>
        </p:nvGraphicFramePr>
        <p:xfrm>
          <a:off x="103393" y="2184400"/>
          <a:ext cx="6651213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7965842" imgH="5525283" progId="Prism9.Document">
                  <p:embed/>
                </p:oleObj>
              </mc:Choice>
              <mc:Fallback>
                <p:oleObj name="Prism 9" r:id="rId2" imgW="7965842" imgH="5525283" progId="Prism9.Document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BF1D10D8-6EC7-6393-3B81-82725B2544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93" y="2184400"/>
                        <a:ext cx="6651213" cy="461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5E41A4-707F-4545-3626-4D324779952A}"/>
              </a:ext>
            </a:extLst>
          </p:cNvPr>
          <p:cNvSpPr txBox="1"/>
          <p:nvPr/>
        </p:nvSpPr>
        <p:spPr>
          <a:xfrm>
            <a:off x="0" y="0"/>
            <a:ext cx="272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Fig S2.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4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CE3010-6AD2-5B5E-CEFE-0C975B46C288}"/>
              </a:ext>
            </a:extLst>
          </p:cNvPr>
          <p:cNvSpPr txBox="1"/>
          <p:nvPr/>
        </p:nvSpPr>
        <p:spPr>
          <a:xfrm>
            <a:off x="0" y="0"/>
            <a:ext cx="272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Fig S3.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E23B8823-EE89-74EE-BCE9-DC5D030B7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86740"/>
              </p:ext>
            </p:extLst>
          </p:nvPr>
        </p:nvGraphicFramePr>
        <p:xfrm>
          <a:off x="936180" y="1252538"/>
          <a:ext cx="4337496" cy="347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3691031" imgH="2954704" progId="Prism9.Document">
                  <p:embed/>
                </p:oleObj>
              </mc:Choice>
              <mc:Fallback>
                <p:oleObj name="Prism 9" r:id="rId2" imgW="3691031" imgH="2954704" progId="Prism9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E23B8823-EE89-74EE-BCE9-DC5D030B7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6180" y="1252538"/>
                        <a:ext cx="4337496" cy="347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23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C6EF2784-4D24-1863-0003-E70375D14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48010"/>
              </p:ext>
            </p:extLst>
          </p:nvPr>
        </p:nvGraphicFramePr>
        <p:xfrm>
          <a:off x="0" y="776288"/>
          <a:ext cx="1944000" cy="320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2533915" imgH="4177427" progId="Prism9.Document">
                  <p:embed/>
                </p:oleObj>
              </mc:Choice>
              <mc:Fallback>
                <p:oleObj name="Prism 9" r:id="rId2" imgW="2533915" imgH="4177427" progId="Prism9.Document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C6EF2784-4D24-1863-0003-E70375D14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76288"/>
                        <a:ext cx="1944000" cy="3204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75969E2B-2E17-EE07-06A1-3F22ECFB5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97591"/>
              </p:ext>
            </p:extLst>
          </p:nvPr>
        </p:nvGraphicFramePr>
        <p:xfrm>
          <a:off x="1791456" y="763588"/>
          <a:ext cx="1951037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2533915" imgH="4177427" progId="Prism9.Document">
                  <p:embed/>
                </p:oleObj>
              </mc:Choice>
              <mc:Fallback>
                <p:oleObj name="Prism 9" r:id="rId4" imgW="2533915" imgH="4177427" progId="Prism9.Document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75969E2B-2E17-EE07-06A1-3F22ECFB56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1456" y="763588"/>
                        <a:ext cx="1951037" cy="321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984CD6AD-2B41-E419-A7D9-2E685FD16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083082"/>
              </p:ext>
            </p:extLst>
          </p:nvPr>
        </p:nvGraphicFramePr>
        <p:xfrm>
          <a:off x="3611146" y="776288"/>
          <a:ext cx="1635125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2140647" imgH="4095312" progId="Prism9.Document">
                  <p:embed/>
                </p:oleObj>
              </mc:Choice>
              <mc:Fallback>
                <p:oleObj name="Prism 9" r:id="rId6" imgW="2140647" imgH="4095312" progId="Prism9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984CD6AD-2B41-E419-A7D9-2E685FD16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1146" y="776288"/>
                        <a:ext cx="1635125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3FDE65B1-CE53-37E8-E3ED-939F48ABE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793618"/>
              </p:ext>
            </p:extLst>
          </p:nvPr>
        </p:nvGraphicFramePr>
        <p:xfrm>
          <a:off x="5094298" y="762001"/>
          <a:ext cx="1635125" cy="314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8" imgW="2131283" imgH="4095312" progId="Prism9.Document">
                  <p:embed/>
                </p:oleObj>
              </mc:Choice>
              <mc:Fallback>
                <p:oleObj name="Prism 9" r:id="rId8" imgW="2131283" imgH="4095312" progId="Prism9.Document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3FDE65B1-CE53-37E8-E3ED-939F48ABE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94298" y="762001"/>
                        <a:ext cx="1635125" cy="314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CD669195-D0C7-A245-F940-7DCE516C8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55946"/>
              </p:ext>
            </p:extLst>
          </p:nvPr>
        </p:nvGraphicFramePr>
        <p:xfrm>
          <a:off x="0" y="4364038"/>
          <a:ext cx="1943100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0" imgW="2598019" imgH="4177427" progId="Prism9.Document">
                  <p:embed/>
                </p:oleObj>
              </mc:Choice>
              <mc:Fallback>
                <p:oleObj name="Prism 9" r:id="rId10" imgW="2598019" imgH="4177427" progId="Prism9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CD669195-D0C7-A245-F940-7DCE516C8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4364038"/>
                        <a:ext cx="1943100" cy="312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4E114FF5-A248-37B3-0976-9A4476A3A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80673"/>
              </p:ext>
            </p:extLst>
          </p:nvPr>
        </p:nvGraphicFramePr>
        <p:xfrm>
          <a:off x="1792288" y="4364038"/>
          <a:ext cx="1941512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2" imgW="2598019" imgH="4177427" progId="Prism9.Document">
                  <p:embed/>
                </p:oleObj>
              </mc:Choice>
              <mc:Fallback>
                <p:oleObj name="Prism 9" r:id="rId12" imgW="2598019" imgH="4177427" progId="Prism9.Document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4E114FF5-A248-37B3-0976-9A4476A3A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92288" y="4364038"/>
                        <a:ext cx="1941512" cy="312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85BCAA66-34D7-7351-860D-22D4A66DA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48635"/>
              </p:ext>
            </p:extLst>
          </p:nvPr>
        </p:nvGraphicFramePr>
        <p:xfrm>
          <a:off x="3613150" y="4364038"/>
          <a:ext cx="1630363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4" imgW="2195387" imgH="4095312" progId="Prism9.Document">
                  <p:embed/>
                </p:oleObj>
              </mc:Choice>
              <mc:Fallback>
                <p:oleObj name="Prism 9" r:id="rId14" imgW="2195387" imgH="4095312" progId="Prism9.Document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5BCAA66-34D7-7351-860D-22D4A66DAC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13150" y="4364038"/>
                        <a:ext cx="1630363" cy="304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32BC1C21-1450-6954-FA34-3F0A40A34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112945"/>
              </p:ext>
            </p:extLst>
          </p:nvPr>
        </p:nvGraphicFramePr>
        <p:xfrm>
          <a:off x="5095875" y="4364038"/>
          <a:ext cx="163195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6" imgW="2195387" imgH="4095312" progId="Prism9.Document">
                  <p:embed/>
                </p:oleObj>
              </mc:Choice>
              <mc:Fallback>
                <p:oleObj name="Prism 9" r:id="rId16" imgW="2195387" imgH="4095312" progId="Prism9.Document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32BC1C21-1450-6954-FA34-3F0A40A345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95875" y="4364038"/>
                        <a:ext cx="1631950" cy="304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F3129F-4B57-4CB4-EA55-8259D3607305}"/>
              </a:ext>
            </a:extLst>
          </p:cNvPr>
          <p:cNvSpPr txBox="1"/>
          <p:nvPr/>
        </p:nvSpPr>
        <p:spPr>
          <a:xfrm>
            <a:off x="0" y="0"/>
            <a:ext cx="272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Fig S4.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048DC9-7C02-B012-C7AB-A733DF240A5E}"/>
              </a:ext>
            </a:extLst>
          </p:cNvPr>
          <p:cNvSpPr txBox="1"/>
          <p:nvPr/>
        </p:nvSpPr>
        <p:spPr>
          <a:xfrm>
            <a:off x="187555" y="4093012"/>
            <a:ext cx="47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FC4956-D5DA-B1E1-2136-484F5C43B1A7}"/>
              </a:ext>
            </a:extLst>
          </p:cNvPr>
          <p:cNvSpPr txBox="1"/>
          <p:nvPr/>
        </p:nvSpPr>
        <p:spPr>
          <a:xfrm>
            <a:off x="187555" y="337782"/>
            <a:ext cx="47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7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D22A5-8F98-4AC5-730D-92116D98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21496F-6CF1-E66F-9E9F-FD4A03A52D54}"/>
              </a:ext>
            </a:extLst>
          </p:cNvPr>
          <p:cNvSpPr txBox="1"/>
          <p:nvPr/>
        </p:nvSpPr>
        <p:spPr>
          <a:xfrm>
            <a:off x="0" y="0"/>
            <a:ext cx="272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Fig S5.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0C87A7BE-4908-79C8-97C8-DA8655C10A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9039"/>
              </p:ext>
            </p:extLst>
          </p:nvPr>
        </p:nvGraphicFramePr>
        <p:xfrm>
          <a:off x="604838" y="1260000"/>
          <a:ext cx="2450494" cy="354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2824905" imgH="4079825" progId="Prism9.Document">
                  <p:embed/>
                </p:oleObj>
              </mc:Choice>
              <mc:Fallback>
                <p:oleObj name="Prism 9" r:id="rId2" imgW="2824905" imgH="4079825" progId="Prism9.Document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0C87A7BE-4908-79C8-97C8-DA8655C10A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838" y="1260000"/>
                        <a:ext cx="2450494" cy="3540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5395A95C-5C7E-64F6-3AEF-D764946AD7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47158"/>
              </p:ext>
            </p:extLst>
          </p:nvPr>
        </p:nvGraphicFramePr>
        <p:xfrm>
          <a:off x="3275014" y="1260000"/>
          <a:ext cx="2439474" cy="352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2811219" imgH="4061817" progId="Prism9.Document">
                  <p:embed/>
                </p:oleObj>
              </mc:Choice>
              <mc:Fallback>
                <p:oleObj name="Prism 9" r:id="rId4" imgW="2811219" imgH="4061817" progId="Prism9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5395A95C-5C7E-64F6-3AEF-D764946AD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014" y="1260000"/>
                        <a:ext cx="2439474" cy="3524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2B5ED77-92F5-C3C8-150A-F03DBE461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87521"/>
              </p:ext>
            </p:extLst>
          </p:nvPr>
        </p:nvGraphicFramePr>
        <p:xfrm>
          <a:off x="608013" y="5187950"/>
          <a:ext cx="2403659" cy="340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2770164" imgH="3926039" progId="Prism9.Document">
                  <p:embed/>
                </p:oleObj>
              </mc:Choice>
              <mc:Fallback>
                <p:oleObj name="Prism 9" r:id="rId6" imgW="2770164" imgH="3926039" progId="Prism9.Document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2B5ED77-92F5-C3C8-150A-F03DBE461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013" y="5187950"/>
                        <a:ext cx="2403659" cy="3406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6F83361A-15B5-9A1E-CCD0-B5D23B50E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05146"/>
              </p:ext>
            </p:extLst>
          </p:nvPr>
        </p:nvGraphicFramePr>
        <p:xfrm>
          <a:off x="3275014" y="5170488"/>
          <a:ext cx="2403660" cy="3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8" imgW="2770164" imgH="3935043" progId="Prism9.Document">
                  <p:embed/>
                </p:oleObj>
              </mc:Choice>
              <mc:Fallback>
                <p:oleObj name="Prism 9" r:id="rId8" imgW="2770164" imgH="3935043" progId="Prism9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6F83361A-15B5-9A1E-CCD0-B5D23B50E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5014" y="5170488"/>
                        <a:ext cx="2403660" cy="341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58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C0D58B-92B1-231F-8179-D0D26379061C}"/>
              </a:ext>
            </a:extLst>
          </p:cNvPr>
          <p:cNvSpPr txBox="1"/>
          <p:nvPr/>
        </p:nvSpPr>
        <p:spPr>
          <a:xfrm>
            <a:off x="0" y="0"/>
            <a:ext cx="272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Fig S6.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131843BD-F5B4-C29D-3324-AF70FB3BD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66729"/>
              </p:ext>
            </p:extLst>
          </p:nvPr>
        </p:nvGraphicFramePr>
        <p:xfrm>
          <a:off x="1" y="731362"/>
          <a:ext cx="1944000" cy="310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2747115" imgH="4390998" progId="Prism9.Document">
                  <p:embed/>
                </p:oleObj>
              </mc:Choice>
              <mc:Fallback>
                <p:oleObj name="Prism 9" r:id="rId2" imgW="2747115" imgH="4390998" progId="Prism9.Document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131843BD-F5B4-C29D-3324-AF70FB3BD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731362"/>
                        <a:ext cx="1944000" cy="310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F1B2A150-4D3C-0509-8CC5-AE8146DC6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64721"/>
              </p:ext>
            </p:extLst>
          </p:nvPr>
        </p:nvGraphicFramePr>
        <p:xfrm>
          <a:off x="1620000" y="731362"/>
          <a:ext cx="1944000" cy="309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2747115" imgH="4372630" progId="Prism9.Document">
                  <p:embed/>
                </p:oleObj>
              </mc:Choice>
              <mc:Fallback>
                <p:oleObj name="Prism 9" r:id="rId4" imgW="2747115" imgH="4372630" progId="Prism9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F1B2A150-4D3C-0509-8CC5-AE8146DC6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0000" y="731362"/>
                        <a:ext cx="1944000" cy="309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CB4FCEE0-E3DB-95DD-60E2-BFFCC8726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04644"/>
              </p:ext>
            </p:extLst>
          </p:nvPr>
        </p:nvGraphicFramePr>
        <p:xfrm>
          <a:off x="3240000" y="717912"/>
          <a:ext cx="1944000" cy="309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2747115" imgH="4372630" progId="Prism9.Document">
                  <p:embed/>
                </p:oleObj>
              </mc:Choice>
              <mc:Fallback>
                <p:oleObj name="Prism 9" r:id="rId6" imgW="2747115" imgH="4372630" progId="Prism9.Document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CB4FCEE0-E3DB-95DD-60E2-BFFCC8726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0000" y="717912"/>
                        <a:ext cx="1944000" cy="309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AF352210-E10B-F5E2-B150-905CA498A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351604"/>
              </p:ext>
            </p:extLst>
          </p:nvPr>
        </p:nvGraphicFramePr>
        <p:xfrm>
          <a:off x="4860000" y="780976"/>
          <a:ext cx="1944000" cy="307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8" imgW="2747115" imgH="4345258" progId="Prism9.Document">
                  <p:embed/>
                </p:oleObj>
              </mc:Choice>
              <mc:Fallback>
                <p:oleObj name="Prism 9" r:id="rId8" imgW="2747115" imgH="4345258" progId="Prism9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AF352210-E10B-F5E2-B150-905CA498AA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60000" y="780976"/>
                        <a:ext cx="1944000" cy="307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D2BD0769-2D11-9121-974D-9A3C9B9E8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854734"/>
              </p:ext>
            </p:extLst>
          </p:nvPr>
        </p:nvGraphicFramePr>
        <p:xfrm>
          <a:off x="1588" y="4267200"/>
          <a:ext cx="19415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0" imgW="2802216" imgH="4509849" progId="Prism9.Document">
                  <p:embed/>
                </p:oleObj>
              </mc:Choice>
              <mc:Fallback>
                <p:oleObj name="Prism 9" r:id="rId10" imgW="2802216" imgH="4509849" progId="Prism9.Document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D2BD0769-2D11-9121-974D-9A3C9B9E8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4267200"/>
                        <a:ext cx="1941512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94822819-F297-8C5C-97A8-A179615EA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81841"/>
              </p:ext>
            </p:extLst>
          </p:nvPr>
        </p:nvGraphicFramePr>
        <p:xfrm>
          <a:off x="1620838" y="4240530"/>
          <a:ext cx="19399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2" imgW="2820583" imgH="4601328" progId="Prism9.Document">
                  <p:embed/>
                </p:oleObj>
              </mc:Choice>
              <mc:Fallback>
                <p:oleObj name="Prism 9" r:id="rId12" imgW="2820583" imgH="4601328" progId="Prism9.Document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94822819-F297-8C5C-97A8-A179615EA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20838" y="4240530"/>
                        <a:ext cx="1939925" cy="316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BA3340A2-2209-D090-6D56-1CCE165E8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964271"/>
              </p:ext>
            </p:extLst>
          </p:nvPr>
        </p:nvGraphicFramePr>
        <p:xfrm>
          <a:off x="3241675" y="4267200"/>
          <a:ext cx="1939925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4" imgW="2779167" imgH="4409366" progId="Prism9.Document">
                  <p:embed/>
                </p:oleObj>
              </mc:Choice>
              <mc:Fallback>
                <p:oleObj name="Prism 9" r:id="rId14" imgW="2779167" imgH="4409366" progId="Prism9.Document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BA3340A2-2209-D090-6D56-1CCE165E8C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41675" y="4267200"/>
                        <a:ext cx="1939925" cy="307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4B2EDCA3-BC8D-DF96-6B9E-803CB3B83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43738"/>
              </p:ext>
            </p:extLst>
          </p:nvPr>
        </p:nvGraphicFramePr>
        <p:xfrm>
          <a:off x="4860925" y="4293553"/>
          <a:ext cx="1941513" cy="30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6" imgW="2779167" imgH="4363626" progId="Prism9.Document">
                  <p:embed/>
                </p:oleObj>
              </mc:Choice>
              <mc:Fallback>
                <p:oleObj name="Prism 9" r:id="rId16" imgW="2779167" imgH="4363626" progId="Prism9.Document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4B2EDCA3-BC8D-DF96-6B9E-803CB3B83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60925" y="4293553"/>
                        <a:ext cx="1941513" cy="30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BE7D8B-B75F-4AD0-D3EA-04E24B62529C}"/>
              </a:ext>
            </a:extLst>
          </p:cNvPr>
          <p:cNvSpPr txBox="1"/>
          <p:nvPr/>
        </p:nvSpPr>
        <p:spPr>
          <a:xfrm>
            <a:off x="187555" y="4093012"/>
            <a:ext cx="47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C60D4A-A19C-9FA6-EB6B-3B860CA6A713}"/>
              </a:ext>
            </a:extLst>
          </p:cNvPr>
          <p:cNvSpPr txBox="1"/>
          <p:nvPr/>
        </p:nvSpPr>
        <p:spPr>
          <a:xfrm>
            <a:off x="187555" y="337782"/>
            <a:ext cx="47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7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6479</TotalTime>
  <Words>101</Words>
  <Application>Microsoft Office PowerPoint</Application>
  <PresentationFormat>A4 210 x 297 mm</PresentationFormat>
  <Paragraphs>19</Paragraphs>
  <Slides>6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游ゴシック</vt:lpstr>
      <vt:lpstr>Arial</vt:lpstr>
      <vt:lpstr>Calibri</vt:lpstr>
      <vt:lpstr>Calibri Light</vt:lpstr>
      <vt:lpstr>Office テーマ</vt:lpstr>
      <vt:lpstr>Prism 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hawk0422@outlook.jp</dc:creator>
  <cp:lastModifiedBy>谷口　寛和</cp:lastModifiedBy>
  <cp:revision>47</cp:revision>
  <dcterms:created xsi:type="dcterms:W3CDTF">2023-03-21T12:05:26Z</dcterms:created>
  <dcterms:modified xsi:type="dcterms:W3CDTF">2025-07-16T08:18:49Z</dcterms:modified>
</cp:coreProperties>
</file>