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61" r:id="rId2"/>
    <p:sldId id="257" r:id="rId3"/>
    <p:sldId id="258" r:id="rId4"/>
  </p:sldIdLst>
  <p:sldSz cx="13208000" cy="990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000"/>
    <p:restoredTop sz="94623"/>
  </p:normalViewPr>
  <p:slideViewPr>
    <p:cSldViewPr snapToGrid="0" snapToObjects="1">
      <p:cViewPr>
        <p:scale>
          <a:sx n="71" d="100"/>
          <a:sy n="71" d="100"/>
        </p:scale>
        <p:origin x="456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0" y="1621191"/>
            <a:ext cx="11226800" cy="3448756"/>
          </a:xfrm>
        </p:spPr>
        <p:txBody>
          <a:bodyPr anchor="b"/>
          <a:lstStyle>
            <a:lvl1pPr algn="ctr">
              <a:defRPr sz="866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51000" y="5202944"/>
            <a:ext cx="9906000" cy="2391656"/>
          </a:xfrm>
        </p:spPr>
        <p:txBody>
          <a:bodyPr/>
          <a:lstStyle>
            <a:lvl1pPr marL="0" indent="0" algn="ctr">
              <a:buNone/>
              <a:defRPr sz="3467"/>
            </a:lvl1pPr>
            <a:lvl2pPr marL="660380" indent="0" algn="ctr">
              <a:buNone/>
              <a:defRPr sz="2889"/>
            </a:lvl2pPr>
            <a:lvl3pPr marL="1320759" indent="0" algn="ctr">
              <a:buNone/>
              <a:defRPr sz="2600"/>
            </a:lvl3pPr>
            <a:lvl4pPr marL="1981139" indent="0" algn="ctr">
              <a:buNone/>
              <a:defRPr sz="2311"/>
            </a:lvl4pPr>
            <a:lvl5pPr marL="2641519" indent="0" algn="ctr">
              <a:buNone/>
              <a:defRPr sz="2311"/>
            </a:lvl5pPr>
            <a:lvl6pPr marL="3301898" indent="0" algn="ctr">
              <a:buNone/>
              <a:defRPr sz="2311"/>
            </a:lvl6pPr>
            <a:lvl7pPr marL="3962278" indent="0" algn="ctr">
              <a:buNone/>
              <a:defRPr sz="2311"/>
            </a:lvl7pPr>
            <a:lvl8pPr marL="4622658" indent="0" algn="ctr">
              <a:buNone/>
              <a:defRPr sz="2311"/>
            </a:lvl8pPr>
            <a:lvl9pPr marL="5283037" indent="0" algn="ctr">
              <a:buNone/>
              <a:defRPr sz="2311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D940C-EB38-8E47-BF26-DCCA0F57C2BA}" type="datetimeFigureOut">
              <a:rPr lang="en-US" smtClean="0"/>
              <a:t>8/28/23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EAD83-6644-2B4D-960E-9B051DCBFE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7581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D940C-EB38-8E47-BF26-DCCA0F57C2BA}" type="datetimeFigureOut">
              <a:rPr lang="en-US" smtClean="0"/>
              <a:t>8/28/23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EAD83-6644-2B4D-960E-9B051DCBFE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2624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51976" y="527403"/>
            <a:ext cx="2847975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8051" y="527403"/>
            <a:ext cx="8378825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D940C-EB38-8E47-BF26-DCCA0F57C2BA}" type="datetimeFigureOut">
              <a:rPr lang="en-US" smtClean="0"/>
              <a:t>8/28/23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EAD83-6644-2B4D-960E-9B051DCBFE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2633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D940C-EB38-8E47-BF26-DCCA0F57C2BA}" type="datetimeFigureOut">
              <a:rPr lang="en-US" smtClean="0"/>
              <a:t>8/28/23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EAD83-6644-2B4D-960E-9B051DCBFE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043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1172" y="2469624"/>
            <a:ext cx="11391900" cy="4120620"/>
          </a:xfrm>
        </p:spPr>
        <p:txBody>
          <a:bodyPr anchor="b"/>
          <a:lstStyle>
            <a:lvl1pPr>
              <a:defRPr sz="866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1172" y="6629226"/>
            <a:ext cx="11391900" cy="2166937"/>
          </a:xfrm>
        </p:spPr>
        <p:txBody>
          <a:bodyPr/>
          <a:lstStyle>
            <a:lvl1pPr marL="0" indent="0">
              <a:buNone/>
              <a:defRPr sz="3467">
                <a:solidFill>
                  <a:schemeClr val="tx1"/>
                </a:solidFill>
              </a:defRPr>
            </a:lvl1pPr>
            <a:lvl2pPr marL="660380" indent="0">
              <a:buNone/>
              <a:defRPr sz="2889">
                <a:solidFill>
                  <a:schemeClr val="tx1">
                    <a:tint val="75000"/>
                  </a:schemeClr>
                </a:solidFill>
              </a:defRPr>
            </a:lvl2pPr>
            <a:lvl3pPr marL="1320759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1981139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4pPr>
            <a:lvl5pPr marL="2641519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5pPr>
            <a:lvl6pPr marL="3301898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6pPr>
            <a:lvl7pPr marL="3962278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7pPr>
            <a:lvl8pPr marL="4622658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8pPr>
            <a:lvl9pPr marL="5283037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D940C-EB38-8E47-BF26-DCCA0F57C2BA}" type="datetimeFigureOut">
              <a:rPr lang="en-US" smtClean="0"/>
              <a:t>8/28/23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EAD83-6644-2B4D-960E-9B051DCBFE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1261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8050" y="2637014"/>
            <a:ext cx="561340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86550" y="2637014"/>
            <a:ext cx="561340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D940C-EB38-8E47-BF26-DCCA0F57C2BA}" type="datetimeFigureOut">
              <a:rPr lang="en-US" smtClean="0"/>
              <a:t>8/28/23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EAD83-6644-2B4D-960E-9B051DCBFE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8060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770" y="527405"/>
            <a:ext cx="11391900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9772" y="2428347"/>
            <a:ext cx="5587602" cy="1190095"/>
          </a:xfr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9772" y="3618442"/>
            <a:ext cx="5587602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86551" y="2428347"/>
            <a:ext cx="5615120" cy="1190095"/>
          </a:xfr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86551" y="3618442"/>
            <a:ext cx="5615120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D940C-EB38-8E47-BF26-DCCA0F57C2BA}" type="datetimeFigureOut">
              <a:rPr lang="en-US" smtClean="0"/>
              <a:t>8/28/23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EAD83-6644-2B4D-960E-9B051DCBFE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604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D940C-EB38-8E47-BF26-DCCA0F57C2BA}" type="datetimeFigureOut">
              <a:rPr lang="en-US" smtClean="0"/>
              <a:t>8/28/23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EAD83-6644-2B4D-960E-9B051DCBFE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6996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D940C-EB38-8E47-BF26-DCCA0F57C2BA}" type="datetimeFigureOut">
              <a:rPr lang="en-US" smtClean="0"/>
              <a:t>8/28/23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EAD83-6644-2B4D-960E-9B051DCBFE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092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770" y="660400"/>
            <a:ext cx="4259924" cy="2311400"/>
          </a:xfrm>
        </p:spPr>
        <p:txBody>
          <a:bodyPr anchor="b"/>
          <a:lstStyle>
            <a:lvl1pPr>
              <a:defRPr sz="462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15120" y="1426283"/>
            <a:ext cx="6686550" cy="7039681"/>
          </a:xfrm>
        </p:spPr>
        <p:txBody>
          <a:bodyPr/>
          <a:lstStyle>
            <a:lvl1pPr>
              <a:defRPr sz="4622"/>
            </a:lvl1pPr>
            <a:lvl2pPr>
              <a:defRPr sz="4044"/>
            </a:lvl2pPr>
            <a:lvl3pPr>
              <a:defRPr sz="3467"/>
            </a:lvl3pPr>
            <a:lvl4pPr>
              <a:defRPr sz="2889"/>
            </a:lvl4pPr>
            <a:lvl5pPr>
              <a:defRPr sz="2889"/>
            </a:lvl5pPr>
            <a:lvl6pPr>
              <a:defRPr sz="2889"/>
            </a:lvl6pPr>
            <a:lvl7pPr>
              <a:defRPr sz="2889"/>
            </a:lvl7pPr>
            <a:lvl8pPr>
              <a:defRPr sz="2889"/>
            </a:lvl8pPr>
            <a:lvl9pPr>
              <a:defRPr sz="288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9770" y="2971800"/>
            <a:ext cx="4259924" cy="5505627"/>
          </a:xfrm>
        </p:spPr>
        <p:txBody>
          <a:bodyPr/>
          <a:lstStyle>
            <a:lvl1pPr marL="0" indent="0">
              <a:buNone/>
              <a:defRPr sz="2311"/>
            </a:lvl1pPr>
            <a:lvl2pPr marL="660380" indent="0">
              <a:buNone/>
              <a:defRPr sz="2022"/>
            </a:lvl2pPr>
            <a:lvl3pPr marL="1320759" indent="0">
              <a:buNone/>
              <a:defRPr sz="1733"/>
            </a:lvl3pPr>
            <a:lvl4pPr marL="1981139" indent="0">
              <a:buNone/>
              <a:defRPr sz="1444"/>
            </a:lvl4pPr>
            <a:lvl5pPr marL="2641519" indent="0">
              <a:buNone/>
              <a:defRPr sz="1444"/>
            </a:lvl5pPr>
            <a:lvl6pPr marL="3301898" indent="0">
              <a:buNone/>
              <a:defRPr sz="1444"/>
            </a:lvl6pPr>
            <a:lvl7pPr marL="3962278" indent="0">
              <a:buNone/>
              <a:defRPr sz="1444"/>
            </a:lvl7pPr>
            <a:lvl8pPr marL="4622658" indent="0">
              <a:buNone/>
              <a:defRPr sz="1444"/>
            </a:lvl8pPr>
            <a:lvl9pPr marL="5283037" indent="0">
              <a:buNone/>
              <a:defRPr sz="1444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D940C-EB38-8E47-BF26-DCCA0F57C2BA}" type="datetimeFigureOut">
              <a:rPr lang="en-US" smtClean="0"/>
              <a:t>8/28/23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EAD83-6644-2B4D-960E-9B051DCBFE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6485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770" y="660400"/>
            <a:ext cx="4259924" cy="2311400"/>
          </a:xfrm>
        </p:spPr>
        <p:txBody>
          <a:bodyPr anchor="b"/>
          <a:lstStyle>
            <a:lvl1pPr>
              <a:defRPr sz="462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15120" y="1426283"/>
            <a:ext cx="6686550" cy="7039681"/>
          </a:xfrm>
        </p:spPr>
        <p:txBody>
          <a:bodyPr anchor="t"/>
          <a:lstStyle>
            <a:lvl1pPr marL="0" indent="0">
              <a:buNone/>
              <a:defRPr sz="4622"/>
            </a:lvl1pPr>
            <a:lvl2pPr marL="660380" indent="0">
              <a:buNone/>
              <a:defRPr sz="4044"/>
            </a:lvl2pPr>
            <a:lvl3pPr marL="1320759" indent="0">
              <a:buNone/>
              <a:defRPr sz="3467"/>
            </a:lvl3pPr>
            <a:lvl4pPr marL="1981139" indent="0">
              <a:buNone/>
              <a:defRPr sz="2889"/>
            </a:lvl4pPr>
            <a:lvl5pPr marL="2641519" indent="0">
              <a:buNone/>
              <a:defRPr sz="2889"/>
            </a:lvl5pPr>
            <a:lvl6pPr marL="3301898" indent="0">
              <a:buNone/>
              <a:defRPr sz="2889"/>
            </a:lvl6pPr>
            <a:lvl7pPr marL="3962278" indent="0">
              <a:buNone/>
              <a:defRPr sz="2889"/>
            </a:lvl7pPr>
            <a:lvl8pPr marL="4622658" indent="0">
              <a:buNone/>
              <a:defRPr sz="2889"/>
            </a:lvl8pPr>
            <a:lvl9pPr marL="5283037" indent="0">
              <a:buNone/>
              <a:defRPr sz="2889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9770" y="2971800"/>
            <a:ext cx="4259924" cy="5505627"/>
          </a:xfrm>
        </p:spPr>
        <p:txBody>
          <a:bodyPr/>
          <a:lstStyle>
            <a:lvl1pPr marL="0" indent="0">
              <a:buNone/>
              <a:defRPr sz="2311"/>
            </a:lvl1pPr>
            <a:lvl2pPr marL="660380" indent="0">
              <a:buNone/>
              <a:defRPr sz="2022"/>
            </a:lvl2pPr>
            <a:lvl3pPr marL="1320759" indent="0">
              <a:buNone/>
              <a:defRPr sz="1733"/>
            </a:lvl3pPr>
            <a:lvl4pPr marL="1981139" indent="0">
              <a:buNone/>
              <a:defRPr sz="1444"/>
            </a:lvl4pPr>
            <a:lvl5pPr marL="2641519" indent="0">
              <a:buNone/>
              <a:defRPr sz="1444"/>
            </a:lvl5pPr>
            <a:lvl6pPr marL="3301898" indent="0">
              <a:buNone/>
              <a:defRPr sz="1444"/>
            </a:lvl6pPr>
            <a:lvl7pPr marL="3962278" indent="0">
              <a:buNone/>
              <a:defRPr sz="1444"/>
            </a:lvl7pPr>
            <a:lvl8pPr marL="4622658" indent="0">
              <a:buNone/>
              <a:defRPr sz="1444"/>
            </a:lvl8pPr>
            <a:lvl9pPr marL="5283037" indent="0">
              <a:buNone/>
              <a:defRPr sz="1444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D940C-EB38-8E47-BF26-DCCA0F57C2BA}" type="datetimeFigureOut">
              <a:rPr lang="en-US" smtClean="0"/>
              <a:t>8/28/23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EAD83-6644-2B4D-960E-9B051DCBFE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78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8050" y="527405"/>
            <a:ext cx="11391900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8050" y="2637014"/>
            <a:ext cx="11391900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08050" y="9181397"/>
            <a:ext cx="29718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0D940C-EB38-8E47-BF26-DCCA0F57C2BA}" type="datetimeFigureOut">
              <a:rPr lang="en-US" smtClean="0"/>
              <a:t>8/28/23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75150" y="9181397"/>
            <a:ext cx="4457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8150" y="9181397"/>
            <a:ext cx="29718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AEAD83-6644-2B4D-960E-9B051DCBFE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238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320759" rtl="0" eaLnBrk="1" latinLnBrk="0" hangingPunct="1">
        <a:lnSpc>
          <a:spcPct val="90000"/>
        </a:lnSpc>
        <a:spcBef>
          <a:spcPct val="0"/>
        </a:spcBef>
        <a:buNone/>
        <a:defRPr sz="635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0190" indent="-330190" algn="l" defTabSz="1320759" rtl="0" eaLnBrk="1" latinLnBrk="0" hangingPunct="1">
        <a:lnSpc>
          <a:spcPct val="90000"/>
        </a:lnSpc>
        <a:spcBef>
          <a:spcPts val="1444"/>
        </a:spcBef>
        <a:buFont typeface="Arial" panose="020B0604020202020204" pitchFamily="34" charset="0"/>
        <a:buChar char="•"/>
        <a:defRPr sz="4044" kern="1200">
          <a:solidFill>
            <a:schemeClr val="tx1"/>
          </a:solidFill>
          <a:latin typeface="+mn-lt"/>
          <a:ea typeface="+mn-ea"/>
          <a:cs typeface="+mn-cs"/>
        </a:defRPr>
      </a:lvl1pPr>
      <a:lvl2pPr marL="990570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65094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889" kern="1200">
          <a:solidFill>
            <a:schemeClr val="tx1"/>
          </a:solidFill>
          <a:latin typeface="+mn-lt"/>
          <a:ea typeface="+mn-ea"/>
          <a:cs typeface="+mn-cs"/>
        </a:defRPr>
      </a:lvl3pPr>
      <a:lvl4pPr marL="231132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97170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63208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429246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95284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613227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60380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20759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81139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41519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301898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278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622658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83037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307EC5B7-E3A3-874B-8F79-7122BE4D47C6}"/>
              </a:ext>
            </a:extLst>
          </p:cNvPr>
          <p:cNvGrpSpPr/>
          <p:nvPr/>
        </p:nvGrpSpPr>
        <p:grpSpPr>
          <a:xfrm>
            <a:off x="303712" y="764328"/>
            <a:ext cx="12618118" cy="8894137"/>
            <a:chOff x="303712" y="764328"/>
            <a:chExt cx="12618118" cy="8894137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0E59F723-76F1-194E-8515-A2802E53048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512655" y="6367397"/>
              <a:ext cx="4409175" cy="3266056"/>
            </a:xfrm>
            <a:prstGeom prst="rect">
              <a:avLst/>
            </a:prstGeom>
          </p:spPr>
        </p:pic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4CDB0E67-B1D5-4248-A880-9F49388FBCA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27563" y="3551450"/>
              <a:ext cx="4271379" cy="2815946"/>
            </a:xfrm>
            <a:prstGeom prst="rect">
              <a:avLst/>
            </a:prstGeom>
          </p:spPr>
        </p:pic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9627FA19-30FD-0947-B24D-A77074484F7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03712" y="3576939"/>
              <a:ext cx="4593740" cy="2829362"/>
            </a:xfrm>
            <a:prstGeom prst="rect">
              <a:avLst/>
            </a:prstGeom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5B0D585B-544F-C745-9937-F1B60B9E374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19950" y="6409156"/>
              <a:ext cx="4593740" cy="3207560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8C5C2935-54C5-D847-8C00-6D2F57DCDB9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83531" y="764328"/>
              <a:ext cx="4530159" cy="2829361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AE577C92-D6DF-2C44-B902-693F9448B72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458552" y="6326204"/>
              <a:ext cx="4521158" cy="3332261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0A1518F-71E7-2B40-9AAA-9C8C76D11CDD}"/>
                </a:ext>
              </a:extLst>
            </p:cNvPr>
            <p:cNvSpPr txBox="1"/>
            <p:nvPr/>
          </p:nvSpPr>
          <p:spPr>
            <a:xfrm>
              <a:off x="3246360" y="6565808"/>
              <a:ext cx="168963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r=-0.3</a:t>
              </a:r>
              <a:r>
                <a:rPr lang="en-US" altLang="zh-CN" b="1" dirty="0"/>
                <a:t>05</a:t>
              </a:r>
              <a:endParaRPr lang="en-US" b="1" dirty="0"/>
            </a:p>
            <a:p>
              <a:r>
                <a:rPr lang="en-US" b="1" dirty="0"/>
                <a:t>p</a:t>
              </a:r>
              <a:r>
                <a:rPr lang="en-US" sz="1800" b="1" kern="0" dirty="0">
                  <a:effectLst/>
                  <a:ea typeface="宋体" panose="02010600030101010101" pitchFamily="2" charset="-122"/>
                </a:rPr>
                <a:t>&lt;</a:t>
              </a:r>
              <a:r>
                <a:rPr lang="en-US" sz="1800" b="1" dirty="0">
                  <a:effectLst/>
                  <a:cs typeface="Times New Roman" panose="02020603050405020304" pitchFamily="18" charset="0"/>
                </a:rPr>
                <a:t>0.001</a:t>
              </a:r>
              <a:r>
                <a:rPr lang="zh-CN" b="1" dirty="0">
                  <a:effectLst/>
                </a:rPr>
                <a:t> </a:t>
              </a:r>
              <a:endParaRPr lang="en-US" b="1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2330319-6CF6-BF41-8682-7A5B0C03D9D7}"/>
                </a:ext>
              </a:extLst>
            </p:cNvPr>
            <p:cNvSpPr txBox="1"/>
            <p:nvPr/>
          </p:nvSpPr>
          <p:spPr>
            <a:xfrm>
              <a:off x="3246360" y="3826481"/>
              <a:ext cx="157117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r=</a:t>
              </a:r>
              <a:r>
                <a:rPr lang="en-US" altLang="zh-CN" b="1" dirty="0"/>
                <a:t>-</a:t>
              </a:r>
              <a:r>
                <a:rPr lang="en-US" b="1" dirty="0"/>
                <a:t>0.</a:t>
              </a:r>
              <a:r>
                <a:rPr lang="en-US" altLang="zh-CN" b="1" dirty="0"/>
                <a:t>124</a:t>
              </a:r>
              <a:endParaRPr lang="en-US" b="1" dirty="0"/>
            </a:p>
            <a:p>
              <a:r>
                <a:rPr lang="en-US" b="1" dirty="0"/>
                <a:t>p=0.</a:t>
              </a:r>
              <a:r>
                <a:rPr lang="en-US" altLang="zh-CN" b="1" dirty="0"/>
                <a:t>162</a:t>
              </a:r>
              <a:endParaRPr lang="en-US" b="1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E7BEFD62-9006-3545-976A-9AE7D6476F8B}"/>
                </a:ext>
              </a:extLst>
            </p:cNvPr>
            <p:cNvSpPr txBox="1"/>
            <p:nvPr/>
          </p:nvSpPr>
          <p:spPr>
            <a:xfrm>
              <a:off x="3268662" y="997120"/>
              <a:ext cx="397726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r=0.</a:t>
              </a:r>
              <a:r>
                <a:rPr lang="en-US" altLang="zh-CN" b="1" dirty="0"/>
                <a:t>375</a:t>
              </a:r>
              <a:endParaRPr lang="en-US" b="1" dirty="0"/>
            </a:p>
            <a:p>
              <a:r>
                <a:rPr lang="en-US" b="1" dirty="0"/>
                <a:t>p</a:t>
              </a:r>
              <a:r>
                <a:rPr lang="en-US" sz="1800" b="1" kern="0" dirty="0">
                  <a:effectLst/>
                  <a:ea typeface="宋体" panose="02010600030101010101" pitchFamily="2" charset="-122"/>
                </a:rPr>
                <a:t>&lt;</a:t>
              </a:r>
              <a:r>
                <a:rPr lang="en-US" sz="1800" b="1" dirty="0">
                  <a:effectLst/>
                  <a:cs typeface="Times New Roman" panose="02020603050405020304" pitchFamily="18" charset="0"/>
                </a:rPr>
                <a:t>0.001</a:t>
              </a:r>
              <a:r>
                <a:rPr lang="zh-CN" b="1" dirty="0">
                  <a:effectLst/>
                </a:rPr>
                <a:t> </a:t>
              </a:r>
              <a:endParaRPr lang="en-US" b="1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1541497-C635-3B43-9C89-54835BEDF6EC}"/>
                </a:ext>
              </a:extLst>
            </p:cNvPr>
            <p:cNvSpPr txBox="1"/>
            <p:nvPr/>
          </p:nvSpPr>
          <p:spPr>
            <a:xfrm>
              <a:off x="7422472" y="6565807"/>
              <a:ext cx="155723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r=</a:t>
              </a:r>
              <a:r>
                <a:rPr lang="en-US" altLang="zh-CN" b="1" dirty="0"/>
                <a:t>-</a:t>
              </a:r>
              <a:r>
                <a:rPr lang="en-US" b="1" dirty="0"/>
                <a:t>0.</a:t>
              </a:r>
              <a:r>
                <a:rPr lang="en-US" altLang="zh-CN" b="1" dirty="0"/>
                <a:t>1</a:t>
              </a:r>
              <a:r>
                <a:rPr lang="en-US" b="1" dirty="0"/>
                <a:t>3</a:t>
              </a:r>
              <a:r>
                <a:rPr lang="en-US" altLang="zh-CN" b="1" dirty="0"/>
                <a:t>2</a:t>
              </a:r>
              <a:endParaRPr lang="en-US" b="1" dirty="0"/>
            </a:p>
            <a:p>
              <a:r>
                <a:rPr lang="en-US" b="1" dirty="0"/>
                <a:t>p=0.</a:t>
              </a:r>
              <a:r>
                <a:rPr lang="en-US" altLang="zh-CN" b="1" dirty="0"/>
                <a:t>137</a:t>
              </a:r>
              <a:endParaRPr lang="en-US" b="1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7313D6F9-3FC2-F44A-9C31-B7ACC09D8409}"/>
                </a:ext>
              </a:extLst>
            </p:cNvPr>
            <p:cNvSpPr txBox="1"/>
            <p:nvPr/>
          </p:nvSpPr>
          <p:spPr>
            <a:xfrm>
              <a:off x="7408536" y="3826481"/>
              <a:ext cx="157117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r=0.</a:t>
              </a:r>
              <a:r>
                <a:rPr lang="en-US" altLang="zh-CN" b="1" dirty="0"/>
                <a:t>124</a:t>
              </a:r>
              <a:endParaRPr lang="en-US" b="1" dirty="0"/>
            </a:p>
            <a:p>
              <a:r>
                <a:rPr lang="en-US" b="1" dirty="0"/>
                <a:t>p=0.</a:t>
              </a:r>
              <a:r>
                <a:rPr lang="en-US" altLang="zh-CN" b="1" dirty="0"/>
                <a:t>163</a:t>
              </a:r>
              <a:endParaRPr lang="en-US" b="1" dirty="0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29876E20-CCBA-104B-8CF6-EFE320BBB07C}"/>
                </a:ext>
              </a:extLst>
            </p:cNvPr>
            <p:cNvSpPr txBox="1"/>
            <p:nvPr/>
          </p:nvSpPr>
          <p:spPr>
            <a:xfrm>
              <a:off x="11462507" y="6565807"/>
              <a:ext cx="130622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r=</a:t>
              </a:r>
              <a:r>
                <a:rPr lang="en-US" altLang="zh-CN" b="1" dirty="0"/>
                <a:t>0.240</a:t>
              </a:r>
              <a:endParaRPr lang="en-US" b="1" dirty="0"/>
            </a:p>
            <a:p>
              <a:r>
                <a:rPr lang="en-US" b="1" dirty="0"/>
                <a:t>p=0.</a:t>
              </a:r>
              <a:r>
                <a:rPr lang="en-US" altLang="zh-CN" b="1" dirty="0"/>
                <a:t>006</a:t>
              </a:r>
              <a:endParaRPr lang="en-US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4167237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5B14B0D4-5236-3C47-8A36-06982A9459CD}"/>
              </a:ext>
            </a:extLst>
          </p:cNvPr>
          <p:cNvGrpSpPr/>
          <p:nvPr/>
        </p:nvGrpSpPr>
        <p:grpSpPr>
          <a:xfrm>
            <a:off x="1236543" y="2256943"/>
            <a:ext cx="9683500" cy="7475535"/>
            <a:chOff x="1236543" y="2256943"/>
            <a:chExt cx="9683500" cy="7475535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E2D958E8-BAC5-3342-B38A-9EB7025931E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19299" y="2256943"/>
              <a:ext cx="4697050" cy="4401310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2BE14A5E-A226-4D44-A392-4943FAD85D7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93282" y="6295502"/>
              <a:ext cx="4966431" cy="3436976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915394B1-1D71-E741-B027-D8EE0B574A3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076036" y="3200093"/>
              <a:ext cx="4684715" cy="3470159"/>
            </a:xfrm>
            <a:prstGeom prst="rect">
              <a:avLst/>
            </a:prstGeom>
          </p:spPr>
        </p:pic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B439F2FB-714E-7642-8B98-E1CB9C43777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36543" y="6258387"/>
              <a:ext cx="4966433" cy="3467790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1060A1A-D1C8-F04E-BF63-4DE8B86C8350}"/>
                </a:ext>
              </a:extLst>
            </p:cNvPr>
            <p:cNvSpPr txBox="1"/>
            <p:nvPr/>
          </p:nvSpPr>
          <p:spPr>
            <a:xfrm>
              <a:off x="2131928" y="3324447"/>
              <a:ext cx="397726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r=0.</a:t>
              </a:r>
              <a:r>
                <a:rPr lang="en-US" altLang="zh-CN" b="1" dirty="0"/>
                <a:t>29</a:t>
              </a:r>
              <a:r>
                <a:rPr lang="en-US" b="1" dirty="0"/>
                <a:t>7</a:t>
              </a:r>
            </a:p>
            <a:p>
              <a:r>
                <a:rPr lang="en-US" b="1" dirty="0"/>
                <a:t>p</a:t>
              </a:r>
              <a:r>
                <a:rPr lang="en-US" b="1" kern="0" dirty="0">
                  <a:ea typeface="宋体" panose="02010600030101010101" pitchFamily="2" charset="-122"/>
                  <a:cs typeface="Times New Roman" panose="02020603050405020304" pitchFamily="18" charset="0"/>
                </a:rPr>
                <a:t>=0</a:t>
              </a:r>
              <a:r>
                <a:rPr lang="en-US" sz="1800" b="1" dirty="0">
                  <a:effectLst/>
                  <a:cs typeface="Times New Roman" panose="02020603050405020304" pitchFamily="18" charset="0"/>
                </a:rPr>
                <a:t>.01</a:t>
              </a:r>
              <a:r>
                <a:rPr lang="en-US" altLang="zh-CN" sz="1800" b="1" dirty="0">
                  <a:effectLst/>
                  <a:cs typeface="Times New Roman" panose="02020603050405020304" pitchFamily="18" charset="0"/>
                </a:rPr>
                <a:t>6</a:t>
              </a:r>
              <a:r>
                <a:rPr lang="zh-CN" b="1" dirty="0">
                  <a:effectLst/>
                </a:rPr>
                <a:t> </a:t>
              </a:r>
              <a:endParaRPr lang="en-US" b="1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0502C61-997E-F142-8872-FCAC980DB642}"/>
                </a:ext>
              </a:extLst>
            </p:cNvPr>
            <p:cNvSpPr txBox="1"/>
            <p:nvPr/>
          </p:nvSpPr>
          <p:spPr>
            <a:xfrm>
              <a:off x="4851682" y="4751444"/>
              <a:ext cx="397726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r=</a:t>
              </a:r>
              <a:r>
                <a:rPr lang="en-US" altLang="zh-CN" b="1" dirty="0"/>
                <a:t>-</a:t>
              </a:r>
              <a:r>
                <a:rPr lang="en-US" b="1" dirty="0"/>
                <a:t>0.</a:t>
              </a:r>
              <a:r>
                <a:rPr lang="en-US" altLang="zh-CN" b="1" dirty="0"/>
                <a:t>22</a:t>
              </a:r>
              <a:r>
                <a:rPr lang="en-US" b="1" dirty="0"/>
                <a:t>7</a:t>
              </a:r>
            </a:p>
            <a:p>
              <a:r>
                <a:rPr lang="en-US" altLang="zh-CN" b="1" kern="0" dirty="0">
                  <a:ea typeface="宋体" panose="02010600030101010101" pitchFamily="2" charset="-122"/>
                </a:rPr>
                <a:t>p=</a:t>
              </a:r>
              <a:r>
                <a:rPr lang="en-US" sz="1800" b="1" dirty="0">
                  <a:effectLst/>
                  <a:cs typeface="Times New Roman" panose="02020603050405020304" pitchFamily="18" charset="0"/>
                </a:rPr>
                <a:t>0.</a:t>
              </a:r>
              <a:r>
                <a:rPr lang="en-US" altLang="zh-CN" sz="1800" b="1" dirty="0">
                  <a:effectLst/>
                  <a:cs typeface="Times New Roman" panose="02020603050405020304" pitchFamily="18" charset="0"/>
                </a:rPr>
                <a:t>069</a:t>
              </a:r>
              <a:r>
                <a:rPr lang="zh-CN" b="1" dirty="0">
                  <a:effectLst/>
                </a:rPr>
                <a:t> </a:t>
              </a:r>
              <a:endParaRPr lang="en-US" b="1" dirty="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A374FE7-39B6-CE42-A7DC-9829891CF5BA}"/>
                </a:ext>
              </a:extLst>
            </p:cNvPr>
            <p:cNvSpPr txBox="1"/>
            <p:nvPr/>
          </p:nvSpPr>
          <p:spPr>
            <a:xfrm>
              <a:off x="6604000" y="3324446"/>
              <a:ext cx="397726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r=-0.1</a:t>
              </a:r>
              <a:r>
                <a:rPr lang="en-US" altLang="zh-CN" b="1" dirty="0"/>
                <a:t>94</a:t>
              </a:r>
              <a:endParaRPr lang="en-US" b="1" dirty="0"/>
            </a:p>
            <a:p>
              <a:r>
                <a:rPr lang="en-US" b="1" kern="0" dirty="0">
                  <a:ea typeface="宋体" panose="02010600030101010101" pitchFamily="2" charset="-122"/>
                </a:rPr>
                <a:t>p=</a:t>
              </a:r>
              <a:r>
                <a:rPr lang="en-US" sz="1800" b="1" dirty="0">
                  <a:effectLst/>
                  <a:cs typeface="Times New Roman" panose="02020603050405020304" pitchFamily="18" charset="0"/>
                </a:rPr>
                <a:t>0.</a:t>
              </a:r>
              <a:r>
                <a:rPr lang="en-US" altLang="zh-CN" sz="1800" b="1" dirty="0">
                  <a:effectLst/>
                  <a:cs typeface="Times New Roman" panose="02020603050405020304" pitchFamily="18" charset="0"/>
                </a:rPr>
                <a:t>122</a:t>
              </a:r>
              <a:r>
                <a:rPr lang="zh-CN" b="1" dirty="0">
                  <a:effectLst/>
                </a:rPr>
                <a:t> </a:t>
              </a:r>
              <a:endParaRPr lang="en-US" b="1" dirty="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8969868-016C-5A46-BF47-1A1A9C14B480}"/>
                </a:ext>
              </a:extLst>
            </p:cNvPr>
            <p:cNvSpPr txBox="1"/>
            <p:nvPr/>
          </p:nvSpPr>
          <p:spPr>
            <a:xfrm>
              <a:off x="9399628" y="4980045"/>
              <a:ext cx="11719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r=0.</a:t>
              </a:r>
              <a:r>
                <a:rPr lang="en-US" altLang="zh-CN" b="1" dirty="0"/>
                <a:t>026</a:t>
              </a:r>
              <a:endParaRPr lang="en-US" b="1" dirty="0"/>
            </a:p>
            <a:p>
              <a:r>
                <a:rPr lang="en-US" b="1" kern="0" dirty="0">
                  <a:ea typeface="宋体" panose="02010600030101010101" pitchFamily="2" charset="-122"/>
                </a:rPr>
                <a:t>p=</a:t>
              </a:r>
              <a:r>
                <a:rPr lang="en-US" sz="1800" b="1" dirty="0">
                  <a:effectLst/>
                  <a:cs typeface="Times New Roman" panose="02020603050405020304" pitchFamily="18" charset="0"/>
                </a:rPr>
                <a:t>0.</a:t>
              </a:r>
              <a:r>
                <a:rPr lang="en-US" altLang="zh-CN" sz="1800" b="1" dirty="0">
                  <a:effectLst/>
                  <a:cs typeface="Times New Roman" panose="02020603050405020304" pitchFamily="18" charset="0"/>
                </a:rPr>
                <a:t>840</a:t>
              </a:r>
              <a:r>
                <a:rPr lang="zh-CN" b="1" dirty="0">
                  <a:effectLst/>
                </a:rPr>
                <a:t> </a:t>
              </a:r>
              <a:endParaRPr lang="en-US" b="1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F3DBD397-0880-C147-A9C6-3AF08835F5E7}"/>
                </a:ext>
              </a:extLst>
            </p:cNvPr>
            <p:cNvSpPr txBox="1"/>
            <p:nvPr/>
          </p:nvSpPr>
          <p:spPr>
            <a:xfrm>
              <a:off x="4851682" y="6641407"/>
              <a:ext cx="397726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r=-0.2</a:t>
              </a:r>
              <a:r>
                <a:rPr lang="en-US" altLang="zh-CN" b="1" dirty="0"/>
                <a:t>85</a:t>
              </a:r>
              <a:endParaRPr lang="en-US" b="1" dirty="0"/>
            </a:p>
            <a:p>
              <a:r>
                <a:rPr lang="en-US" b="1" dirty="0"/>
                <a:t>p</a:t>
              </a:r>
              <a:r>
                <a:rPr lang="en-US" sz="1800" b="1" kern="0" dirty="0">
                  <a:effectLst/>
                  <a:ea typeface="宋体" panose="02010600030101010101" pitchFamily="2" charset="-122"/>
                </a:rPr>
                <a:t>=</a:t>
              </a:r>
              <a:r>
                <a:rPr lang="en-US" sz="1800" b="1" dirty="0">
                  <a:effectLst/>
                  <a:cs typeface="Times New Roman" panose="02020603050405020304" pitchFamily="18" charset="0"/>
                </a:rPr>
                <a:t>0.0</a:t>
              </a:r>
              <a:r>
                <a:rPr lang="en-US" altLang="zh-CN" sz="1800" b="1" dirty="0">
                  <a:effectLst/>
                  <a:cs typeface="Times New Roman" panose="02020603050405020304" pitchFamily="18" charset="0"/>
                </a:rPr>
                <a:t>21</a:t>
              </a:r>
              <a:r>
                <a:rPr lang="zh-CN" b="1" dirty="0">
                  <a:effectLst/>
                </a:rPr>
                <a:t> </a:t>
              </a:r>
              <a:endParaRPr lang="en-US" b="1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962D169-B150-394B-85BD-7EBBE693A0FA}"/>
                </a:ext>
              </a:extLst>
            </p:cNvPr>
            <p:cNvSpPr txBox="1"/>
            <p:nvPr/>
          </p:nvSpPr>
          <p:spPr>
            <a:xfrm>
              <a:off x="9399628" y="6658253"/>
              <a:ext cx="152041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r=-0.</a:t>
              </a:r>
              <a:r>
                <a:rPr lang="en-US" altLang="zh-CN" b="1" dirty="0"/>
                <a:t>026</a:t>
              </a:r>
              <a:endParaRPr lang="en-US" b="1" dirty="0"/>
            </a:p>
            <a:p>
              <a:r>
                <a:rPr lang="en-US" altLang="zh-CN" b="1" dirty="0"/>
                <a:t>p=</a:t>
              </a:r>
              <a:r>
                <a:rPr lang="en-US" sz="1800" b="1" dirty="0">
                  <a:effectLst/>
                  <a:cs typeface="Times New Roman" panose="02020603050405020304" pitchFamily="18" charset="0"/>
                </a:rPr>
                <a:t>0.</a:t>
              </a:r>
              <a:r>
                <a:rPr lang="en-US" altLang="zh-CN" sz="1800" b="1" dirty="0">
                  <a:effectLst/>
                  <a:cs typeface="Times New Roman" panose="02020603050405020304" pitchFamily="18" charset="0"/>
                </a:rPr>
                <a:t>839</a:t>
              </a:r>
              <a:r>
                <a:rPr lang="zh-CN" b="1" dirty="0">
                  <a:effectLst/>
                </a:rPr>
                <a:t> </a:t>
              </a:r>
              <a:endParaRPr lang="en-US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6204313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7C97F973-5330-6F45-8ACF-E43177AADBB8}"/>
              </a:ext>
            </a:extLst>
          </p:cNvPr>
          <p:cNvGrpSpPr/>
          <p:nvPr/>
        </p:nvGrpSpPr>
        <p:grpSpPr>
          <a:xfrm>
            <a:off x="1263829" y="1128836"/>
            <a:ext cx="12366800" cy="7398057"/>
            <a:chOff x="1263829" y="1128836"/>
            <a:chExt cx="12366800" cy="7398057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F2612B7-99BE-BB4D-83D6-FFAD1CED0833}"/>
                </a:ext>
              </a:extLst>
            </p:cNvPr>
            <p:cNvSpPr txBox="1"/>
            <p:nvPr/>
          </p:nvSpPr>
          <p:spPr>
            <a:xfrm>
              <a:off x="9653361" y="4003827"/>
              <a:ext cx="397726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r=0.</a:t>
              </a:r>
              <a:r>
                <a:rPr lang="en-US" altLang="zh-CN" b="1" dirty="0"/>
                <a:t>399</a:t>
              </a:r>
              <a:endParaRPr lang="en-US" b="1" dirty="0"/>
            </a:p>
            <a:p>
              <a:r>
                <a:rPr lang="en-US" b="1" dirty="0"/>
                <a:t>p</a:t>
              </a:r>
              <a:r>
                <a:rPr lang="en-US" b="1" kern="0" dirty="0">
                  <a:ea typeface="宋体" panose="02010600030101010101" pitchFamily="2" charset="-122"/>
                  <a:cs typeface="Times New Roman" panose="02020603050405020304" pitchFamily="18" charset="0"/>
                </a:rPr>
                <a:t>=0</a:t>
              </a:r>
              <a:r>
                <a:rPr lang="en-US" sz="1800" b="1" dirty="0">
                  <a:effectLst/>
                  <a:cs typeface="Times New Roman" panose="02020603050405020304" pitchFamily="18" charset="0"/>
                </a:rPr>
                <a:t>.</a:t>
              </a:r>
              <a:r>
                <a:rPr lang="en-US" altLang="zh-CN" sz="1800" b="1" dirty="0">
                  <a:effectLst/>
                  <a:cs typeface="Times New Roman" panose="02020603050405020304" pitchFamily="18" charset="0"/>
                </a:rPr>
                <a:t>001</a:t>
              </a:r>
              <a:r>
                <a:rPr lang="zh-CN" b="1" dirty="0">
                  <a:effectLst/>
                </a:rPr>
                <a:t> </a:t>
              </a:r>
              <a:endParaRPr lang="en-US" b="1" dirty="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80D2D4B-77AD-214D-B279-6B3B1AF0C5CC}"/>
                </a:ext>
              </a:extLst>
            </p:cNvPr>
            <p:cNvSpPr txBox="1"/>
            <p:nvPr/>
          </p:nvSpPr>
          <p:spPr>
            <a:xfrm>
              <a:off x="9609111" y="6911368"/>
              <a:ext cx="397726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r=0.</a:t>
              </a:r>
              <a:r>
                <a:rPr lang="en-US" altLang="zh-CN" b="1" dirty="0"/>
                <a:t>283</a:t>
              </a:r>
              <a:endParaRPr lang="en-US" b="1" dirty="0"/>
            </a:p>
            <a:p>
              <a:r>
                <a:rPr lang="en-US" b="1" dirty="0"/>
                <a:t>p</a:t>
              </a:r>
              <a:r>
                <a:rPr lang="en-US" b="1" kern="0" dirty="0">
                  <a:ea typeface="宋体" panose="02010600030101010101" pitchFamily="2" charset="-122"/>
                  <a:cs typeface="Times New Roman" panose="02020603050405020304" pitchFamily="18" charset="0"/>
                </a:rPr>
                <a:t>=0</a:t>
              </a:r>
              <a:r>
                <a:rPr lang="en-US" sz="1800" b="1" dirty="0">
                  <a:effectLst/>
                  <a:cs typeface="Times New Roman" panose="02020603050405020304" pitchFamily="18" charset="0"/>
                </a:rPr>
                <a:t>.</a:t>
              </a:r>
              <a:r>
                <a:rPr lang="en-US" altLang="zh-CN" sz="1800" b="1" dirty="0">
                  <a:effectLst/>
                  <a:cs typeface="Times New Roman" panose="02020603050405020304" pitchFamily="18" charset="0"/>
                </a:rPr>
                <a:t>023</a:t>
              </a:r>
              <a:endParaRPr lang="en-US" b="1" dirty="0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ABC8096E-F63D-7742-809A-CCAAD3D4E6D6}"/>
                </a:ext>
              </a:extLst>
            </p:cNvPr>
            <p:cNvGrpSpPr/>
            <p:nvPr/>
          </p:nvGrpSpPr>
          <p:grpSpPr>
            <a:xfrm>
              <a:off x="1263829" y="1128836"/>
              <a:ext cx="9693301" cy="7398057"/>
              <a:chOff x="1263829" y="1128836"/>
              <a:chExt cx="9693301" cy="7398057"/>
            </a:xfrm>
          </p:grpSpPr>
          <p:pic>
            <p:nvPicPr>
              <p:cNvPr id="2" name="Picture 1">
                <a:extLst>
                  <a:ext uri="{FF2B5EF4-FFF2-40B4-BE49-F238E27FC236}">
                    <a16:creationId xmlns:a16="http://schemas.microsoft.com/office/drawing/2014/main" id="{FF6C4A2B-757C-B945-AED6-2A5C181D075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5766905" y="4953001"/>
                <a:ext cx="5190225" cy="3573892"/>
              </a:xfrm>
              <a:prstGeom prst="rect">
                <a:avLst/>
              </a:prstGeom>
            </p:spPr>
          </p:pic>
          <p:pic>
            <p:nvPicPr>
              <p:cNvPr id="3" name="Picture 2">
                <a:extLst>
                  <a:ext uri="{FF2B5EF4-FFF2-40B4-BE49-F238E27FC236}">
                    <a16:creationId xmlns:a16="http://schemas.microsoft.com/office/drawing/2014/main" id="{8358FC8E-04D5-2D4E-9B5D-CE9B8693966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263829" y="4953000"/>
                <a:ext cx="5118390" cy="3573893"/>
              </a:xfrm>
              <a:prstGeom prst="rect">
                <a:avLst/>
              </a:prstGeom>
            </p:spPr>
          </p:pic>
          <p:pic>
            <p:nvPicPr>
              <p:cNvPr id="4" name="Picture 3">
                <a:extLst>
                  <a:ext uri="{FF2B5EF4-FFF2-40B4-BE49-F238E27FC236}">
                    <a16:creationId xmlns:a16="http://schemas.microsoft.com/office/drawing/2014/main" id="{FCA355FB-4156-F045-AB17-D9BE0762AD6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048113" y="1877343"/>
                <a:ext cx="4907521" cy="3617025"/>
              </a:xfrm>
              <a:prstGeom prst="rect">
                <a:avLst/>
              </a:prstGeom>
            </p:spPr>
          </p:pic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38F70FBB-21A3-D348-8C6B-9F489326729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566007" y="1128836"/>
                <a:ext cx="4763457" cy="4322396"/>
              </a:xfrm>
              <a:prstGeom prst="rect">
                <a:avLst/>
              </a:prstGeom>
            </p:spPr>
          </p:pic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5D75B12-4F45-EE42-B501-17F46D99F9C6}"/>
                  </a:ext>
                </a:extLst>
              </p:cNvPr>
              <p:cNvSpPr txBox="1"/>
              <p:nvPr/>
            </p:nvSpPr>
            <p:spPr>
              <a:xfrm>
                <a:off x="4889904" y="3660338"/>
                <a:ext cx="397726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/>
                  <a:t>r=</a:t>
                </a:r>
                <a:r>
                  <a:rPr lang="en-US" altLang="zh-CN" b="1" dirty="0"/>
                  <a:t>-</a:t>
                </a:r>
                <a:r>
                  <a:rPr lang="en-US" b="1" dirty="0"/>
                  <a:t>0.0</a:t>
                </a:r>
                <a:r>
                  <a:rPr lang="en-US" altLang="zh-CN" b="1" dirty="0"/>
                  <a:t>25</a:t>
                </a:r>
                <a:endParaRPr lang="en-US" b="1" dirty="0"/>
              </a:p>
              <a:p>
                <a:r>
                  <a:rPr lang="en-US" b="1" dirty="0"/>
                  <a:t>p</a:t>
                </a:r>
                <a:r>
                  <a:rPr lang="en-US" b="1" kern="0" dirty="0">
                    <a:ea typeface="宋体" panose="02010600030101010101" pitchFamily="2" charset="-122"/>
                    <a:cs typeface="Times New Roman" panose="02020603050405020304" pitchFamily="18" charset="0"/>
                  </a:rPr>
                  <a:t>=0</a:t>
                </a:r>
                <a:r>
                  <a:rPr lang="en-US" sz="1800" b="1" dirty="0">
                    <a:effectLst/>
                    <a:cs typeface="Times New Roman" panose="02020603050405020304" pitchFamily="18" charset="0"/>
                  </a:rPr>
                  <a:t>.</a:t>
                </a:r>
                <a:r>
                  <a:rPr lang="en-US" altLang="zh-CN" sz="1800" b="1" dirty="0">
                    <a:effectLst/>
                    <a:cs typeface="Times New Roman" panose="02020603050405020304" pitchFamily="18" charset="0"/>
                  </a:rPr>
                  <a:t>843</a:t>
                </a:r>
                <a:endParaRPr lang="en-US" b="1" dirty="0"/>
              </a:p>
            </p:txBody>
          </p: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B633604-2C59-8F49-AC6C-54E5F2F5AF33}"/>
                  </a:ext>
                </a:extLst>
              </p:cNvPr>
              <p:cNvSpPr txBox="1"/>
              <p:nvPr/>
            </p:nvSpPr>
            <p:spPr>
              <a:xfrm>
                <a:off x="2131928" y="2394587"/>
                <a:ext cx="397726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/>
                  <a:t>r=0.</a:t>
                </a:r>
                <a:r>
                  <a:rPr lang="en-US" altLang="zh-CN" b="1" dirty="0"/>
                  <a:t>460</a:t>
                </a:r>
                <a:endParaRPr lang="en-US" b="1" dirty="0"/>
              </a:p>
              <a:p>
                <a:r>
                  <a:rPr lang="en-US" b="1" dirty="0"/>
                  <a:t>p</a:t>
                </a:r>
                <a:r>
                  <a:rPr lang="en-US" sz="1800" b="1" kern="0" dirty="0">
                    <a:effectLst/>
                    <a:ea typeface="宋体" panose="02010600030101010101" pitchFamily="2" charset="-122"/>
                  </a:rPr>
                  <a:t>&lt;</a:t>
                </a:r>
                <a:r>
                  <a:rPr lang="en-US" sz="1800" b="1" dirty="0">
                    <a:effectLst/>
                    <a:cs typeface="Times New Roman" panose="02020603050405020304" pitchFamily="18" charset="0"/>
                  </a:rPr>
                  <a:t>0.001</a:t>
                </a:r>
                <a:r>
                  <a:rPr lang="zh-CN" b="1" dirty="0">
                    <a:effectLst/>
                  </a:rPr>
                  <a:t> </a:t>
                </a:r>
                <a:endParaRPr lang="en-US" b="1" dirty="0"/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D4524EE0-72F1-7149-AE9B-329FDFFA0183}"/>
                  </a:ext>
                </a:extLst>
              </p:cNvPr>
              <p:cNvSpPr txBox="1"/>
              <p:nvPr/>
            </p:nvSpPr>
            <p:spPr>
              <a:xfrm>
                <a:off x="6663427" y="3474089"/>
                <a:ext cx="397726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/>
                  <a:t>r=</a:t>
                </a:r>
                <a:r>
                  <a:rPr lang="en-US" altLang="zh-CN" b="1" dirty="0"/>
                  <a:t>-</a:t>
                </a:r>
                <a:r>
                  <a:rPr lang="en-US" b="1" dirty="0"/>
                  <a:t>0.</a:t>
                </a:r>
                <a:r>
                  <a:rPr lang="en-US" altLang="zh-CN" b="1" dirty="0"/>
                  <a:t>084</a:t>
                </a:r>
                <a:endParaRPr lang="en-US" b="1" dirty="0"/>
              </a:p>
              <a:p>
                <a:r>
                  <a:rPr lang="en-US" b="1" dirty="0"/>
                  <a:t>p</a:t>
                </a:r>
                <a:r>
                  <a:rPr lang="en-US" b="1" kern="0" dirty="0">
                    <a:ea typeface="宋体" panose="02010600030101010101" pitchFamily="2" charset="-122"/>
                    <a:cs typeface="Times New Roman" panose="02020603050405020304" pitchFamily="18" charset="0"/>
                  </a:rPr>
                  <a:t>=0</a:t>
                </a:r>
                <a:r>
                  <a:rPr lang="en-US" sz="1800" b="1" dirty="0">
                    <a:effectLst/>
                    <a:cs typeface="Times New Roman" panose="02020603050405020304" pitchFamily="18" charset="0"/>
                  </a:rPr>
                  <a:t>.</a:t>
                </a:r>
                <a:r>
                  <a:rPr lang="en-US" altLang="zh-CN" sz="1800" b="1" dirty="0">
                    <a:effectLst/>
                    <a:cs typeface="Times New Roman" panose="02020603050405020304" pitchFamily="18" charset="0"/>
                  </a:rPr>
                  <a:t>511</a:t>
                </a:r>
                <a:endParaRPr lang="en-US" b="1" dirty="0"/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7EBC646-97DD-5C40-B202-D28ACE488BFD}"/>
                  </a:ext>
                </a:extLst>
              </p:cNvPr>
              <p:cNvSpPr txBox="1"/>
              <p:nvPr/>
            </p:nvSpPr>
            <p:spPr>
              <a:xfrm>
                <a:off x="4894038" y="6911061"/>
                <a:ext cx="397726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/>
                  <a:t>r=-0.</a:t>
                </a:r>
                <a:r>
                  <a:rPr lang="en-US" altLang="zh-CN" b="1" dirty="0"/>
                  <a:t>335</a:t>
                </a:r>
                <a:endParaRPr lang="en-US" b="1" dirty="0"/>
              </a:p>
              <a:p>
                <a:r>
                  <a:rPr lang="en-US" b="1" dirty="0"/>
                  <a:t>p</a:t>
                </a:r>
                <a:r>
                  <a:rPr lang="en-US" b="1" kern="0" dirty="0">
                    <a:ea typeface="宋体" panose="02010600030101010101" pitchFamily="2" charset="-122"/>
                    <a:cs typeface="Times New Roman" panose="02020603050405020304" pitchFamily="18" charset="0"/>
                  </a:rPr>
                  <a:t>=0</a:t>
                </a:r>
                <a:r>
                  <a:rPr lang="en-US" sz="1800" b="1" dirty="0">
                    <a:effectLst/>
                    <a:cs typeface="Times New Roman" panose="02020603050405020304" pitchFamily="18" charset="0"/>
                  </a:rPr>
                  <a:t>.</a:t>
                </a:r>
                <a:r>
                  <a:rPr lang="en-US" altLang="zh-CN" sz="1800" b="1" dirty="0">
                    <a:effectLst/>
                    <a:cs typeface="Times New Roman" panose="02020603050405020304" pitchFamily="18" charset="0"/>
                  </a:rPr>
                  <a:t>007</a:t>
                </a:r>
                <a:endParaRPr lang="en-US" b="1" dirty="0"/>
              </a:p>
            </p:txBody>
          </p:sp>
          <p:cxnSp>
            <p:nvCxnSpPr>
              <p:cNvPr id="13" name="Straight Arrow Connector 12">
                <a:extLst>
                  <a:ext uri="{FF2B5EF4-FFF2-40B4-BE49-F238E27FC236}">
                    <a16:creationId xmlns:a16="http://schemas.microsoft.com/office/drawing/2014/main" id="{C1F61210-3782-D846-B32A-D72F43552BE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97615" y="4056582"/>
                <a:ext cx="44355" cy="230041"/>
              </a:xfrm>
              <a:prstGeom prst="straightConnector1">
                <a:avLst/>
              </a:prstGeom>
              <a:ln w="25400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>
                <a:extLst>
                  <a:ext uri="{FF2B5EF4-FFF2-40B4-BE49-F238E27FC236}">
                    <a16:creationId xmlns:a16="http://schemas.microsoft.com/office/drawing/2014/main" id="{A334F910-A32C-9C41-9E7E-44F15B9A394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586937" y="4323023"/>
                <a:ext cx="218517" cy="168755"/>
              </a:xfrm>
              <a:prstGeom prst="straightConnector1">
                <a:avLst/>
              </a:prstGeom>
              <a:ln w="25400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6669617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597</TotalTime>
  <Words>108</Words>
  <Application>Microsoft Macintosh PowerPoint</Application>
  <PresentationFormat>Custom</PresentationFormat>
  <Paragraphs>36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Xue, Xiaofan</dc:creator>
  <cp:lastModifiedBy>Xue, Xiaofan</cp:lastModifiedBy>
  <cp:revision>3</cp:revision>
  <dcterms:created xsi:type="dcterms:W3CDTF">2023-08-15T01:09:58Z</dcterms:created>
  <dcterms:modified xsi:type="dcterms:W3CDTF">2023-08-28T06:32:53Z</dcterms:modified>
</cp:coreProperties>
</file>