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3" r:id="rId3"/>
    <p:sldId id="264" r:id="rId4"/>
  </p:sldIdLst>
  <p:sldSz cx="15119350" cy="214201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27360-13AF-4EA0-9404-66CACF999A12}" v="5" dt="2025-08-19T11:43:02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20" d="100"/>
          <a:sy n="20" d="100"/>
        </p:scale>
        <p:origin x="2276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anth Thamodaran" userId="b6987b68-826a-48f5-8190-38b57b9985f8" providerId="ADAL" clId="{0D608405-8188-4553-A85D-104A5BDF5988}"/>
    <pc:docChg chg="undo custSel addSld modSld">
      <pc:chgData name="Vasanth Thamodaran" userId="b6987b68-826a-48f5-8190-38b57b9985f8" providerId="ADAL" clId="{0D608405-8188-4553-A85D-104A5BDF5988}" dt="2025-08-12T06:56:03.431" v="706" actId="20577"/>
      <pc:docMkLst>
        <pc:docMk/>
      </pc:docMkLst>
      <pc:sldChg chg="modSp mod">
        <pc:chgData name="Vasanth Thamodaran" userId="b6987b68-826a-48f5-8190-38b57b9985f8" providerId="ADAL" clId="{0D608405-8188-4553-A85D-104A5BDF5988}" dt="2025-08-12T06:52:13.091" v="568" actId="20577"/>
        <pc:sldMkLst>
          <pc:docMk/>
          <pc:sldMk cId="0" sldId="258"/>
        </pc:sldMkLst>
      </pc:sldChg>
      <pc:sldChg chg="modSp mod">
        <pc:chgData name="Vasanth Thamodaran" userId="b6987b68-826a-48f5-8190-38b57b9985f8" providerId="ADAL" clId="{0D608405-8188-4553-A85D-104A5BDF5988}" dt="2025-08-12T06:54:23.635" v="670" actId="123"/>
        <pc:sldMkLst>
          <pc:docMk/>
          <pc:sldMk cId="0" sldId="259"/>
        </pc:sldMkLst>
        <pc:spChg chg="mod">
          <ac:chgData name="Vasanth Thamodaran" userId="b6987b68-826a-48f5-8190-38b57b9985f8" providerId="ADAL" clId="{0D608405-8188-4553-A85D-104A5BDF5988}" dt="2025-08-12T06:54:23.635" v="670" actId="123"/>
          <ac:spMkLst>
            <pc:docMk/>
            <pc:sldMk cId="0" sldId="259"/>
            <ac:spMk id="12" creationId="{00000000-0000-0000-0000-000000000000}"/>
          </ac:spMkLst>
        </pc:spChg>
      </pc:sldChg>
      <pc:sldChg chg="modSp">
        <pc:chgData name="Vasanth Thamodaran" userId="b6987b68-826a-48f5-8190-38b57b9985f8" providerId="ADAL" clId="{0D608405-8188-4553-A85D-104A5BDF5988}" dt="2025-08-11T08:52:41.448" v="564"/>
        <pc:sldMkLst>
          <pc:docMk/>
          <pc:sldMk cId="0" sldId="260"/>
        </pc:sldMkLst>
        <pc:picChg chg="mod">
          <ac:chgData name="Vasanth Thamodaran" userId="b6987b68-826a-48f5-8190-38b57b9985f8" providerId="ADAL" clId="{0D608405-8188-4553-A85D-104A5BDF5988}" dt="2025-08-11T08:52:41.448" v="564"/>
          <ac:picMkLst>
            <pc:docMk/>
            <pc:sldMk cId="0" sldId="260"/>
            <ac:picMk id="19" creationId="{00000000-0000-0000-0000-000000000000}"/>
          </ac:picMkLst>
        </pc:picChg>
        <pc:picChg chg="mod">
          <ac:chgData name="Vasanth Thamodaran" userId="b6987b68-826a-48f5-8190-38b57b9985f8" providerId="ADAL" clId="{0D608405-8188-4553-A85D-104A5BDF5988}" dt="2025-08-11T08:52:35.373" v="563"/>
          <ac:picMkLst>
            <pc:docMk/>
            <pc:sldMk cId="0" sldId="260"/>
            <ac:picMk id="23" creationId="{00000000-0000-0000-0000-000000000000}"/>
          </ac:picMkLst>
        </pc:picChg>
      </pc:sldChg>
      <pc:sldChg chg="modSp mod">
        <pc:chgData name="Vasanth Thamodaran" userId="b6987b68-826a-48f5-8190-38b57b9985f8" providerId="ADAL" clId="{0D608405-8188-4553-A85D-104A5BDF5988}" dt="2025-08-12T06:56:03.431" v="706" actId="20577"/>
        <pc:sldMkLst>
          <pc:docMk/>
          <pc:sldMk cId="0" sldId="262"/>
        </pc:sldMkLst>
        <pc:spChg chg="mod">
          <ac:chgData name="Vasanth Thamodaran" userId="b6987b68-826a-48f5-8190-38b57b9985f8" providerId="ADAL" clId="{0D608405-8188-4553-A85D-104A5BDF5988}" dt="2025-08-12T06:56:03.431" v="706" actId="20577"/>
          <ac:spMkLst>
            <pc:docMk/>
            <pc:sldMk cId="0" sldId="262"/>
            <ac:spMk id="70" creationId="{00000000-0000-0000-0000-000000000000}"/>
          </ac:spMkLst>
        </pc:spChg>
      </pc:sldChg>
      <pc:sldChg chg="addSp delSp modSp new mod modAnim">
        <pc:chgData name="Vasanth Thamodaran" userId="b6987b68-826a-48f5-8190-38b57b9985f8" providerId="ADAL" clId="{0D608405-8188-4553-A85D-104A5BDF5988}" dt="2025-08-07T08:40:11.722" v="534"/>
        <pc:sldMkLst>
          <pc:docMk/>
          <pc:sldMk cId="3319758615" sldId="263"/>
        </pc:sldMkLst>
        <pc:spChg chg="add mod">
          <ac:chgData name="Vasanth Thamodaran" userId="b6987b68-826a-48f5-8190-38b57b9985f8" providerId="ADAL" clId="{0D608405-8188-4553-A85D-104A5BDF5988}" dt="2025-08-07T08:35:13.490" v="528" actId="1076"/>
          <ac:spMkLst>
            <pc:docMk/>
            <pc:sldMk cId="3319758615" sldId="263"/>
            <ac:spMk id="4" creationId="{1BA33000-22D8-9ED3-CC93-480766A830CB}"/>
          </ac:spMkLst>
        </pc:spChg>
        <pc:spChg chg="add mod">
          <ac:chgData name="Vasanth Thamodaran" userId="b6987b68-826a-48f5-8190-38b57b9985f8" providerId="ADAL" clId="{0D608405-8188-4553-A85D-104A5BDF5988}" dt="2025-08-07T08:33:57.081" v="519" actId="113"/>
          <ac:spMkLst>
            <pc:docMk/>
            <pc:sldMk cId="3319758615" sldId="263"/>
            <ac:spMk id="6" creationId="{A1F68A49-DB64-500D-C231-63428A1DBA21}"/>
          </ac:spMkLst>
        </pc:spChg>
        <pc:spChg chg="add mod">
          <ac:chgData name="Vasanth Thamodaran" userId="b6987b68-826a-48f5-8190-38b57b9985f8" providerId="ADAL" clId="{0D608405-8188-4553-A85D-104A5BDF5988}" dt="2025-08-07T08:34:22.010" v="524" actId="20577"/>
          <ac:spMkLst>
            <pc:docMk/>
            <pc:sldMk cId="3319758615" sldId="263"/>
            <ac:spMk id="7" creationId="{009AA8B4-0151-6038-071A-53B4B011CC5B}"/>
          </ac:spMkLst>
        </pc:spChg>
        <pc:picChg chg="mod">
          <ac:chgData name="Vasanth Thamodaran" userId="b6987b68-826a-48f5-8190-38b57b9985f8" providerId="ADAL" clId="{0D608405-8188-4553-A85D-104A5BDF5988}" dt="2025-08-07T08:40:07.872" v="533"/>
          <ac:picMkLst>
            <pc:docMk/>
            <pc:sldMk cId="3319758615" sldId="263"/>
            <ac:picMk id="5" creationId="{21925F9A-0380-E746-41FB-DA717A50BBB4}"/>
          </ac:picMkLst>
        </pc:picChg>
        <pc:picChg chg="add mod">
          <ac:chgData name="Vasanth Thamodaran" userId="b6987b68-826a-48f5-8190-38b57b9985f8" providerId="ADAL" clId="{0D608405-8188-4553-A85D-104A5BDF5988}" dt="2025-08-07T08:40:11.722" v="534"/>
          <ac:picMkLst>
            <pc:docMk/>
            <pc:sldMk cId="3319758615" sldId="263"/>
            <ac:picMk id="8" creationId="{3C6ABE4C-6F90-2D02-D982-17939343C99E}"/>
          </ac:picMkLst>
        </pc:picChg>
      </pc:sldChg>
      <pc:sldChg chg="addSp delSp modSp new mod modAnim">
        <pc:chgData name="Vasanth Thamodaran" userId="b6987b68-826a-48f5-8190-38b57b9985f8" providerId="ADAL" clId="{0D608405-8188-4553-A85D-104A5BDF5988}" dt="2025-08-11T08:57:39.316" v="566" actId="20577"/>
        <pc:sldMkLst>
          <pc:docMk/>
          <pc:sldMk cId="2855166847" sldId="264"/>
        </pc:sldMkLst>
        <pc:spChg chg="add mod">
          <ac:chgData name="Vasanth Thamodaran" userId="b6987b68-826a-48f5-8190-38b57b9985f8" providerId="ADAL" clId="{0D608405-8188-4553-A85D-104A5BDF5988}" dt="2025-08-11T08:57:39.316" v="566" actId="20577"/>
          <ac:spMkLst>
            <pc:docMk/>
            <pc:sldMk cId="2855166847" sldId="264"/>
            <ac:spMk id="4" creationId="{3BC5B361-2C3E-C175-2D1A-7FABB195D2EE}"/>
          </ac:spMkLst>
        </pc:spChg>
        <pc:spChg chg="add mod">
          <ac:chgData name="Vasanth Thamodaran" userId="b6987b68-826a-48f5-8190-38b57b9985f8" providerId="ADAL" clId="{0D608405-8188-4553-A85D-104A5BDF5988}" dt="2025-08-07T08:39:47.537" v="532"/>
          <ac:spMkLst>
            <pc:docMk/>
            <pc:sldMk cId="2855166847" sldId="264"/>
            <ac:spMk id="5" creationId="{3DC1B360-8709-9F23-91CE-2D64F6EBD571}"/>
          </ac:spMkLst>
        </pc:spChg>
        <pc:spChg chg="add mod">
          <ac:chgData name="Vasanth Thamodaran" userId="b6987b68-826a-48f5-8190-38b57b9985f8" providerId="ADAL" clId="{0D608405-8188-4553-A85D-104A5BDF5988}" dt="2025-08-07T08:50:48.440" v="550" actId="20577"/>
          <ac:spMkLst>
            <pc:docMk/>
            <pc:sldMk cId="2855166847" sldId="264"/>
            <ac:spMk id="9" creationId="{04FFDB80-3481-C7CB-2619-C978A84D12CA}"/>
          </ac:spMkLst>
        </pc:spChg>
        <pc:picChg chg="add mod">
          <ac:chgData name="Vasanth Thamodaran" userId="b6987b68-826a-48f5-8190-38b57b9985f8" providerId="ADAL" clId="{0D608405-8188-4553-A85D-104A5BDF5988}" dt="2025-08-07T08:50:54.053" v="551" actId="14100"/>
          <ac:picMkLst>
            <pc:docMk/>
            <pc:sldMk cId="2855166847" sldId="264"/>
            <ac:picMk id="6" creationId="{B307F8E0-FCE4-92FE-1020-F182C8A617EC}"/>
          </ac:picMkLst>
        </pc:picChg>
        <pc:picChg chg="add mod">
          <ac:chgData name="Vasanth Thamodaran" userId="b6987b68-826a-48f5-8190-38b57b9985f8" providerId="ADAL" clId="{0D608405-8188-4553-A85D-104A5BDF5988}" dt="2025-08-07T08:51:41.078" v="556" actId="1076"/>
          <ac:picMkLst>
            <pc:docMk/>
            <pc:sldMk cId="2855166847" sldId="264"/>
            <ac:picMk id="10" creationId="{56C891C8-4AB7-F3B5-38C5-2A2E76A85C88}"/>
          </ac:picMkLst>
        </pc:picChg>
      </pc:sldChg>
    </pc:docChg>
  </pc:docChgLst>
  <pc:docChgLst>
    <pc:chgData name="Vibhaa K K" userId="S::vibhaa.kk@tigs.res.in::89bd5087-c911-4a9a-83a5-39022a994744" providerId="AD" clId="Web-{F43D747A-1C1E-F9BF-C887-873FD35E0C2C}"/>
    <pc:docChg chg="modSld">
      <pc:chgData name="Vibhaa K K" userId="S::vibhaa.kk@tigs.res.in::89bd5087-c911-4a9a-83a5-39022a994744" providerId="AD" clId="Web-{F43D747A-1C1E-F9BF-C887-873FD35E0C2C}" dt="2025-08-11T12:56:03.894" v="8" actId="20577"/>
      <pc:docMkLst>
        <pc:docMk/>
      </pc:docMkLst>
      <pc:sldChg chg="modSp">
        <pc:chgData name="Vibhaa K K" userId="S::vibhaa.kk@tigs.res.in::89bd5087-c911-4a9a-83a5-39022a994744" providerId="AD" clId="Web-{F43D747A-1C1E-F9BF-C887-873FD35E0C2C}" dt="2025-08-11T12:56:03.894" v="8" actId="20577"/>
        <pc:sldMkLst>
          <pc:docMk/>
          <pc:sldMk cId="0" sldId="262"/>
        </pc:sldMkLst>
        <pc:spChg chg="mod">
          <ac:chgData name="Vibhaa K K" userId="S::vibhaa.kk@tigs.res.in::89bd5087-c911-4a9a-83a5-39022a994744" providerId="AD" clId="Web-{F43D747A-1C1E-F9BF-C887-873FD35E0C2C}" dt="2025-08-11T12:55:58.847" v="5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Vibhaa K K" userId="S::vibhaa.kk@tigs.res.in::89bd5087-c911-4a9a-83a5-39022a994744" providerId="AD" clId="Web-{F43D747A-1C1E-F9BF-C887-873FD35E0C2C}" dt="2025-08-11T12:56:02.519" v="6" actId="20577"/>
          <ac:spMkLst>
            <pc:docMk/>
            <pc:sldMk cId="0" sldId="262"/>
            <ac:spMk id="5" creationId="{00000000-0000-0000-0000-000000000000}"/>
          </ac:spMkLst>
        </pc:spChg>
        <pc:spChg chg="mod">
          <ac:chgData name="Vibhaa K K" userId="S::vibhaa.kk@tigs.res.in::89bd5087-c911-4a9a-83a5-39022a994744" providerId="AD" clId="Web-{F43D747A-1C1E-F9BF-C887-873FD35E0C2C}" dt="2025-08-11T12:56:03.894" v="8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Vibhaa K K" userId="S::vibhaa.kk@tigs.res.in::89bd5087-c911-4a9a-83a5-39022a994744" providerId="AD" clId="Web-{F43D747A-1C1E-F9BF-C887-873FD35E0C2C}" dt="2025-08-11T12:55:55.315" v="3" actId="20577"/>
          <ac:spMkLst>
            <pc:docMk/>
            <pc:sldMk cId="0" sldId="262"/>
            <ac:spMk id="30" creationId="{00000000-0000-0000-0000-000000000000}"/>
          </ac:spMkLst>
        </pc:spChg>
        <pc:spChg chg="mod">
          <ac:chgData name="Vibhaa K K" userId="S::vibhaa.kk@tigs.res.in::89bd5087-c911-4a9a-83a5-39022a994744" providerId="AD" clId="Web-{F43D747A-1C1E-F9BF-C887-873FD35E0C2C}" dt="2025-08-11T12:55:51.206" v="1" actId="20577"/>
          <ac:spMkLst>
            <pc:docMk/>
            <pc:sldMk cId="0" sldId="262"/>
            <ac:spMk id="51" creationId="{00000000-0000-0000-0000-000000000000}"/>
          </ac:spMkLst>
        </pc:spChg>
      </pc:sldChg>
    </pc:docChg>
  </pc:docChgLst>
  <pc:docChgLst>
    <pc:chgData name="Vasanth Thamodaran" userId="b6987b68-826a-48f5-8190-38b57b9985f8" providerId="ADAL" clId="{1FC27360-13AF-4EA0-9404-66CACF999A12}"/>
    <pc:docChg chg="undo custSel delSld modSld">
      <pc:chgData name="Vasanth Thamodaran" userId="b6987b68-826a-48f5-8190-38b57b9985f8" providerId="ADAL" clId="{1FC27360-13AF-4EA0-9404-66CACF999A12}" dt="2025-08-19T12:02:49.985" v="53" actId="47"/>
      <pc:docMkLst>
        <pc:docMk/>
      </pc:docMkLst>
      <pc:sldChg chg="addSp modSp del mod">
        <pc:chgData name="Vasanth Thamodaran" userId="b6987b68-826a-48f5-8190-38b57b9985f8" providerId="ADAL" clId="{1FC27360-13AF-4EA0-9404-66CACF999A12}" dt="2025-08-19T12:02:42.561" v="51" actId="47"/>
        <pc:sldMkLst>
          <pc:docMk/>
          <pc:sldMk cId="0" sldId="258"/>
        </pc:sldMkLst>
        <pc:spChg chg="add mod">
          <ac:chgData name="Vasanth Thamodaran" userId="b6987b68-826a-48f5-8190-38b57b9985f8" providerId="ADAL" clId="{1FC27360-13AF-4EA0-9404-66CACF999A12}" dt="2025-08-19T11:43:09.793" v="50" actId="1076"/>
          <ac:spMkLst>
            <pc:docMk/>
            <pc:sldMk cId="0" sldId="258"/>
            <ac:spMk id="8" creationId="{06CDB97A-A8F3-F5CD-E743-AF5A20E8215A}"/>
          </ac:spMkLst>
        </pc:spChg>
        <pc:spChg chg="add mod">
          <ac:chgData name="Vasanth Thamodaran" userId="b6987b68-826a-48f5-8190-38b57b9985f8" providerId="ADAL" clId="{1FC27360-13AF-4EA0-9404-66CACF999A12}" dt="2025-08-19T11:43:09.793" v="50" actId="1076"/>
          <ac:spMkLst>
            <pc:docMk/>
            <pc:sldMk cId="0" sldId="258"/>
            <ac:spMk id="11" creationId="{74956CF4-0314-A138-534F-01417B138A73}"/>
          </ac:spMkLst>
        </pc:spChg>
        <pc:spChg chg="mod">
          <ac:chgData name="Vasanth Thamodaran" userId="b6987b68-826a-48f5-8190-38b57b9985f8" providerId="ADAL" clId="{1FC27360-13AF-4EA0-9404-66CACF999A12}" dt="2025-08-19T11:40:53.722" v="43"/>
          <ac:spMkLst>
            <pc:docMk/>
            <pc:sldMk cId="0" sldId="258"/>
            <ac:spMk id="70" creationId="{00000000-0000-0000-0000-000000000000}"/>
          </ac:spMkLst>
        </pc:spChg>
        <pc:picChg chg="mod modCrop">
          <ac:chgData name="Vasanth Thamodaran" userId="b6987b68-826a-48f5-8190-38b57b9985f8" providerId="ADAL" clId="{1FC27360-13AF-4EA0-9404-66CACF999A12}" dt="2025-08-19T11:42:47.756" v="48" actId="732"/>
          <ac:picMkLst>
            <pc:docMk/>
            <pc:sldMk cId="0" sldId="258"/>
            <ac:picMk id="10" creationId="{00000000-0000-0000-0000-000000000000}"/>
          </ac:picMkLst>
        </pc:picChg>
      </pc:sldChg>
      <pc:sldChg chg="modSp del mod">
        <pc:chgData name="Vasanth Thamodaran" userId="b6987b68-826a-48f5-8190-38b57b9985f8" providerId="ADAL" clId="{1FC27360-13AF-4EA0-9404-66CACF999A12}" dt="2025-08-19T12:02:45.561" v="52" actId="47"/>
        <pc:sldMkLst>
          <pc:docMk/>
          <pc:sldMk cId="0" sldId="260"/>
        </pc:sldMkLst>
        <pc:spChg chg="mod">
          <ac:chgData name="Vasanth Thamodaran" userId="b6987b68-826a-48f5-8190-38b57b9985f8" providerId="ADAL" clId="{1FC27360-13AF-4EA0-9404-66CACF999A12}" dt="2025-08-19T11:41:23.993" v="45" actId="20577"/>
          <ac:spMkLst>
            <pc:docMk/>
            <pc:sldMk cId="0" sldId="260"/>
            <ac:spMk id="70" creationId="{00000000-0000-0000-0000-000000000000}"/>
          </ac:spMkLst>
        </pc:spChg>
      </pc:sldChg>
      <pc:sldChg chg="addSp modSp del mod">
        <pc:chgData name="Vasanth Thamodaran" userId="b6987b68-826a-48f5-8190-38b57b9985f8" providerId="ADAL" clId="{1FC27360-13AF-4EA0-9404-66CACF999A12}" dt="2025-08-19T12:02:49.985" v="53" actId="47"/>
        <pc:sldMkLst>
          <pc:docMk/>
          <pc:sldMk cId="0" sldId="262"/>
        </pc:sldMkLst>
        <pc:spChg chg="add mod">
          <ac:chgData name="Vasanth Thamodaran" userId="b6987b68-826a-48f5-8190-38b57b9985f8" providerId="ADAL" clId="{1FC27360-13AF-4EA0-9404-66CACF999A12}" dt="2025-08-19T11:39:10.007" v="6" actId="1076"/>
          <ac:spMkLst>
            <pc:docMk/>
            <pc:sldMk cId="0" sldId="262"/>
            <ac:spMk id="9" creationId="{9F46817D-FBDE-4130-14C4-379A432E0FEF}"/>
          </ac:spMkLst>
        </pc:spChg>
        <pc:spChg chg="add mod">
          <ac:chgData name="Vasanth Thamodaran" userId="b6987b68-826a-48f5-8190-38b57b9985f8" providerId="ADAL" clId="{1FC27360-13AF-4EA0-9404-66CACF999A12}" dt="2025-08-19T11:39:22.058" v="12" actId="20577"/>
          <ac:spMkLst>
            <pc:docMk/>
            <pc:sldMk cId="0" sldId="262"/>
            <ac:spMk id="10" creationId="{CC199858-F46D-0BEE-8BC8-BB5386B59E41}"/>
          </ac:spMkLst>
        </pc:spChg>
        <pc:spChg chg="mod">
          <ac:chgData name="Vasanth Thamodaran" userId="b6987b68-826a-48f5-8190-38b57b9985f8" providerId="ADAL" clId="{1FC27360-13AF-4EA0-9404-66CACF999A12}" dt="2025-08-19T11:41:33.851" v="46" actId="20577"/>
          <ac:spMkLst>
            <pc:docMk/>
            <pc:sldMk cId="0" sldId="262"/>
            <ac:spMk id="70" creationId="{00000000-0000-0000-0000-000000000000}"/>
          </ac:spMkLst>
        </pc:spChg>
        <pc:grpChg chg="mod">
          <ac:chgData name="Vasanth Thamodaran" userId="b6987b68-826a-48f5-8190-38b57b9985f8" providerId="ADAL" clId="{1FC27360-13AF-4EA0-9404-66CACF999A12}" dt="2025-08-19T11:38:26.028" v="2" actId="1076"/>
          <ac:grpSpMkLst>
            <pc:docMk/>
            <pc:sldMk cId="0" sldId="262"/>
            <ac:grpSpMk id="8" creationId="{00000000-0000-0000-0000-000000000000}"/>
          </ac:grpSpMkLst>
        </pc:grpChg>
        <pc:picChg chg="mod modCrop">
          <ac:chgData name="Vasanth Thamodaran" userId="b6987b68-826a-48f5-8190-38b57b9985f8" providerId="ADAL" clId="{1FC27360-13AF-4EA0-9404-66CACF999A12}" dt="2025-08-19T11:38:56.252" v="5" actId="732"/>
          <ac:picMkLst>
            <pc:docMk/>
            <pc:sldMk cId="0" sldId="262"/>
            <ac:picMk id="28" creationId="{00000000-0000-0000-0000-000000000000}"/>
          </ac:picMkLst>
        </pc:picChg>
      </pc:sldChg>
    </pc:docChg>
  </pc:docChgLst>
  <pc:docChgLst>
    <pc:chgData name="Vibhaa K K" userId="S::vibhaa.kk@tigs.res.in::89bd5087-c911-4a9a-83a5-39022a994744" providerId="AD" clId="Web-{9CDEFA12-9D12-829D-C4D2-F1F9681C8B1A}"/>
    <pc:docChg chg="modSld">
      <pc:chgData name="Vibhaa K K" userId="S::vibhaa.kk@tigs.res.in::89bd5087-c911-4a9a-83a5-39022a994744" providerId="AD" clId="Web-{9CDEFA12-9D12-829D-C4D2-F1F9681C8B1A}" dt="2025-08-12T10:15:52.196" v="42" actId="20577"/>
      <pc:docMkLst>
        <pc:docMk/>
      </pc:docMkLst>
      <pc:sldChg chg="addSp delSp modSp">
        <pc:chgData name="Vibhaa K K" userId="S::vibhaa.kk@tigs.res.in::89bd5087-c911-4a9a-83a5-39022a994744" providerId="AD" clId="Web-{9CDEFA12-9D12-829D-C4D2-F1F9681C8B1A}" dt="2025-08-12T10:14:56.961" v="34" actId="20577"/>
        <pc:sldMkLst>
          <pc:docMk/>
          <pc:sldMk cId="0" sldId="258"/>
        </pc:sldMkLst>
      </pc:sldChg>
      <pc:sldChg chg="addSp delSp modSp">
        <pc:chgData name="Vibhaa K K" userId="S::vibhaa.kk@tigs.res.in::89bd5087-c911-4a9a-83a5-39022a994744" providerId="AD" clId="Web-{9CDEFA12-9D12-829D-C4D2-F1F9681C8B1A}" dt="2025-08-12T10:15:52.196" v="42" actId="20577"/>
        <pc:sldMkLst>
          <pc:docMk/>
          <pc:sldMk cId="0" sldId="260"/>
        </pc:sldMkLst>
        <pc:spChg chg="add mod">
          <ac:chgData name="Vibhaa K K" userId="S::vibhaa.kk@tigs.res.in::89bd5087-c911-4a9a-83a5-39022a994744" providerId="AD" clId="Web-{9CDEFA12-9D12-829D-C4D2-F1F9681C8B1A}" dt="2025-08-12T10:15:52.196" v="42" actId="20577"/>
          <ac:spMkLst>
            <pc:docMk/>
            <pc:sldMk cId="0" sldId="260"/>
            <ac:spMk id="3" creationId="{52330FE2-A7E8-B58C-D307-570C53DB878D}"/>
          </ac:spMkLst>
        </pc:spChg>
        <pc:spChg chg="mod">
          <ac:chgData name="Vibhaa K K" userId="S::vibhaa.kk@tigs.res.in::89bd5087-c911-4a9a-83a5-39022a994744" providerId="AD" clId="Web-{9CDEFA12-9D12-829D-C4D2-F1F9681C8B1A}" dt="2025-08-12T10:15:19.414" v="35" actId="14100"/>
          <ac:spMkLst>
            <pc:docMk/>
            <pc:sldMk cId="0" sldId="260"/>
            <ac:spMk id="1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4000" y="3505595"/>
            <a:ext cx="12852000" cy="7457443"/>
          </a:xfrm>
        </p:spPr>
        <p:txBody>
          <a:bodyPr anchor="b"/>
          <a:lstStyle>
            <a:lvl1pPr algn="ctr">
              <a:defRPr sz="9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000" y="11250627"/>
            <a:ext cx="11340000" cy="5171616"/>
          </a:xfrm>
        </p:spPr>
        <p:txBody>
          <a:bodyPr/>
          <a:lstStyle>
            <a:lvl1pPr marL="0" indent="0" algn="ctr">
              <a:buNone/>
              <a:defRPr sz="3970"/>
            </a:lvl1pPr>
            <a:lvl2pPr marL="756285" indent="0" algn="ctr">
              <a:buNone/>
              <a:defRPr sz="3305"/>
            </a:lvl2pPr>
            <a:lvl3pPr marL="1511935" indent="0" algn="ctr">
              <a:buNone/>
              <a:defRPr sz="2975"/>
            </a:lvl3pPr>
            <a:lvl4pPr marL="2268220" indent="0" algn="ctr">
              <a:buNone/>
              <a:defRPr sz="2645"/>
            </a:lvl4pPr>
            <a:lvl5pPr marL="3023870" indent="0" algn="ctr">
              <a:buNone/>
              <a:defRPr sz="2645"/>
            </a:lvl5pPr>
            <a:lvl6pPr marL="3780155" indent="0" algn="ctr">
              <a:buNone/>
              <a:defRPr sz="2645"/>
            </a:lvl6pPr>
            <a:lvl7pPr marL="4535805" indent="0" algn="ctr">
              <a:buNone/>
              <a:defRPr sz="2645"/>
            </a:lvl7pPr>
            <a:lvl8pPr marL="5292090" indent="0" algn="ctr">
              <a:buNone/>
              <a:defRPr sz="2645"/>
            </a:lvl8pPr>
            <a:lvl9pPr marL="6047740" indent="0" algn="ctr">
              <a:buNone/>
              <a:defRPr sz="264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20251" y="1140434"/>
            <a:ext cx="3260250" cy="18152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501" y="1140434"/>
            <a:ext cx="9591750" cy="18152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626" y="5340211"/>
            <a:ext cx="13041000" cy="8910255"/>
          </a:xfrm>
        </p:spPr>
        <p:txBody>
          <a:bodyPr anchor="b"/>
          <a:lstStyle>
            <a:lvl1pPr>
              <a:defRPr sz="9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626" y="14334760"/>
            <a:ext cx="13041000" cy="4685693"/>
          </a:xfrm>
        </p:spPr>
        <p:txBody>
          <a:bodyPr/>
          <a:lstStyle>
            <a:lvl1pPr marL="0" indent="0">
              <a:buNone/>
              <a:defRPr sz="3970">
                <a:solidFill>
                  <a:schemeClr val="tx1"/>
                </a:solidFill>
              </a:defRPr>
            </a:lvl1pPr>
            <a:lvl2pPr marL="756285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2pPr>
            <a:lvl3pPr marL="1511935" indent="0">
              <a:buNone/>
              <a:defRPr sz="2975">
                <a:solidFill>
                  <a:schemeClr val="tx1">
                    <a:tint val="75000"/>
                  </a:schemeClr>
                </a:solidFill>
              </a:defRPr>
            </a:lvl3pPr>
            <a:lvl4pPr marL="226822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4pPr>
            <a:lvl5pPr marL="302387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5pPr>
            <a:lvl6pPr marL="378015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6pPr>
            <a:lvl7pPr marL="4535805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7pPr>
            <a:lvl8pPr marL="529209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8pPr>
            <a:lvl9pPr marL="6047740" indent="0">
              <a:buNone/>
              <a:defRPr sz="26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500" y="5702168"/>
            <a:ext cx="6426000" cy="1359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500" y="5702168"/>
            <a:ext cx="6426000" cy="13590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70" y="1140438"/>
            <a:ext cx="13041000" cy="41402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71" y="5250954"/>
            <a:ext cx="6396468" cy="2573411"/>
          </a:xfrm>
        </p:spPr>
        <p:txBody>
          <a:bodyPr anchor="b"/>
          <a:lstStyle>
            <a:lvl1pPr marL="0" indent="0">
              <a:buNone/>
              <a:defRPr sz="3970" b="1"/>
            </a:lvl1pPr>
            <a:lvl2pPr marL="756285" indent="0">
              <a:buNone/>
              <a:defRPr sz="3305" b="1"/>
            </a:lvl2pPr>
            <a:lvl3pPr marL="1511935" indent="0">
              <a:buNone/>
              <a:defRPr sz="2975" b="1"/>
            </a:lvl3pPr>
            <a:lvl4pPr marL="2268220" indent="0">
              <a:buNone/>
              <a:defRPr sz="2645" b="1"/>
            </a:lvl4pPr>
            <a:lvl5pPr marL="3023870" indent="0">
              <a:buNone/>
              <a:defRPr sz="2645" b="1"/>
            </a:lvl5pPr>
            <a:lvl6pPr marL="3780155" indent="0">
              <a:buNone/>
              <a:defRPr sz="2645" b="1"/>
            </a:lvl6pPr>
            <a:lvl7pPr marL="4535805" indent="0">
              <a:buNone/>
              <a:defRPr sz="2645" b="1"/>
            </a:lvl7pPr>
            <a:lvl8pPr marL="5292090" indent="0">
              <a:buNone/>
              <a:defRPr sz="2645" b="1"/>
            </a:lvl8pPr>
            <a:lvl9pPr marL="6047740" indent="0">
              <a:buNone/>
              <a:defRPr sz="26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71" y="7824366"/>
            <a:ext cx="6396468" cy="1150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501" y="5250954"/>
            <a:ext cx="6427969" cy="2573411"/>
          </a:xfrm>
        </p:spPr>
        <p:txBody>
          <a:bodyPr anchor="b"/>
          <a:lstStyle>
            <a:lvl1pPr marL="0" indent="0">
              <a:buNone/>
              <a:defRPr sz="3970" b="1"/>
            </a:lvl1pPr>
            <a:lvl2pPr marL="756285" indent="0">
              <a:buNone/>
              <a:defRPr sz="3305" b="1"/>
            </a:lvl2pPr>
            <a:lvl3pPr marL="1511935" indent="0">
              <a:buNone/>
              <a:defRPr sz="2975" b="1"/>
            </a:lvl3pPr>
            <a:lvl4pPr marL="2268220" indent="0">
              <a:buNone/>
              <a:defRPr sz="2645" b="1"/>
            </a:lvl4pPr>
            <a:lvl5pPr marL="3023870" indent="0">
              <a:buNone/>
              <a:defRPr sz="2645" b="1"/>
            </a:lvl5pPr>
            <a:lvl6pPr marL="3780155" indent="0">
              <a:buNone/>
              <a:defRPr sz="2645" b="1"/>
            </a:lvl6pPr>
            <a:lvl7pPr marL="4535805" indent="0">
              <a:buNone/>
              <a:defRPr sz="2645" b="1"/>
            </a:lvl7pPr>
            <a:lvl8pPr marL="5292090" indent="0">
              <a:buNone/>
              <a:defRPr sz="2645" b="1"/>
            </a:lvl8pPr>
            <a:lvl9pPr marL="6047740" indent="0">
              <a:buNone/>
              <a:defRPr sz="264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501" y="7824366"/>
            <a:ext cx="6427969" cy="11508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70" y="1428021"/>
            <a:ext cx="4876594" cy="4998074"/>
          </a:xfrm>
        </p:spPr>
        <p:txBody>
          <a:bodyPr anchor="b"/>
          <a:lstStyle>
            <a:lvl1pPr>
              <a:defRPr sz="5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969" y="3084134"/>
            <a:ext cx="7654500" cy="15222308"/>
          </a:xfrm>
        </p:spPr>
        <p:txBody>
          <a:bodyPr/>
          <a:lstStyle>
            <a:lvl1pPr>
              <a:defRPr sz="5290"/>
            </a:lvl1pPr>
            <a:lvl2pPr>
              <a:defRPr sz="4630"/>
            </a:lvl2pPr>
            <a:lvl3pPr>
              <a:defRPr sz="3970"/>
            </a:lvl3pPr>
            <a:lvl4pPr>
              <a:defRPr sz="3305"/>
            </a:lvl4pPr>
            <a:lvl5pPr>
              <a:defRPr sz="3305"/>
            </a:lvl5pPr>
            <a:lvl6pPr>
              <a:defRPr sz="3305"/>
            </a:lvl6pPr>
            <a:lvl7pPr>
              <a:defRPr sz="3305"/>
            </a:lvl7pPr>
            <a:lvl8pPr>
              <a:defRPr sz="3305"/>
            </a:lvl8pPr>
            <a:lvl9pPr>
              <a:defRPr sz="33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70" y="6426095"/>
            <a:ext cx="4876594" cy="11905136"/>
          </a:xfrm>
        </p:spPr>
        <p:txBody>
          <a:bodyPr/>
          <a:lstStyle>
            <a:lvl1pPr marL="0" indent="0">
              <a:buNone/>
              <a:defRPr sz="2645"/>
            </a:lvl1pPr>
            <a:lvl2pPr marL="756285" indent="0">
              <a:buNone/>
              <a:defRPr sz="2315"/>
            </a:lvl2pPr>
            <a:lvl3pPr marL="1511935" indent="0">
              <a:buNone/>
              <a:defRPr sz="1985"/>
            </a:lvl3pPr>
            <a:lvl4pPr marL="2268220" indent="0">
              <a:buNone/>
              <a:defRPr sz="1655"/>
            </a:lvl4pPr>
            <a:lvl5pPr marL="3023870" indent="0">
              <a:buNone/>
              <a:defRPr sz="1655"/>
            </a:lvl5pPr>
            <a:lvl6pPr marL="3780155" indent="0">
              <a:buNone/>
              <a:defRPr sz="1655"/>
            </a:lvl6pPr>
            <a:lvl7pPr marL="4535805" indent="0">
              <a:buNone/>
              <a:defRPr sz="1655"/>
            </a:lvl7pPr>
            <a:lvl8pPr marL="5292090" indent="0">
              <a:buNone/>
              <a:defRPr sz="1655"/>
            </a:lvl8pPr>
            <a:lvl9pPr marL="6047740" indent="0">
              <a:buNone/>
              <a:defRPr sz="16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70" y="1428021"/>
            <a:ext cx="4876594" cy="4998074"/>
          </a:xfrm>
        </p:spPr>
        <p:txBody>
          <a:bodyPr anchor="b"/>
          <a:lstStyle>
            <a:lvl1pPr>
              <a:defRPr sz="5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969" y="3084134"/>
            <a:ext cx="7654500" cy="15222308"/>
          </a:xfrm>
        </p:spPr>
        <p:txBody>
          <a:bodyPr anchor="t"/>
          <a:lstStyle>
            <a:lvl1pPr marL="0" indent="0">
              <a:buNone/>
              <a:defRPr sz="5290"/>
            </a:lvl1pPr>
            <a:lvl2pPr marL="756285" indent="0">
              <a:buNone/>
              <a:defRPr sz="4630"/>
            </a:lvl2pPr>
            <a:lvl3pPr marL="1511935" indent="0">
              <a:buNone/>
              <a:defRPr sz="3970"/>
            </a:lvl3pPr>
            <a:lvl4pPr marL="2268220" indent="0">
              <a:buNone/>
              <a:defRPr sz="3305"/>
            </a:lvl4pPr>
            <a:lvl5pPr marL="3023870" indent="0">
              <a:buNone/>
              <a:defRPr sz="3305"/>
            </a:lvl5pPr>
            <a:lvl6pPr marL="3780155" indent="0">
              <a:buNone/>
              <a:defRPr sz="3305"/>
            </a:lvl6pPr>
            <a:lvl7pPr marL="4535805" indent="0">
              <a:buNone/>
              <a:defRPr sz="3305"/>
            </a:lvl7pPr>
            <a:lvl8pPr marL="5292090" indent="0">
              <a:buNone/>
              <a:defRPr sz="3305"/>
            </a:lvl8pPr>
            <a:lvl9pPr marL="6047740" indent="0">
              <a:buNone/>
              <a:defRPr sz="33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70" y="6426095"/>
            <a:ext cx="4876594" cy="11905136"/>
          </a:xfrm>
        </p:spPr>
        <p:txBody>
          <a:bodyPr/>
          <a:lstStyle>
            <a:lvl1pPr marL="0" indent="0">
              <a:buNone/>
              <a:defRPr sz="2645"/>
            </a:lvl1pPr>
            <a:lvl2pPr marL="756285" indent="0">
              <a:buNone/>
              <a:defRPr sz="2315"/>
            </a:lvl2pPr>
            <a:lvl3pPr marL="1511935" indent="0">
              <a:buNone/>
              <a:defRPr sz="1985"/>
            </a:lvl3pPr>
            <a:lvl4pPr marL="2268220" indent="0">
              <a:buNone/>
              <a:defRPr sz="1655"/>
            </a:lvl4pPr>
            <a:lvl5pPr marL="3023870" indent="0">
              <a:buNone/>
              <a:defRPr sz="1655"/>
            </a:lvl5pPr>
            <a:lvl6pPr marL="3780155" indent="0">
              <a:buNone/>
              <a:defRPr sz="1655"/>
            </a:lvl6pPr>
            <a:lvl7pPr marL="4535805" indent="0">
              <a:buNone/>
              <a:defRPr sz="1655"/>
            </a:lvl7pPr>
            <a:lvl8pPr marL="5292090" indent="0">
              <a:buNone/>
              <a:defRPr sz="1655"/>
            </a:lvl8pPr>
            <a:lvl9pPr marL="6047740" indent="0">
              <a:buNone/>
              <a:defRPr sz="165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501" y="1140438"/>
            <a:ext cx="13041000" cy="4140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501" y="5702168"/>
            <a:ext cx="13041000" cy="13590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500" y="19853465"/>
            <a:ext cx="3402000" cy="1140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AF0CC-AF1B-4310-84EC-983EF9885406}" type="datetimeFigureOut">
              <a:rPr lang="en-IN" smtClean="0"/>
              <a:t>19-08-2025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500" y="19853465"/>
            <a:ext cx="5103000" cy="1140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500" y="19853465"/>
            <a:ext cx="3402000" cy="1140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57813-0408-4887-AD5F-60A6CEF65754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511935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25" indent="-377825" algn="l" defTabSz="151193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4110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970" kern="1200">
          <a:solidFill>
            <a:schemeClr val="tx1"/>
          </a:solidFill>
          <a:latin typeface="+mn-lt"/>
          <a:ea typeface="+mn-ea"/>
          <a:cs typeface="+mn-cs"/>
        </a:defRPr>
      </a:lvl2pPr>
      <a:lvl3pPr marL="1889760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3305" kern="1200">
          <a:solidFill>
            <a:schemeClr val="tx1"/>
          </a:solidFill>
          <a:latin typeface="+mn-lt"/>
          <a:ea typeface="+mn-ea"/>
          <a:cs typeface="+mn-cs"/>
        </a:defRPr>
      </a:lvl3pPr>
      <a:lvl4pPr marL="2646045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4pPr>
      <a:lvl5pPr marL="3401695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5pPr>
      <a:lvl6pPr marL="4157980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6pPr>
      <a:lvl7pPr marL="4913630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7pPr>
      <a:lvl8pPr marL="5669915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8pPr>
      <a:lvl9pPr marL="6425565" indent="-377825" algn="l" defTabSz="1511935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1pPr>
      <a:lvl2pPr marL="75628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2pPr>
      <a:lvl3pPr marL="151193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3pPr>
      <a:lvl4pPr marL="226822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4pPr>
      <a:lvl5pPr marL="302387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5pPr>
      <a:lvl6pPr marL="378015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6pPr>
      <a:lvl7pPr marL="4535805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7pPr>
      <a:lvl8pPr marL="529209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8pPr>
      <a:lvl9pPr marL="6047740" algn="l" defTabSz="1511935" rtl="0" eaLnBrk="1" latinLnBrk="0" hangingPunct="1">
        <a:defRPr sz="2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emf"/><Relationship Id="rId12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1792" y="1347009"/>
            <a:ext cx="9144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82" t="36461" r="30379" b="3449"/>
          <a:stretch>
            <a:fillRect/>
          </a:stretch>
        </p:blipFill>
        <p:spPr>
          <a:xfrm>
            <a:off x="969010" y="1346835"/>
            <a:ext cx="13237210" cy="3947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5602" y="6502619"/>
            <a:ext cx="9144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30373" y="6519129"/>
            <a:ext cx="9144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792" y="10888402"/>
            <a:ext cx="9144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7336" b="16227"/>
          <a:stretch>
            <a:fillRect/>
          </a:stretch>
        </p:blipFill>
        <p:spPr>
          <a:xfrm>
            <a:off x="1426199" y="11469980"/>
            <a:ext cx="5704174" cy="4756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15333" y="251687"/>
            <a:ext cx="257213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Supplementary figure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569" y="13473998"/>
            <a:ext cx="13974229" cy="979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figure 1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A) ICE analysis showing the percentage of different edits in the polyclonal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hESC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population. B) T7E1 assay confirming the presence of editing in the target region.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&amp;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ICE ana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lysis revealed the percentage of editing in each clone after single cell cloning. 100% (homozygous) editing efficiency was obtained in C8 clone. E) Sanger sequencing of predicted off-target regions showed no off-target editing.</a:t>
            </a:r>
            <a:endParaRPr lang="en-IN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8950325" y="6412230"/>
            <a:ext cx="4080510" cy="474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/>
              <a:t>ICE ANALYSIS FOR EDITING</a:t>
            </a:r>
          </a:p>
        </p:txBody>
      </p:sp>
      <p:graphicFrame>
        <p:nvGraphicFramePr>
          <p:cNvPr id="25" name="Content Placeholder 24"/>
          <p:cNvGraphicFramePr>
            <a:graphicFrameLocks noGrp="1"/>
          </p:cNvGraphicFramePr>
          <p:nvPr>
            <p:ph idx="1"/>
          </p:nvPr>
        </p:nvGraphicFramePr>
        <p:xfrm>
          <a:off x="7921625" y="6887210"/>
          <a:ext cx="6158865" cy="382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810000" imgH="2714625" progId="Prism8.Document">
                  <p:embed/>
                </p:oleObj>
              </mc:Choice>
              <mc:Fallback>
                <p:oleObj r:id="rId6" imgW="3810000" imgH="2714625" progId="Prism8.Document">
                  <p:embed/>
                  <p:pic>
                    <p:nvPicPr>
                      <p:cNvPr id="25" name="Content Placeholder 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21625" y="6887210"/>
                        <a:ext cx="6158865" cy="3823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27"/>
          <p:cNvSpPr txBox="1"/>
          <p:nvPr/>
        </p:nvSpPr>
        <p:spPr>
          <a:xfrm>
            <a:off x="1791970" y="6405880"/>
            <a:ext cx="1604010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b="1"/>
              <a:t>T7EI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035917" y="10704252"/>
            <a:ext cx="9144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600768" y="10986744"/>
            <a:ext cx="4994275" cy="1442085"/>
            <a:chOff x="1071190" y="9821221"/>
            <a:chExt cx="7282283" cy="1759676"/>
          </a:xfrm>
        </p:grpSpPr>
        <p:pic>
          <p:nvPicPr>
            <p:cNvPr id="8" name="Content Placeholder 1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8574" t="65067" r="3642"/>
            <a:stretch>
              <a:fillRect/>
            </a:stretch>
          </p:blipFill>
          <p:spPr>
            <a:xfrm>
              <a:off x="1071190" y="9821221"/>
              <a:ext cx="5523864" cy="831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62040"/>
            <a:stretch>
              <a:fillRect/>
            </a:stretch>
          </p:blipFill>
          <p:spPr>
            <a:xfrm>
              <a:off x="1093578" y="10578954"/>
              <a:ext cx="5523865" cy="1001943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988175" y="10237086"/>
              <a:ext cx="153405" cy="140291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88175" y="10637626"/>
              <a:ext cx="153405" cy="140291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72856" y="10153342"/>
              <a:ext cx="1180617" cy="374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WT</a:t>
              </a:r>
              <a:endParaRPr lang="en-IN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172856" y="10553047"/>
              <a:ext cx="1180617" cy="374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C8</a:t>
              </a:r>
              <a:endParaRPr lang="en-IN" sz="1400" b="1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7625" y="7065010"/>
            <a:ext cx="2552700" cy="3609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A33000-22D8-9ED3-CC93-480766A830CB}"/>
              </a:ext>
            </a:extLst>
          </p:cNvPr>
          <p:cNvSpPr txBox="1"/>
          <p:nvPr/>
        </p:nvSpPr>
        <p:spPr>
          <a:xfrm>
            <a:off x="0" y="14867042"/>
            <a:ext cx="14097281" cy="821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video 1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graphs showing beating of cardiomyocytes derived from WT and C8  </a:t>
            </a:r>
            <a:r>
              <a:rPr lang="en-US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hESCs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&amp;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The C8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Pompe cardiomyocytes displayed much slower beating than the WT cardiomyocytes, indicating defect in contraction.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CTRL-D11">
            <a:hlinkClick r:id="" action="ppaction://media"/>
            <a:extLst>
              <a:ext uri="{FF2B5EF4-FFF2-40B4-BE49-F238E27FC236}">
                <a16:creationId xmlns:a16="http://schemas.microsoft.com/office/drawing/2014/main" id="{21925F9A-0380-E746-41FB-DA717A50B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1676326" y="2197911"/>
            <a:ext cx="9475449" cy="5329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F68A49-DB64-500D-C231-63428A1DBA21}"/>
              </a:ext>
            </a:extLst>
          </p:cNvPr>
          <p:cNvSpPr txBox="1"/>
          <p:nvPr/>
        </p:nvSpPr>
        <p:spPr>
          <a:xfrm>
            <a:off x="765544" y="1552353"/>
            <a:ext cx="15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AA8B4-0151-6038-071A-53B4B011CC5B}"/>
              </a:ext>
            </a:extLst>
          </p:cNvPr>
          <p:cNvSpPr txBox="1"/>
          <p:nvPr/>
        </p:nvSpPr>
        <p:spPr>
          <a:xfrm>
            <a:off x="765544" y="8105553"/>
            <a:ext cx="15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(B)</a:t>
            </a:r>
          </a:p>
        </p:txBody>
      </p:sp>
      <p:pic>
        <p:nvPicPr>
          <p:cNvPr id="8" name="KO-D11_1">
            <a:hlinkClick r:id="" action="ppaction://media"/>
            <a:extLst>
              <a:ext uri="{FF2B5EF4-FFF2-40B4-BE49-F238E27FC236}">
                <a16:creationId xmlns:a16="http://schemas.microsoft.com/office/drawing/2014/main" id="{3C6ABE4C-6F90-2D02-D982-17939343C9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1676326" y="8853894"/>
            <a:ext cx="9475449" cy="5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586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5B361-2C3E-C175-2D1A-7FABB195D2EE}"/>
              </a:ext>
            </a:extLst>
          </p:cNvPr>
          <p:cNvSpPr txBox="1"/>
          <p:nvPr/>
        </p:nvSpPr>
        <p:spPr>
          <a:xfrm>
            <a:off x="199338" y="14739451"/>
            <a:ext cx="14097281" cy="8213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Supplementary </a:t>
            </a:r>
            <a:r>
              <a:rPr lang="en-US" b="1" kern="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2</a:t>
            </a:r>
            <a:r>
              <a:rPr lang="en-US" sz="1800" b="1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 graphs showing beating of cardiomyocytes derived from WT and C8  </a:t>
            </a:r>
            <a:r>
              <a:rPr lang="en-US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hESCs</a:t>
            </a:r>
            <a:endParaRPr lang="en-US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&amp;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The C8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Pompe myotubes displayed much slower twitching than the WT myotubes, indicating defect in contraction.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1B360-8709-9F23-91CE-2D64F6EBD571}"/>
              </a:ext>
            </a:extLst>
          </p:cNvPr>
          <p:cNvSpPr txBox="1"/>
          <p:nvPr/>
        </p:nvSpPr>
        <p:spPr>
          <a:xfrm>
            <a:off x="765544" y="1552353"/>
            <a:ext cx="15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(A)</a:t>
            </a:r>
          </a:p>
        </p:txBody>
      </p:sp>
      <p:pic>
        <p:nvPicPr>
          <p:cNvPr id="6" name="day 42 ctrl muscle">
            <a:hlinkClick r:id="" action="ppaction://media"/>
            <a:extLst>
              <a:ext uri="{FF2B5EF4-FFF2-40B4-BE49-F238E27FC236}">
                <a16:creationId xmlns:a16="http://schemas.microsoft.com/office/drawing/2014/main" id="{B307F8E0-FCE4-92FE-1020-F182C8A61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5560" y="1921685"/>
            <a:ext cx="8460448" cy="47590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FFDB80-3481-C7CB-2619-C978A84D12CA}"/>
              </a:ext>
            </a:extLst>
          </p:cNvPr>
          <p:cNvSpPr txBox="1"/>
          <p:nvPr/>
        </p:nvSpPr>
        <p:spPr>
          <a:xfrm>
            <a:off x="765543" y="7663409"/>
            <a:ext cx="1509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(B)</a:t>
            </a:r>
          </a:p>
        </p:txBody>
      </p:sp>
      <p:pic>
        <p:nvPicPr>
          <p:cNvPr id="10" name="day 42 gaa ko">
            <a:hlinkClick r:id="" action="ppaction://media"/>
            <a:extLst>
              <a:ext uri="{FF2B5EF4-FFF2-40B4-BE49-F238E27FC236}">
                <a16:creationId xmlns:a16="http://schemas.microsoft.com/office/drawing/2014/main" id="{56C891C8-4AB7-F3B5-38C5-2A2E76A85C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5560" y="8557694"/>
            <a:ext cx="8460449" cy="475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68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667</TotalTime>
  <Words>191</Words>
  <Application>Microsoft Office PowerPoint</Application>
  <PresentationFormat>Custom</PresentationFormat>
  <Paragraphs>19</Paragraphs>
  <Slides>3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Prism8.Document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vasanth thamodaran</dc:creator>
  <cp:lastModifiedBy>Vasanth Thamodaran</cp:lastModifiedBy>
  <cp:revision>220</cp:revision>
  <dcterms:created xsi:type="dcterms:W3CDTF">2019-06-19T09:38:00Z</dcterms:created>
  <dcterms:modified xsi:type="dcterms:W3CDTF">2025-08-19T12:02:54Z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34CEA58379804672BC3666C5C58BDB42_12</vt:lpwstr>
  </property>
  <property fmtid="{D5CDD505-2E9C-101B-9397-08002B2CF9AE}" pid="3" name="KSOProductBuildVer">
    <vt:lpwstr>1033-12.2.0.21931</vt:lpwstr>
  </property>
</Properties>
</file>