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2556" y="54"/>
      </p:cViewPr>
      <p:guideLst>
        <p:guide orient="horz" pos="3840"/>
        <p:guide pos="21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D4A14-52F4-4095-85FE-47675D0E5470}" type="datetimeFigureOut">
              <a:rPr lang="zh-CN" altLang="en-US" smtClean="0"/>
              <a:t>2025/8/22 Friday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592-0244-4551-8B9E-B09D2D877D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4339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D4A14-52F4-4095-85FE-47675D0E5470}" type="datetimeFigureOut">
              <a:rPr lang="zh-CN" altLang="en-US" smtClean="0"/>
              <a:t>2025/8/22 Friday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592-0244-4551-8B9E-B09D2D877D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562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D4A14-52F4-4095-85FE-47675D0E5470}" type="datetimeFigureOut">
              <a:rPr lang="zh-CN" altLang="en-US" smtClean="0"/>
              <a:t>2025/8/22 Friday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592-0244-4551-8B9E-B09D2D877D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4306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D4A14-52F4-4095-85FE-47675D0E5470}" type="datetimeFigureOut">
              <a:rPr lang="zh-CN" altLang="en-US" smtClean="0"/>
              <a:t>2025/8/22 Friday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592-0244-4551-8B9E-B09D2D877D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3006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D4A14-52F4-4095-85FE-47675D0E5470}" type="datetimeFigureOut">
              <a:rPr lang="zh-CN" altLang="en-US" smtClean="0"/>
              <a:t>2025/8/22 Friday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592-0244-4551-8B9E-B09D2D877D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273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D4A14-52F4-4095-85FE-47675D0E5470}" type="datetimeFigureOut">
              <a:rPr lang="zh-CN" altLang="en-US" smtClean="0"/>
              <a:t>2025/8/22 Friday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592-0244-4551-8B9E-B09D2D877D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9949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D4A14-52F4-4095-85FE-47675D0E5470}" type="datetimeFigureOut">
              <a:rPr lang="zh-CN" altLang="en-US" smtClean="0"/>
              <a:t>2025/8/22 Friday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592-0244-4551-8B9E-B09D2D877D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277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D4A14-52F4-4095-85FE-47675D0E5470}" type="datetimeFigureOut">
              <a:rPr lang="zh-CN" altLang="en-US" smtClean="0"/>
              <a:t>2025/8/22 Friday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592-0244-4551-8B9E-B09D2D877D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0802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D4A14-52F4-4095-85FE-47675D0E5470}" type="datetimeFigureOut">
              <a:rPr lang="zh-CN" altLang="en-US" smtClean="0"/>
              <a:t>2025/8/22 Friday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592-0244-4551-8B9E-B09D2D877D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4491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D4A14-52F4-4095-85FE-47675D0E5470}" type="datetimeFigureOut">
              <a:rPr lang="zh-CN" altLang="en-US" smtClean="0"/>
              <a:t>2025/8/22 Friday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592-0244-4551-8B9E-B09D2D877D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3407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D4A14-52F4-4095-85FE-47675D0E5470}" type="datetimeFigureOut">
              <a:rPr lang="zh-CN" altLang="en-US" smtClean="0"/>
              <a:t>2025/8/22 Friday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592-0244-4551-8B9E-B09D2D877D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5726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D4A14-52F4-4095-85FE-47675D0E5470}" type="datetimeFigureOut">
              <a:rPr lang="zh-CN" altLang="en-US" smtClean="0"/>
              <a:t>2025/8/22 Friday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77592-0244-4551-8B9E-B09D2D877D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9741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>
            <a:extLst>
              <a:ext uri="{FF2B5EF4-FFF2-40B4-BE49-F238E27FC236}">
                <a16:creationId xmlns:a16="http://schemas.microsoft.com/office/drawing/2014/main" id="{5DCD9C54-BDFC-44C2-B7D1-B0012C3B2E87}"/>
              </a:ext>
            </a:extLst>
          </p:cNvPr>
          <p:cNvGrpSpPr>
            <a:grpSpLocks noChangeAspect="1"/>
          </p:cNvGrpSpPr>
          <p:nvPr/>
        </p:nvGrpSpPr>
        <p:grpSpPr>
          <a:xfrm>
            <a:off x="471793" y="387927"/>
            <a:ext cx="5841390" cy="4176000"/>
            <a:chOff x="595948" y="0"/>
            <a:chExt cx="8527097" cy="60960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B4651B85-EE92-48DE-8DF5-299F950833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559" r="37555" b="12690"/>
            <a:stretch/>
          </p:blipFill>
          <p:spPr>
            <a:xfrm>
              <a:off x="595948" y="91440"/>
              <a:ext cx="4282440" cy="32766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4B8F593-2033-476A-8550-CCC28838B0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287" r="41000" b="9633"/>
            <a:stretch/>
          </p:blipFill>
          <p:spPr>
            <a:xfrm>
              <a:off x="595948" y="3002280"/>
              <a:ext cx="4046220" cy="3093720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2A7CBF78-2210-4198-A2D1-37BCFEB9E0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78" t="21101" r="21667" b="16818"/>
            <a:stretch/>
          </p:blipFill>
          <p:spPr>
            <a:xfrm>
              <a:off x="4421851" y="0"/>
              <a:ext cx="4530090" cy="3093721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BE4981F6-818A-4BDB-AF3F-DFC9096649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56" t="20490" r="24111" b="17429"/>
            <a:stretch/>
          </p:blipFill>
          <p:spPr>
            <a:xfrm>
              <a:off x="4711065" y="3002279"/>
              <a:ext cx="4411980" cy="3093721"/>
            </a:xfrm>
            <a:prstGeom prst="rect">
              <a:avLst/>
            </a:prstGeom>
          </p:spPr>
        </p:pic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CBF165ED-F947-4BBE-90FF-E0564BA7C246}"/>
              </a:ext>
            </a:extLst>
          </p:cNvPr>
          <p:cNvSpPr txBox="1"/>
          <p:nvPr/>
        </p:nvSpPr>
        <p:spPr>
          <a:xfrm>
            <a:off x="245709" y="5052753"/>
            <a:ext cx="63767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Note: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Prior to the publication of our 2021 article on its role in regulating tiller angle (New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Phytologist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), this gene was initially referred to as LA3 in our study. It was subsequently renamed LAZY2 because it was published earlier than another gene previously named LAZY2.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657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53</Words>
  <Application>Microsoft Office PowerPoint</Application>
  <PresentationFormat>宽屏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等线</vt:lpstr>
      <vt:lpstr>等线 Light</vt:lpstr>
      <vt:lpstr>Arial</vt:lpstr>
      <vt:lpstr>Calibri</vt:lpstr>
      <vt:lpstr>Calibri Light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WWG</dc:creator>
  <cp:lastModifiedBy>WWG</cp:lastModifiedBy>
  <cp:revision>4</cp:revision>
  <dcterms:created xsi:type="dcterms:W3CDTF">2025-08-22T04:10:42Z</dcterms:created>
  <dcterms:modified xsi:type="dcterms:W3CDTF">2025-08-22T04:32:16Z</dcterms:modified>
</cp:coreProperties>
</file>