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0" r:id="rId11"/>
    <p:sldId id="269" r:id="rId12"/>
    <p:sldId id="271" r:id="rId13"/>
    <p:sldId id="277" r:id="rId14"/>
    <p:sldId id="276" r:id="rId15"/>
    <p:sldId id="272" r:id="rId16"/>
    <p:sldId id="268" r:id="rId17"/>
    <p:sldId id="266" r:id="rId18"/>
    <p:sldId id="258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980F-A4EA-8699-48BF-EA9C9CDF4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131DF-AD44-5E85-9A26-8E60AE80B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27F11-07D3-3B45-7940-5F2914E0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7C627-5510-4D59-35A1-2D997BDB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A5D8D-7717-B9A0-A7DE-5962146F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2D73-30BA-CA13-31BF-497695FB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8BCEA-EDCA-D337-B066-B530FB92A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C93DC-E047-1A60-D7F7-4F413B21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8B42A-829A-DC76-7528-271788C8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BEA7A-7A46-F6B7-154E-8463365D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0584E-6876-CB93-3325-9AC007DA4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A9F3B-5DA6-D6C3-61A1-3D055E078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C8078-8D62-F194-FE9D-D6A120E4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87C4D-B74A-A388-05C2-AD689604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F6FC-558F-5121-5A60-41257785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53C8-7AF8-B7F3-CEE1-0A8590B1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0084-6728-7A63-DAD2-7CB7A5AF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28599-3975-6869-F5E7-48C90B4A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E55EB-D42A-51A4-86AE-7674CCC3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18E8D-4FE6-D249-B675-D4D5DA45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578B-7EE5-9AF4-4E4D-38CDD4BE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7DFE3-0ED9-C903-2B70-5CD38B623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593D5-B0BB-75A1-65E4-676A8C54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A5848-AFB7-F287-ED09-C935ED0D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C39B-1012-86A1-89F7-87353756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5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11C3-41C4-73E5-0B7B-5701E8D7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4BCC-D846-8B0D-E0A1-8E9C09336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D2CB5-505C-F7BD-88E9-AB809F82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180F4-AD4B-06A7-8AA6-9554F78B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E779E-7D74-26FF-D047-1DF85656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CEEF6-7CBF-644F-21DD-0DCAFF6A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8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6C74-12DE-4D03-9018-F0831AD6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D5B15-EBDB-4324-A673-0BB978EA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0A55D-3C8D-4968-B6D7-5B1631B3D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9F959-AB45-3307-4A15-B0778861F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9DBFE-5BE1-7BB6-8928-49D0A60E7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175D4-1889-61FE-FB01-BECD8190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C8B27-401E-466E-9F6E-D577C7D7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C527F-EDF7-62BC-5064-6E26C999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7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ACCA-83F1-F346-44C4-05CAD013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299D6-17D8-58C9-42E2-75CBC08F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DEE73-393C-5DBC-FE79-CAC60501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ED8EC-4BDD-A1B4-744F-037B219B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2E8C4-301C-1CB2-61DE-EF1A2D87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B8540-775B-3283-81AF-6D823D36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BD969-F311-DF6C-B145-0B42BD5B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10CA-17D2-3DB0-8A4A-59FAFB51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F3CB3-9915-E5DA-46F6-EA99E0FA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2BE30-EB26-7DB9-0A88-F9511D2F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72E9D-3E8F-FD06-C0B5-3DC277F4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DF99D-60ED-BEDA-F1C7-1ECE33ED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C5C5-F558-F893-37B7-18F48B4C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6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E08C-0689-71AF-7A39-CB5A177B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1833B-C13B-AC47-E5D8-14226F6C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F296-A396-7D49-5631-BBB649E7C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2B2EB-1661-CD87-DC5B-6AA0E6BF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2AC32-E930-1448-C216-2DB20EA9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9D24A-99B5-BE52-10D1-32B5C679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2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7250B-FD87-C97E-5C9F-E424B36B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DE32E-1CB0-1FF2-6666-B3D530EC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501AC-AC87-13F0-7A2C-714F24656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448380-BD29-6046-BAE7-512A62FE837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60C90-9910-666C-E15D-95A4D8DFD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FB093-7311-2472-63FF-CB1F4BA03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6493A-129B-9245-840A-C0E279FE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st&#10;&#10;AI-generated content may be incorrect.">
            <a:extLst>
              <a:ext uri="{FF2B5EF4-FFF2-40B4-BE49-F238E27FC236}">
                <a16:creationId xmlns:a16="http://schemas.microsoft.com/office/drawing/2014/main" id="{06AED0F4-3B16-52B4-C936-5DDC89676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29886"/>
            <a:ext cx="10905066" cy="47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4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4B60070-190A-150F-24CF-A801A0E49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02512"/>
            <a:ext cx="10905066" cy="42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0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3ADEE53-3FB4-4F8F-6372-AD65D717E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52457"/>
            <a:ext cx="10905066" cy="39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test&#10;&#10;AI-generated content may be incorrect.">
            <a:extLst>
              <a:ext uri="{FF2B5EF4-FFF2-40B4-BE49-F238E27FC236}">
                <a16:creationId xmlns:a16="http://schemas.microsoft.com/office/drawing/2014/main" id="{5AA9C847-07D0-A2D1-5EE9-863B8E27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39047"/>
            <a:ext cx="10905066" cy="51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27AEE4-6862-DD9D-BAB0-2397F8877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25305"/>
            <a:ext cx="10905066" cy="46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91129C-9072-C1DE-CE2F-1C82FAF61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93460"/>
            <a:ext cx="10905066" cy="44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8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E5A65A-17CC-985E-6766-45A84081E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98153"/>
            <a:ext cx="10905066" cy="52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A9DEEC-A6DE-1E96-E6D9-7A38B2E12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8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test&#10;&#10;AI-generated content may be incorrect.">
            <a:extLst>
              <a:ext uri="{FF2B5EF4-FFF2-40B4-BE49-F238E27FC236}">
                <a16:creationId xmlns:a16="http://schemas.microsoft.com/office/drawing/2014/main" id="{B279233A-019F-60A8-529B-956CB1ACE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20724"/>
            <a:ext cx="10905066" cy="4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dna test&#10;&#10;AI-generated content may be incorrect.">
            <a:extLst>
              <a:ext uri="{FF2B5EF4-FFF2-40B4-BE49-F238E27FC236}">
                <a16:creationId xmlns:a16="http://schemas.microsoft.com/office/drawing/2014/main" id="{D029417A-789B-AB97-D291-FA11AD58B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819" y="643466"/>
            <a:ext cx="595836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D0847DA-7914-6933-C145-C9A057EC3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376" y="643466"/>
            <a:ext cx="102692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na test&#10;&#10;AI-generated content may be incorrect.">
            <a:extLst>
              <a:ext uri="{FF2B5EF4-FFF2-40B4-BE49-F238E27FC236}">
                <a16:creationId xmlns:a16="http://schemas.microsoft.com/office/drawing/2014/main" id="{CBEF3B48-5B99-2006-BA84-721945346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0CCDC8-4C0A-85DC-1C23-1344648A7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3FC4FE1-E8FF-B5B2-C5E1-51FFAF224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57036"/>
            <a:ext cx="10905066" cy="41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8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609EBEE-9ED4-35B8-13DF-9A793D760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88992"/>
            <a:ext cx="10905066" cy="48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7A15429-537D-BB4F-A519-A711B3C3F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98153"/>
            <a:ext cx="10905066" cy="52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7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na test&#10;&#10;AI-generated content may be incorrect.">
            <a:extLst>
              <a:ext uri="{FF2B5EF4-FFF2-40B4-BE49-F238E27FC236}">
                <a16:creationId xmlns:a16="http://schemas.microsoft.com/office/drawing/2014/main" id="{66CF601E-2DBA-4385-4B2A-1535B2E64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75471"/>
            <a:ext cx="10905066" cy="55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est&#10;&#10;AI-generated content may be incorrect.">
            <a:extLst>
              <a:ext uri="{FF2B5EF4-FFF2-40B4-BE49-F238E27FC236}">
                <a16:creationId xmlns:a16="http://schemas.microsoft.com/office/drawing/2014/main" id="{B132C528-8916-5F05-B1CE-0DF5E79CC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32" y="643466"/>
            <a:ext cx="994833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DF6926-9739-222F-F948-AF9A794F4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39047"/>
            <a:ext cx="10905066" cy="51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19E3C44-77A0-4041-EAD3-BB95CBF83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79719"/>
            <a:ext cx="10905066" cy="38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Fuat Balci</dc:creator>
  <cp:lastModifiedBy>Fuat Balci</cp:lastModifiedBy>
  <cp:revision>1</cp:revision>
  <dcterms:created xsi:type="dcterms:W3CDTF">2025-08-31T00:02:23Z</dcterms:created>
  <dcterms:modified xsi:type="dcterms:W3CDTF">2025-08-31T00:17:43Z</dcterms:modified>
</cp:coreProperties>
</file>