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2025/8/3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7241"/>
            <a:ext cx="6019800" cy="195834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993140" y="104050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1678940" y="104050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2394585" y="104050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202940" y="1040506"/>
            <a:ext cx="1875790" cy="825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2086610" y="317241"/>
            <a:ext cx="18459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latin typeface="Arial" panose="020B0604020202020204" pitchFamily="34" charset="0"/>
                <a:cs typeface="Arial" panose="020B0604020202020204" pitchFamily="34" charset="0"/>
              </a:rPr>
              <a:t>Fig. 5A GAPDH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05" y="2601971"/>
            <a:ext cx="5760720" cy="1371600"/>
          </a:xfrm>
          <a:prstGeom prst="rect">
            <a:avLst/>
          </a:prstGeom>
        </p:spPr>
      </p:pic>
      <p:cxnSp>
        <p:nvCxnSpPr>
          <p:cNvPr id="11" name="直接连接符 10"/>
          <p:cNvCxnSpPr/>
          <p:nvPr/>
        </p:nvCxnSpPr>
        <p:spPr>
          <a:xfrm>
            <a:off x="993140" y="328396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1678940" y="328396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2394585" y="328396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3202940" y="3283961"/>
            <a:ext cx="1875790" cy="825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1847215" y="2560696"/>
            <a:ext cx="2484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latin typeface="Arial" panose="020B0604020202020204" pitchFamily="34" charset="0"/>
                <a:cs typeface="Arial" panose="020B0604020202020204" pitchFamily="34" charset="0"/>
              </a:rPr>
              <a:t>Fig. 5A p-NFkB p52</a:t>
            </a: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905" y="4804151"/>
            <a:ext cx="5806440" cy="1272540"/>
          </a:xfrm>
          <a:prstGeom prst="rect">
            <a:avLst/>
          </a:prstGeom>
        </p:spPr>
      </p:pic>
      <p:cxnSp>
        <p:nvCxnSpPr>
          <p:cNvPr id="17" name="直接连接符 16"/>
          <p:cNvCxnSpPr/>
          <p:nvPr/>
        </p:nvCxnSpPr>
        <p:spPr>
          <a:xfrm>
            <a:off x="993140" y="535596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>
            <a:off x="1678940" y="535596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2394585" y="535596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3202940" y="5355966"/>
            <a:ext cx="1875790" cy="825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847215" y="4632701"/>
            <a:ext cx="2484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latin typeface="Arial" panose="020B0604020202020204" pitchFamily="34" charset="0"/>
                <a:cs typeface="Arial" panose="020B0604020202020204" pitchFamily="34" charset="0"/>
              </a:rPr>
              <a:t>Fig. 5A p-NFkB p65</a:t>
            </a: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8395" y="827781"/>
            <a:ext cx="5875020" cy="1447800"/>
          </a:xfrm>
          <a:prstGeom prst="rect">
            <a:avLst/>
          </a:prstGeom>
        </p:spPr>
      </p:pic>
      <p:cxnSp>
        <p:nvCxnSpPr>
          <p:cNvPr id="23" name="直接连接符 22"/>
          <p:cNvCxnSpPr/>
          <p:nvPr/>
        </p:nvCxnSpPr>
        <p:spPr>
          <a:xfrm>
            <a:off x="6986905" y="147675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>
            <a:off x="7672705" y="147675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8388350" y="147675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9196705" y="1476751"/>
            <a:ext cx="1875790" cy="825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8080375" y="753486"/>
            <a:ext cx="18459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latin typeface="Arial" panose="020B0604020202020204" pitchFamily="34" charset="0"/>
                <a:cs typeface="Arial" panose="020B0604020202020204" pitchFamily="34" charset="0"/>
              </a:rPr>
              <a:t>Fig. 5D GAPDH</a:t>
            </a: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98895" y="2822951"/>
            <a:ext cx="5684520" cy="1150620"/>
          </a:xfrm>
          <a:prstGeom prst="rect">
            <a:avLst/>
          </a:prstGeom>
        </p:spPr>
      </p:pic>
      <p:cxnSp>
        <p:nvCxnSpPr>
          <p:cNvPr id="29" name="直接连接符 28"/>
          <p:cNvCxnSpPr/>
          <p:nvPr/>
        </p:nvCxnSpPr>
        <p:spPr>
          <a:xfrm>
            <a:off x="7193280" y="310997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7879080" y="310997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8594725" y="3109971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9403080" y="3109971"/>
            <a:ext cx="1875790" cy="825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8080375" y="2386706"/>
            <a:ext cx="255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latin typeface="Arial" panose="020B0604020202020204" pitchFamily="34" charset="0"/>
                <a:cs typeface="Arial" panose="020B0604020202020204" pitchFamily="34" charset="0"/>
              </a:rPr>
              <a:t>Fig. 5D p-MAPK p38</a:t>
            </a: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5115" y="5001001"/>
            <a:ext cx="5021580" cy="944880"/>
          </a:xfrm>
          <a:prstGeom prst="rect">
            <a:avLst/>
          </a:prstGeom>
        </p:spPr>
      </p:pic>
      <p:cxnSp>
        <p:nvCxnSpPr>
          <p:cNvPr id="35" name="直接连接符 34"/>
          <p:cNvCxnSpPr/>
          <p:nvPr/>
        </p:nvCxnSpPr>
        <p:spPr>
          <a:xfrm>
            <a:off x="7120255" y="531151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7806055" y="531151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8521700" y="5311516"/>
            <a:ext cx="462915" cy="0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>
            <a:off x="9330055" y="5311516"/>
            <a:ext cx="1875790" cy="825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8007350" y="4588251"/>
            <a:ext cx="25514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>
                <a:latin typeface="Arial" panose="020B0604020202020204" pitchFamily="34" charset="0"/>
                <a:cs typeface="Arial" panose="020B0604020202020204" pitchFamily="34" charset="0"/>
              </a:rPr>
              <a:t>Fig. 5D p-TRAF2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93445" y="78333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1" name="文本框 40"/>
          <p:cNvSpPr txBox="1"/>
          <p:nvPr/>
        </p:nvSpPr>
        <p:spPr>
          <a:xfrm>
            <a:off x="1580515" y="78333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2312670" y="78333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3109595" y="691256"/>
            <a:ext cx="2188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Other experiment (not concerned with this reserch)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893445" y="301599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1580515" y="301599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6" name="文本框 45"/>
          <p:cNvSpPr txBox="1"/>
          <p:nvPr/>
        </p:nvSpPr>
        <p:spPr>
          <a:xfrm>
            <a:off x="2312670" y="301599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7" name="文本框 46"/>
          <p:cNvSpPr txBox="1"/>
          <p:nvPr/>
        </p:nvSpPr>
        <p:spPr>
          <a:xfrm>
            <a:off x="3109595" y="2923916"/>
            <a:ext cx="2188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Other experiment (not concerned with this reserch)</a:t>
            </a:r>
          </a:p>
        </p:txBody>
      </p:sp>
      <p:sp>
        <p:nvSpPr>
          <p:cNvPr id="48" name="文本框 47"/>
          <p:cNvSpPr txBox="1"/>
          <p:nvPr/>
        </p:nvSpPr>
        <p:spPr>
          <a:xfrm>
            <a:off x="893445" y="507974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1580515" y="507974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0" name="文本框 49"/>
          <p:cNvSpPr txBox="1"/>
          <p:nvPr/>
        </p:nvSpPr>
        <p:spPr>
          <a:xfrm>
            <a:off x="2312670" y="507974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1" name="文本框 50"/>
          <p:cNvSpPr txBox="1"/>
          <p:nvPr/>
        </p:nvSpPr>
        <p:spPr>
          <a:xfrm>
            <a:off x="3109595" y="4987666"/>
            <a:ext cx="2188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Other experiment (not concerned with this reserch)</a:t>
            </a:r>
          </a:p>
        </p:txBody>
      </p:sp>
      <p:sp>
        <p:nvSpPr>
          <p:cNvPr id="52" name="文本框 51"/>
          <p:cNvSpPr txBox="1"/>
          <p:nvPr/>
        </p:nvSpPr>
        <p:spPr>
          <a:xfrm>
            <a:off x="6874510" y="115163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7561580" y="115163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4" name="文本框 53"/>
          <p:cNvSpPr txBox="1"/>
          <p:nvPr/>
        </p:nvSpPr>
        <p:spPr>
          <a:xfrm>
            <a:off x="8293735" y="115163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5" name="文本框 54"/>
          <p:cNvSpPr txBox="1"/>
          <p:nvPr/>
        </p:nvSpPr>
        <p:spPr>
          <a:xfrm>
            <a:off x="9090660" y="1059556"/>
            <a:ext cx="2188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Other experiment (not concerned with this reserch)</a:t>
            </a:r>
          </a:p>
        </p:txBody>
      </p:sp>
      <p:sp>
        <p:nvSpPr>
          <p:cNvPr id="56" name="文本框 55"/>
          <p:cNvSpPr txBox="1"/>
          <p:nvPr/>
        </p:nvSpPr>
        <p:spPr>
          <a:xfrm>
            <a:off x="7113905" y="2833746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7800975" y="2833746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8533130" y="2833746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59" name="文本框 58"/>
          <p:cNvSpPr txBox="1"/>
          <p:nvPr/>
        </p:nvSpPr>
        <p:spPr>
          <a:xfrm>
            <a:off x="9330055" y="2741671"/>
            <a:ext cx="2188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Other experiment (not concerned with this reserch)</a:t>
            </a:r>
          </a:p>
        </p:txBody>
      </p:sp>
      <p:sp>
        <p:nvSpPr>
          <p:cNvPr id="60" name="文本框 59"/>
          <p:cNvSpPr txBox="1"/>
          <p:nvPr/>
        </p:nvSpPr>
        <p:spPr>
          <a:xfrm>
            <a:off x="7028180" y="504291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7715250" y="504291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62" name="文本框 61"/>
          <p:cNvSpPr txBox="1"/>
          <p:nvPr/>
        </p:nvSpPr>
        <p:spPr>
          <a:xfrm>
            <a:off x="8447405" y="5042911"/>
            <a:ext cx="6604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Con IMQ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9244330" y="4950836"/>
            <a:ext cx="2188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900" b="1"/>
              <a:t>Other experiment (not concerned with this reserch)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宽屏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雨康 林</cp:lastModifiedBy>
  <cp:revision>4</cp:revision>
  <dcterms:created xsi:type="dcterms:W3CDTF">2023-08-09T12:44:00Z</dcterms:created>
  <dcterms:modified xsi:type="dcterms:W3CDTF">2025-08-03T09:26:13Z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3B0086CAF875411CACBDA13AB9801EF4_13</vt:lpwstr>
  </property>
  <property fmtid="{D5CDD505-2E9C-101B-9397-08002B2CF9AE}" pid="3" name="KSOProductBuildVer">
    <vt:lpwstr>2052-12.1.0.21171</vt:lpwstr>
  </property>
</Properties>
</file>