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56" r:id="rId4"/>
    <p:sldId id="266" r:id="rId5"/>
    <p:sldId id="265" r:id="rId6"/>
    <p:sldId id="264" r:id="rId7"/>
    <p:sldId id="263" r:id="rId8"/>
    <p:sldId id="270" r:id="rId9"/>
    <p:sldId id="259" r:id="rId10"/>
    <p:sldId id="25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0" d="100"/>
          <a:sy n="70" d="100"/>
        </p:scale>
        <p:origin x="5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60B9-A3E4-4EA3-8852-9CDBF84CE747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0B8-6E54-460F-826F-AEDF8A92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95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60B9-A3E4-4EA3-8852-9CDBF84CE747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0B8-6E54-460F-826F-AEDF8A92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5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60B9-A3E4-4EA3-8852-9CDBF84CE747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0B8-6E54-460F-826F-AEDF8A92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913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60B9-A3E4-4EA3-8852-9CDBF84CE747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0B8-6E54-460F-826F-AEDF8A92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562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60B9-A3E4-4EA3-8852-9CDBF84CE747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0B8-6E54-460F-826F-AEDF8A92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04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60B9-A3E4-4EA3-8852-9CDBF84CE747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0B8-6E54-460F-826F-AEDF8A92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285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60B9-A3E4-4EA3-8852-9CDBF84CE747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0B8-6E54-460F-826F-AEDF8A92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85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60B9-A3E4-4EA3-8852-9CDBF84CE747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0B8-6E54-460F-826F-AEDF8A92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263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60B9-A3E4-4EA3-8852-9CDBF84CE747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0B8-6E54-460F-826F-AEDF8A92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84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60B9-A3E4-4EA3-8852-9CDBF84CE747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0B8-6E54-460F-826F-AEDF8A92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80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60B9-A3E4-4EA3-8852-9CDBF84CE747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6C0B8-6E54-460F-826F-AEDF8A92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700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260B9-A3E4-4EA3-8852-9CDBF84CE747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6C0B8-6E54-460F-826F-AEDF8A921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61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emf"/><Relationship Id="rId4" Type="http://schemas.openxmlformats.org/officeDocument/2006/relationships/image" Target="../media/image18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3108" y="1421379"/>
            <a:ext cx="5502375" cy="232047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517" y="1421380"/>
            <a:ext cx="5676386" cy="23204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168" y="4044328"/>
            <a:ext cx="5519084" cy="23204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6795" y="4044328"/>
            <a:ext cx="5676384" cy="232047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9E806D6-C7E7-7350-9F19-140FACEA7F52}"/>
              </a:ext>
            </a:extLst>
          </p:cNvPr>
          <p:cNvSpPr txBox="1"/>
          <p:nvPr/>
        </p:nvSpPr>
        <p:spPr>
          <a:xfrm>
            <a:off x="4469511" y="409694"/>
            <a:ext cx="3252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Saturated hydrocarbons (alkanes)</a:t>
            </a:r>
          </a:p>
        </p:txBody>
      </p:sp>
    </p:spTree>
    <p:extLst>
      <p:ext uri="{BB962C8B-B14F-4D97-AF65-F5344CB8AC3E}">
        <p14:creationId xmlns:p14="http://schemas.microsoft.com/office/powerpoint/2010/main" val="2912606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/>
          <p:cNvGrpSpPr>
            <a:grpSpLocks noChangeAspect="1"/>
          </p:cNvGrpSpPr>
          <p:nvPr/>
        </p:nvGrpSpPr>
        <p:grpSpPr bwMode="auto">
          <a:xfrm>
            <a:off x="482182" y="730896"/>
            <a:ext cx="5878994" cy="2400742"/>
            <a:chOff x="-1444" y="2528"/>
            <a:chExt cx="3852" cy="1573"/>
          </a:xfrm>
        </p:grpSpPr>
        <p:sp>
          <p:nvSpPr>
            <p:cNvPr id="9" name="AutoShape 3"/>
            <p:cNvSpPr>
              <a:spLocks noChangeAspect="1" noChangeArrowheads="1" noTextEdit="1"/>
            </p:cNvSpPr>
            <p:nvPr/>
          </p:nvSpPr>
          <p:spPr bwMode="auto">
            <a:xfrm>
              <a:off x="-1444" y="2528"/>
              <a:ext cx="3821" cy="1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205"/>
            <p:cNvGrpSpPr>
              <a:grpSpLocks/>
            </p:cNvGrpSpPr>
            <p:nvPr/>
          </p:nvGrpSpPr>
          <p:grpSpPr bwMode="auto">
            <a:xfrm>
              <a:off x="-1432" y="2528"/>
              <a:ext cx="3840" cy="1573"/>
              <a:chOff x="-1432" y="2528"/>
              <a:chExt cx="3840" cy="1573"/>
            </a:xfrm>
          </p:grpSpPr>
          <p:sp>
            <p:nvSpPr>
              <p:cNvPr id="1026" name="Line 5"/>
              <p:cNvSpPr>
                <a:spLocks noChangeShapeType="1"/>
              </p:cNvSpPr>
              <p:nvPr/>
            </p:nvSpPr>
            <p:spPr bwMode="auto">
              <a:xfrm>
                <a:off x="-1224" y="3980"/>
                <a:ext cx="3540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7" name="Line 6"/>
              <p:cNvSpPr>
                <a:spLocks noChangeShapeType="1"/>
              </p:cNvSpPr>
              <p:nvPr/>
            </p:nvSpPr>
            <p:spPr bwMode="auto">
              <a:xfrm>
                <a:off x="-1224" y="3980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8" name="Rectangle 7"/>
              <p:cNvSpPr>
                <a:spLocks noChangeArrowheads="1"/>
              </p:cNvSpPr>
              <p:nvPr/>
            </p:nvSpPr>
            <p:spPr bwMode="auto">
              <a:xfrm>
                <a:off x="-1263" y="4007"/>
                <a:ext cx="112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29" name="Line 8"/>
              <p:cNvSpPr>
                <a:spLocks noChangeShapeType="1"/>
              </p:cNvSpPr>
              <p:nvPr/>
            </p:nvSpPr>
            <p:spPr bwMode="auto">
              <a:xfrm>
                <a:off x="-1224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0" name="Line 9"/>
              <p:cNvSpPr>
                <a:spLocks noChangeShapeType="1"/>
              </p:cNvSpPr>
              <p:nvPr/>
            </p:nvSpPr>
            <p:spPr bwMode="auto">
              <a:xfrm>
                <a:off x="-1147" y="3980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1" name="Line 10"/>
              <p:cNvSpPr>
                <a:spLocks noChangeShapeType="1"/>
              </p:cNvSpPr>
              <p:nvPr/>
            </p:nvSpPr>
            <p:spPr bwMode="auto">
              <a:xfrm>
                <a:off x="-1070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2" name="Line 11"/>
              <p:cNvSpPr>
                <a:spLocks noChangeShapeType="1"/>
              </p:cNvSpPr>
              <p:nvPr/>
            </p:nvSpPr>
            <p:spPr bwMode="auto">
              <a:xfrm>
                <a:off x="-993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3" name="Line 12"/>
              <p:cNvSpPr>
                <a:spLocks noChangeShapeType="1"/>
              </p:cNvSpPr>
              <p:nvPr/>
            </p:nvSpPr>
            <p:spPr bwMode="auto">
              <a:xfrm>
                <a:off x="-916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4" name="Line 13"/>
              <p:cNvSpPr>
                <a:spLocks noChangeShapeType="1"/>
              </p:cNvSpPr>
              <p:nvPr/>
            </p:nvSpPr>
            <p:spPr bwMode="auto">
              <a:xfrm>
                <a:off x="-839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5" name="Line 14"/>
              <p:cNvSpPr>
                <a:spLocks noChangeShapeType="1"/>
              </p:cNvSpPr>
              <p:nvPr/>
            </p:nvSpPr>
            <p:spPr bwMode="auto">
              <a:xfrm>
                <a:off x="-762" y="3980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6" name="Rectangle 15"/>
              <p:cNvSpPr>
                <a:spLocks noChangeArrowheads="1"/>
              </p:cNvSpPr>
              <p:nvPr/>
            </p:nvSpPr>
            <p:spPr bwMode="auto">
              <a:xfrm>
                <a:off x="-827" y="4007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37" name="Line 16"/>
              <p:cNvSpPr>
                <a:spLocks noChangeShapeType="1"/>
              </p:cNvSpPr>
              <p:nvPr/>
            </p:nvSpPr>
            <p:spPr bwMode="auto">
              <a:xfrm>
                <a:off x="-685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8" name="Line 17"/>
              <p:cNvSpPr>
                <a:spLocks noChangeShapeType="1"/>
              </p:cNvSpPr>
              <p:nvPr/>
            </p:nvSpPr>
            <p:spPr bwMode="auto">
              <a:xfrm>
                <a:off x="-608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9" name="Line 18"/>
              <p:cNvSpPr>
                <a:spLocks noChangeShapeType="1"/>
              </p:cNvSpPr>
              <p:nvPr/>
            </p:nvSpPr>
            <p:spPr bwMode="auto">
              <a:xfrm>
                <a:off x="-531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0" name="Line 19"/>
              <p:cNvSpPr>
                <a:spLocks noChangeShapeType="1"/>
              </p:cNvSpPr>
              <p:nvPr/>
            </p:nvSpPr>
            <p:spPr bwMode="auto">
              <a:xfrm>
                <a:off x="-454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1" name="Line 20"/>
              <p:cNvSpPr>
                <a:spLocks noChangeShapeType="1"/>
              </p:cNvSpPr>
              <p:nvPr/>
            </p:nvSpPr>
            <p:spPr bwMode="auto">
              <a:xfrm>
                <a:off x="-377" y="3980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2" name="Rectangle 21"/>
              <p:cNvSpPr>
                <a:spLocks noChangeArrowheads="1"/>
              </p:cNvSpPr>
              <p:nvPr/>
            </p:nvSpPr>
            <p:spPr bwMode="auto">
              <a:xfrm>
                <a:off x="-440" y="4007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43" name="Line 22"/>
              <p:cNvSpPr>
                <a:spLocks noChangeShapeType="1"/>
              </p:cNvSpPr>
              <p:nvPr/>
            </p:nvSpPr>
            <p:spPr bwMode="auto">
              <a:xfrm>
                <a:off x="-300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4" name="Line 23"/>
              <p:cNvSpPr>
                <a:spLocks noChangeShapeType="1"/>
              </p:cNvSpPr>
              <p:nvPr/>
            </p:nvSpPr>
            <p:spPr bwMode="auto">
              <a:xfrm>
                <a:off x="-223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5" name="Line 24"/>
              <p:cNvSpPr>
                <a:spLocks noChangeShapeType="1"/>
              </p:cNvSpPr>
              <p:nvPr/>
            </p:nvSpPr>
            <p:spPr bwMode="auto">
              <a:xfrm>
                <a:off x="-146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6" name="Line 25"/>
              <p:cNvSpPr>
                <a:spLocks noChangeShapeType="1"/>
              </p:cNvSpPr>
              <p:nvPr/>
            </p:nvSpPr>
            <p:spPr bwMode="auto">
              <a:xfrm>
                <a:off x="-69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7" name="Line 26"/>
              <p:cNvSpPr>
                <a:spLocks noChangeShapeType="1"/>
              </p:cNvSpPr>
              <p:nvPr/>
            </p:nvSpPr>
            <p:spPr bwMode="auto">
              <a:xfrm>
                <a:off x="8" y="3980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8" name="Rectangle 27"/>
              <p:cNvSpPr>
                <a:spLocks noChangeArrowheads="1"/>
              </p:cNvSpPr>
              <p:nvPr/>
            </p:nvSpPr>
            <p:spPr bwMode="auto">
              <a:xfrm>
                <a:off x="-54" y="4007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49" name="Line 28"/>
              <p:cNvSpPr>
                <a:spLocks noChangeShapeType="1"/>
              </p:cNvSpPr>
              <p:nvPr/>
            </p:nvSpPr>
            <p:spPr bwMode="auto">
              <a:xfrm>
                <a:off x="85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0" name="Line 29"/>
              <p:cNvSpPr>
                <a:spLocks noChangeShapeType="1"/>
              </p:cNvSpPr>
              <p:nvPr/>
            </p:nvSpPr>
            <p:spPr bwMode="auto">
              <a:xfrm>
                <a:off x="161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1" name="Line 30"/>
              <p:cNvSpPr>
                <a:spLocks noChangeShapeType="1"/>
              </p:cNvSpPr>
              <p:nvPr/>
            </p:nvSpPr>
            <p:spPr bwMode="auto">
              <a:xfrm>
                <a:off x="239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2" name="Line 31"/>
              <p:cNvSpPr>
                <a:spLocks noChangeShapeType="1"/>
              </p:cNvSpPr>
              <p:nvPr/>
            </p:nvSpPr>
            <p:spPr bwMode="auto">
              <a:xfrm>
                <a:off x="315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3" name="Line 32"/>
              <p:cNvSpPr>
                <a:spLocks noChangeShapeType="1"/>
              </p:cNvSpPr>
              <p:nvPr/>
            </p:nvSpPr>
            <p:spPr bwMode="auto">
              <a:xfrm>
                <a:off x="392" y="3980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4" name="Rectangle 33"/>
              <p:cNvSpPr>
                <a:spLocks noChangeArrowheads="1"/>
              </p:cNvSpPr>
              <p:nvPr/>
            </p:nvSpPr>
            <p:spPr bwMode="auto">
              <a:xfrm>
                <a:off x="332" y="4007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55" name="Line 34"/>
              <p:cNvSpPr>
                <a:spLocks noChangeShapeType="1"/>
              </p:cNvSpPr>
              <p:nvPr/>
            </p:nvSpPr>
            <p:spPr bwMode="auto">
              <a:xfrm>
                <a:off x="470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6" name="Line 35"/>
              <p:cNvSpPr>
                <a:spLocks noChangeShapeType="1"/>
              </p:cNvSpPr>
              <p:nvPr/>
            </p:nvSpPr>
            <p:spPr bwMode="auto">
              <a:xfrm>
                <a:off x="546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7" name="Line 36"/>
              <p:cNvSpPr>
                <a:spLocks noChangeShapeType="1"/>
              </p:cNvSpPr>
              <p:nvPr/>
            </p:nvSpPr>
            <p:spPr bwMode="auto">
              <a:xfrm>
                <a:off x="623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8" name="Line 37"/>
              <p:cNvSpPr>
                <a:spLocks noChangeShapeType="1"/>
              </p:cNvSpPr>
              <p:nvPr/>
            </p:nvSpPr>
            <p:spPr bwMode="auto">
              <a:xfrm>
                <a:off x="700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9" name="Line 38"/>
              <p:cNvSpPr>
                <a:spLocks noChangeShapeType="1"/>
              </p:cNvSpPr>
              <p:nvPr/>
            </p:nvSpPr>
            <p:spPr bwMode="auto">
              <a:xfrm>
                <a:off x="777" y="3980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0" name="Rectangle 39"/>
              <p:cNvSpPr>
                <a:spLocks noChangeArrowheads="1"/>
              </p:cNvSpPr>
              <p:nvPr/>
            </p:nvSpPr>
            <p:spPr bwMode="auto">
              <a:xfrm>
                <a:off x="713" y="4007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1" name="Line 40"/>
              <p:cNvSpPr>
                <a:spLocks noChangeShapeType="1"/>
              </p:cNvSpPr>
              <p:nvPr/>
            </p:nvSpPr>
            <p:spPr bwMode="auto">
              <a:xfrm>
                <a:off x="854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2" name="Line 41"/>
              <p:cNvSpPr>
                <a:spLocks noChangeShapeType="1"/>
              </p:cNvSpPr>
              <p:nvPr/>
            </p:nvSpPr>
            <p:spPr bwMode="auto">
              <a:xfrm>
                <a:off x="931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3" name="Line 42"/>
              <p:cNvSpPr>
                <a:spLocks noChangeShapeType="1"/>
              </p:cNvSpPr>
              <p:nvPr/>
            </p:nvSpPr>
            <p:spPr bwMode="auto">
              <a:xfrm>
                <a:off x="1008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4" name="Line 43"/>
              <p:cNvSpPr>
                <a:spLocks noChangeShapeType="1"/>
              </p:cNvSpPr>
              <p:nvPr/>
            </p:nvSpPr>
            <p:spPr bwMode="auto">
              <a:xfrm>
                <a:off x="1085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5" name="Line 44"/>
              <p:cNvSpPr>
                <a:spLocks noChangeShapeType="1"/>
              </p:cNvSpPr>
              <p:nvPr/>
            </p:nvSpPr>
            <p:spPr bwMode="auto">
              <a:xfrm>
                <a:off x="1162" y="3980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6" name="Rectangle 45"/>
              <p:cNvSpPr>
                <a:spLocks noChangeArrowheads="1"/>
              </p:cNvSpPr>
              <p:nvPr/>
            </p:nvSpPr>
            <p:spPr bwMode="auto">
              <a:xfrm>
                <a:off x="1099" y="4007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7" name="Line 46"/>
              <p:cNvSpPr>
                <a:spLocks noChangeShapeType="1"/>
              </p:cNvSpPr>
              <p:nvPr/>
            </p:nvSpPr>
            <p:spPr bwMode="auto">
              <a:xfrm>
                <a:off x="1239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8" name="Line 47"/>
              <p:cNvSpPr>
                <a:spLocks noChangeShapeType="1"/>
              </p:cNvSpPr>
              <p:nvPr/>
            </p:nvSpPr>
            <p:spPr bwMode="auto">
              <a:xfrm>
                <a:off x="1316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9" name="Line 48"/>
              <p:cNvSpPr>
                <a:spLocks noChangeShapeType="1"/>
              </p:cNvSpPr>
              <p:nvPr/>
            </p:nvSpPr>
            <p:spPr bwMode="auto">
              <a:xfrm>
                <a:off x="1393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0" name="Line 49"/>
              <p:cNvSpPr>
                <a:spLocks noChangeShapeType="1"/>
              </p:cNvSpPr>
              <p:nvPr/>
            </p:nvSpPr>
            <p:spPr bwMode="auto">
              <a:xfrm>
                <a:off x="1470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1" name="Line 50"/>
              <p:cNvSpPr>
                <a:spLocks noChangeShapeType="1"/>
              </p:cNvSpPr>
              <p:nvPr/>
            </p:nvSpPr>
            <p:spPr bwMode="auto">
              <a:xfrm>
                <a:off x="1547" y="3980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2" name="Rectangle 51"/>
              <p:cNvSpPr>
                <a:spLocks noChangeArrowheads="1"/>
              </p:cNvSpPr>
              <p:nvPr/>
            </p:nvSpPr>
            <p:spPr bwMode="auto">
              <a:xfrm>
                <a:off x="1486" y="4007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73" name="Line 52"/>
              <p:cNvSpPr>
                <a:spLocks noChangeShapeType="1"/>
              </p:cNvSpPr>
              <p:nvPr/>
            </p:nvSpPr>
            <p:spPr bwMode="auto">
              <a:xfrm>
                <a:off x="1624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4" name="Line 53"/>
              <p:cNvSpPr>
                <a:spLocks noChangeShapeType="1"/>
              </p:cNvSpPr>
              <p:nvPr/>
            </p:nvSpPr>
            <p:spPr bwMode="auto">
              <a:xfrm>
                <a:off x="1701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5" name="Line 54"/>
              <p:cNvSpPr>
                <a:spLocks noChangeShapeType="1"/>
              </p:cNvSpPr>
              <p:nvPr/>
            </p:nvSpPr>
            <p:spPr bwMode="auto">
              <a:xfrm>
                <a:off x="1778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6" name="Line 55"/>
              <p:cNvSpPr>
                <a:spLocks noChangeShapeType="1"/>
              </p:cNvSpPr>
              <p:nvPr/>
            </p:nvSpPr>
            <p:spPr bwMode="auto">
              <a:xfrm>
                <a:off x="1854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7" name="Line 56"/>
              <p:cNvSpPr>
                <a:spLocks noChangeShapeType="1"/>
              </p:cNvSpPr>
              <p:nvPr/>
            </p:nvSpPr>
            <p:spPr bwMode="auto">
              <a:xfrm>
                <a:off x="1932" y="3980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8" name="Rectangle 57"/>
              <p:cNvSpPr>
                <a:spLocks noChangeArrowheads="1"/>
              </p:cNvSpPr>
              <p:nvPr/>
            </p:nvSpPr>
            <p:spPr bwMode="auto">
              <a:xfrm>
                <a:off x="1872" y="4007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79" name="Line 58"/>
              <p:cNvSpPr>
                <a:spLocks noChangeShapeType="1"/>
              </p:cNvSpPr>
              <p:nvPr/>
            </p:nvSpPr>
            <p:spPr bwMode="auto">
              <a:xfrm>
                <a:off x="2008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0" name="Line 59"/>
              <p:cNvSpPr>
                <a:spLocks noChangeShapeType="1"/>
              </p:cNvSpPr>
              <p:nvPr/>
            </p:nvSpPr>
            <p:spPr bwMode="auto">
              <a:xfrm>
                <a:off x="2086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1" name="Line 60"/>
              <p:cNvSpPr>
                <a:spLocks noChangeShapeType="1"/>
              </p:cNvSpPr>
              <p:nvPr/>
            </p:nvSpPr>
            <p:spPr bwMode="auto">
              <a:xfrm>
                <a:off x="2162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2" name="Line 61"/>
              <p:cNvSpPr>
                <a:spLocks noChangeShapeType="1"/>
              </p:cNvSpPr>
              <p:nvPr/>
            </p:nvSpPr>
            <p:spPr bwMode="auto">
              <a:xfrm>
                <a:off x="2239" y="398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3" name="Line 62"/>
              <p:cNvSpPr>
                <a:spLocks noChangeShapeType="1"/>
              </p:cNvSpPr>
              <p:nvPr/>
            </p:nvSpPr>
            <p:spPr bwMode="auto">
              <a:xfrm>
                <a:off x="2316" y="3980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4" name="Rectangle 63"/>
              <p:cNvSpPr>
                <a:spLocks noChangeArrowheads="1"/>
              </p:cNvSpPr>
              <p:nvPr/>
            </p:nvSpPr>
            <p:spPr bwMode="auto">
              <a:xfrm>
                <a:off x="2252" y="4007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85" name="Line 64"/>
              <p:cNvSpPr>
                <a:spLocks noChangeShapeType="1"/>
              </p:cNvSpPr>
              <p:nvPr/>
            </p:nvSpPr>
            <p:spPr bwMode="auto">
              <a:xfrm>
                <a:off x="-1247" y="2575"/>
                <a:ext cx="0" cy="1382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6" name="Line 65"/>
              <p:cNvSpPr>
                <a:spLocks noChangeShapeType="1"/>
              </p:cNvSpPr>
              <p:nvPr/>
            </p:nvSpPr>
            <p:spPr bwMode="auto">
              <a:xfrm flipH="1">
                <a:off x="-1276" y="3957"/>
                <a:ext cx="29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7" name="Rectangle 66"/>
              <p:cNvSpPr>
                <a:spLocks noChangeArrowheads="1"/>
              </p:cNvSpPr>
              <p:nvPr/>
            </p:nvSpPr>
            <p:spPr bwMode="auto">
              <a:xfrm>
                <a:off x="-1432" y="3907"/>
                <a:ext cx="181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88" name="Line 67"/>
              <p:cNvSpPr>
                <a:spLocks noChangeShapeType="1"/>
              </p:cNvSpPr>
              <p:nvPr/>
            </p:nvSpPr>
            <p:spPr bwMode="auto">
              <a:xfrm flipH="1">
                <a:off x="-1276" y="3957"/>
                <a:ext cx="29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9" name="Line 68"/>
              <p:cNvSpPr>
                <a:spLocks noChangeShapeType="1"/>
              </p:cNvSpPr>
              <p:nvPr/>
            </p:nvSpPr>
            <p:spPr bwMode="auto">
              <a:xfrm flipH="1">
                <a:off x="-1265" y="3911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0" name="Line 69"/>
              <p:cNvSpPr>
                <a:spLocks noChangeShapeType="1"/>
              </p:cNvSpPr>
              <p:nvPr/>
            </p:nvSpPr>
            <p:spPr bwMode="auto">
              <a:xfrm flipH="1">
                <a:off x="-1265" y="3865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1" name="Line 70"/>
              <p:cNvSpPr>
                <a:spLocks noChangeShapeType="1"/>
              </p:cNvSpPr>
              <p:nvPr/>
            </p:nvSpPr>
            <p:spPr bwMode="auto">
              <a:xfrm flipH="1">
                <a:off x="-1265" y="3819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2" name="Line 71"/>
              <p:cNvSpPr>
                <a:spLocks noChangeShapeType="1"/>
              </p:cNvSpPr>
              <p:nvPr/>
            </p:nvSpPr>
            <p:spPr bwMode="auto">
              <a:xfrm flipH="1">
                <a:off x="-1265" y="3773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3" name="Line 72"/>
              <p:cNvSpPr>
                <a:spLocks noChangeShapeType="1"/>
              </p:cNvSpPr>
              <p:nvPr/>
            </p:nvSpPr>
            <p:spPr bwMode="auto">
              <a:xfrm flipH="1">
                <a:off x="-1276" y="3726"/>
                <a:ext cx="29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4" name="Rectangle 73"/>
              <p:cNvSpPr>
                <a:spLocks noChangeArrowheads="1"/>
              </p:cNvSpPr>
              <p:nvPr/>
            </p:nvSpPr>
            <p:spPr bwMode="auto">
              <a:xfrm>
                <a:off x="-1432" y="3683"/>
                <a:ext cx="181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5" name="Line 74"/>
              <p:cNvSpPr>
                <a:spLocks noChangeShapeType="1"/>
              </p:cNvSpPr>
              <p:nvPr/>
            </p:nvSpPr>
            <p:spPr bwMode="auto">
              <a:xfrm flipH="1">
                <a:off x="-1265" y="3680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6" name="Line 75"/>
              <p:cNvSpPr>
                <a:spLocks noChangeShapeType="1"/>
              </p:cNvSpPr>
              <p:nvPr/>
            </p:nvSpPr>
            <p:spPr bwMode="auto">
              <a:xfrm flipH="1">
                <a:off x="-1265" y="3634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7" name="Line 76"/>
              <p:cNvSpPr>
                <a:spLocks noChangeShapeType="1"/>
              </p:cNvSpPr>
              <p:nvPr/>
            </p:nvSpPr>
            <p:spPr bwMode="auto">
              <a:xfrm flipH="1">
                <a:off x="-1265" y="3588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8" name="Line 77"/>
              <p:cNvSpPr>
                <a:spLocks noChangeShapeType="1"/>
              </p:cNvSpPr>
              <p:nvPr/>
            </p:nvSpPr>
            <p:spPr bwMode="auto">
              <a:xfrm flipH="1">
                <a:off x="-1265" y="3542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9" name="Line 78"/>
              <p:cNvSpPr>
                <a:spLocks noChangeShapeType="1"/>
              </p:cNvSpPr>
              <p:nvPr/>
            </p:nvSpPr>
            <p:spPr bwMode="auto">
              <a:xfrm flipH="1">
                <a:off x="-1276" y="3496"/>
                <a:ext cx="29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0" name="Rectangle 79"/>
              <p:cNvSpPr>
                <a:spLocks noChangeArrowheads="1"/>
              </p:cNvSpPr>
              <p:nvPr/>
            </p:nvSpPr>
            <p:spPr bwMode="auto">
              <a:xfrm>
                <a:off x="-1394" y="3452"/>
                <a:ext cx="13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01" name="Line 80"/>
              <p:cNvSpPr>
                <a:spLocks noChangeShapeType="1"/>
              </p:cNvSpPr>
              <p:nvPr/>
            </p:nvSpPr>
            <p:spPr bwMode="auto">
              <a:xfrm flipH="1">
                <a:off x="-1265" y="3450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2" name="Line 81"/>
              <p:cNvSpPr>
                <a:spLocks noChangeShapeType="1"/>
              </p:cNvSpPr>
              <p:nvPr/>
            </p:nvSpPr>
            <p:spPr bwMode="auto">
              <a:xfrm flipH="1">
                <a:off x="-1265" y="3404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3" name="Line 82"/>
              <p:cNvSpPr>
                <a:spLocks noChangeShapeType="1"/>
              </p:cNvSpPr>
              <p:nvPr/>
            </p:nvSpPr>
            <p:spPr bwMode="auto">
              <a:xfrm flipH="1">
                <a:off x="-1265" y="3358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4" name="Line 83"/>
              <p:cNvSpPr>
                <a:spLocks noChangeShapeType="1"/>
              </p:cNvSpPr>
              <p:nvPr/>
            </p:nvSpPr>
            <p:spPr bwMode="auto">
              <a:xfrm flipH="1">
                <a:off x="-1265" y="3312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5" name="Line 84"/>
              <p:cNvSpPr>
                <a:spLocks noChangeShapeType="1"/>
              </p:cNvSpPr>
              <p:nvPr/>
            </p:nvSpPr>
            <p:spPr bwMode="auto">
              <a:xfrm flipH="1">
                <a:off x="-1276" y="3266"/>
                <a:ext cx="29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6" name="Rectangle 85"/>
              <p:cNvSpPr>
                <a:spLocks noChangeArrowheads="1"/>
              </p:cNvSpPr>
              <p:nvPr/>
            </p:nvSpPr>
            <p:spPr bwMode="auto">
              <a:xfrm>
                <a:off x="-1332" y="3221"/>
                <a:ext cx="75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07" name="Line 86"/>
              <p:cNvSpPr>
                <a:spLocks noChangeShapeType="1"/>
              </p:cNvSpPr>
              <p:nvPr/>
            </p:nvSpPr>
            <p:spPr bwMode="auto">
              <a:xfrm flipH="1">
                <a:off x="-1265" y="3220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8" name="Line 87"/>
              <p:cNvSpPr>
                <a:spLocks noChangeShapeType="1"/>
              </p:cNvSpPr>
              <p:nvPr/>
            </p:nvSpPr>
            <p:spPr bwMode="auto">
              <a:xfrm flipH="1">
                <a:off x="-1265" y="3174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9" name="Line 88"/>
              <p:cNvSpPr>
                <a:spLocks noChangeShapeType="1"/>
              </p:cNvSpPr>
              <p:nvPr/>
            </p:nvSpPr>
            <p:spPr bwMode="auto">
              <a:xfrm flipH="1">
                <a:off x="-1265" y="3128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0" name="Line 89"/>
              <p:cNvSpPr>
                <a:spLocks noChangeShapeType="1"/>
              </p:cNvSpPr>
              <p:nvPr/>
            </p:nvSpPr>
            <p:spPr bwMode="auto">
              <a:xfrm flipH="1">
                <a:off x="-1265" y="3082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1" name="Line 90"/>
              <p:cNvSpPr>
                <a:spLocks noChangeShapeType="1"/>
              </p:cNvSpPr>
              <p:nvPr/>
            </p:nvSpPr>
            <p:spPr bwMode="auto">
              <a:xfrm flipH="1">
                <a:off x="-1276" y="3036"/>
                <a:ext cx="29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2" name="Rectangle 91"/>
              <p:cNvSpPr>
                <a:spLocks noChangeArrowheads="1"/>
              </p:cNvSpPr>
              <p:nvPr/>
            </p:nvSpPr>
            <p:spPr bwMode="auto">
              <a:xfrm>
                <a:off x="-1369" y="2990"/>
                <a:ext cx="112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13" name="Line 92"/>
              <p:cNvSpPr>
                <a:spLocks noChangeShapeType="1"/>
              </p:cNvSpPr>
              <p:nvPr/>
            </p:nvSpPr>
            <p:spPr bwMode="auto">
              <a:xfrm flipH="1">
                <a:off x="-1265" y="2990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4" name="Line 93"/>
              <p:cNvSpPr>
                <a:spLocks noChangeShapeType="1"/>
              </p:cNvSpPr>
              <p:nvPr/>
            </p:nvSpPr>
            <p:spPr bwMode="auto">
              <a:xfrm flipH="1">
                <a:off x="-1265" y="2944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5" name="Line 94"/>
              <p:cNvSpPr>
                <a:spLocks noChangeShapeType="1"/>
              </p:cNvSpPr>
              <p:nvPr/>
            </p:nvSpPr>
            <p:spPr bwMode="auto">
              <a:xfrm flipH="1">
                <a:off x="-1265" y="2897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6" name="Line 95"/>
              <p:cNvSpPr>
                <a:spLocks noChangeShapeType="1"/>
              </p:cNvSpPr>
              <p:nvPr/>
            </p:nvSpPr>
            <p:spPr bwMode="auto">
              <a:xfrm flipH="1">
                <a:off x="-1265" y="2851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7" name="Line 96"/>
              <p:cNvSpPr>
                <a:spLocks noChangeShapeType="1"/>
              </p:cNvSpPr>
              <p:nvPr/>
            </p:nvSpPr>
            <p:spPr bwMode="auto">
              <a:xfrm flipH="1">
                <a:off x="-1276" y="2805"/>
                <a:ext cx="29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8" name="Rectangle 97"/>
              <p:cNvSpPr>
                <a:spLocks noChangeArrowheads="1"/>
              </p:cNvSpPr>
              <p:nvPr/>
            </p:nvSpPr>
            <p:spPr bwMode="auto">
              <a:xfrm>
                <a:off x="-1407" y="2759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19" name="Line 98"/>
              <p:cNvSpPr>
                <a:spLocks noChangeShapeType="1"/>
              </p:cNvSpPr>
              <p:nvPr/>
            </p:nvSpPr>
            <p:spPr bwMode="auto">
              <a:xfrm flipH="1">
                <a:off x="-1265" y="2759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0" name="Line 99"/>
              <p:cNvSpPr>
                <a:spLocks noChangeShapeType="1"/>
              </p:cNvSpPr>
              <p:nvPr/>
            </p:nvSpPr>
            <p:spPr bwMode="auto">
              <a:xfrm flipH="1">
                <a:off x="-1265" y="2713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1" name="Line 100"/>
              <p:cNvSpPr>
                <a:spLocks noChangeShapeType="1"/>
              </p:cNvSpPr>
              <p:nvPr/>
            </p:nvSpPr>
            <p:spPr bwMode="auto">
              <a:xfrm flipH="1">
                <a:off x="-1265" y="2667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2" name="Line 101"/>
              <p:cNvSpPr>
                <a:spLocks noChangeShapeType="1"/>
              </p:cNvSpPr>
              <p:nvPr/>
            </p:nvSpPr>
            <p:spPr bwMode="auto">
              <a:xfrm flipH="1">
                <a:off x="-1265" y="2621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3" name="Line 102"/>
              <p:cNvSpPr>
                <a:spLocks noChangeShapeType="1"/>
              </p:cNvSpPr>
              <p:nvPr/>
            </p:nvSpPr>
            <p:spPr bwMode="auto">
              <a:xfrm flipH="1">
                <a:off x="-1276" y="2575"/>
                <a:ext cx="29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4" name="Rectangle 103"/>
              <p:cNvSpPr>
                <a:spLocks noChangeArrowheads="1"/>
              </p:cNvSpPr>
              <p:nvPr/>
            </p:nvSpPr>
            <p:spPr bwMode="auto">
              <a:xfrm>
                <a:off x="-1407" y="2528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25" name="Rectangle 104"/>
              <p:cNvSpPr>
                <a:spLocks noChangeArrowheads="1"/>
              </p:cNvSpPr>
              <p:nvPr/>
            </p:nvSpPr>
            <p:spPr bwMode="auto">
              <a:xfrm>
                <a:off x="-1224" y="2575"/>
                <a:ext cx="3540" cy="138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6" name="Line 105"/>
              <p:cNvSpPr>
                <a:spLocks noChangeShapeType="1"/>
              </p:cNvSpPr>
              <p:nvPr/>
            </p:nvSpPr>
            <p:spPr bwMode="auto">
              <a:xfrm flipV="1">
                <a:off x="-1222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7" name="Line 106"/>
              <p:cNvSpPr>
                <a:spLocks noChangeShapeType="1"/>
              </p:cNvSpPr>
              <p:nvPr/>
            </p:nvSpPr>
            <p:spPr bwMode="auto">
              <a:xfrm flipV="1">
                <a:off x="-1215" y="3154"/>
                <a:ext cx="0" cy="1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8" name="Line 107"/>
              <p:cNvSpPr>
                <a:spLocks noChangeShapeType="1"/>
              </p:cNvSpPr>
              <p:nvPr/>
            </p:nvSpPr>
            <p:spPr bwMode="auto">
              <a:xfrm flipV="1">
                <a:off x="-1207" y="3248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9" name="Line 108"/>
              <p:cNvSpPr>
                <a:spLocks noChangeShapeType="1"/>
              </p:cNvSpPr>
              <p:nvPr/>
            </p:nvSpPr>
            <p:spPr bwMode="auto">
              <a:xfrm flipV="1">
                <a:off x="-1200" y="3074"/>
                <a:ext cx="0" cy="19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0" name="Line 109"/>
              <p:cNvSpPr>
                <a:spLocks noChangeShapeType="1"/>
              </p:cNvSpPr>
              <p:nvPr/>
            </p:nvSpPr>
            <p:spPr bwMode="auto">
              <a:xfrm flipV="1">
                <a:off x="-1192" y="326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1" name="Line 110"/>
              <p:cNvSpPr>
                <a:spLocks noChangeShapeType="1"/>
              </p:cNvSpPr>
              <p:nvPr/>
            </p:nvSpPr>
            <p:spPr bwMode="auto">
              <a:xfrm>
                <a:off x="-1177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2" name="Line 111"/>
              <p:cNvSpPr>
                <a:spLocks noChangeShapeType="1"/>
              </p:cNvSpPr>
              <p:nvPr/>
            </p:nvSpPr>
            <p:spPr bwMode="auto">
              <a:xfrm>
                <a:off x="-1169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3" name="Line 112"/>
              <p:cNvSpPr>
                <a:spLocks noChangeShapeType="1"/>
              </p:cNvSpPr>
              <p:nvPr/>
            </p:nvSpPr>
            <p:spPr bwMode="auto">
              <a:xfrm flipV="1">
                <a:off x="-1146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4" name="Line 113"/>
              <p:cNvSpPr>
                <a:spLocks noChangeShapeType="1"/>
              </p:cNvSpPr>
              <p:nvPr/>
            </p:nvSpPr>
            <p:spPr bwMode="auto">
              <a:xfrm flipV="1">
                <a:off x="-1139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5" name="Line 114"/>
              <p:cNvSpPr>
                <a:spLocks noChangeShapeType="1"/>
              </p:cNvSpPr>
              <p:nvPr/>
            </p:nvSpPr>
            <p:spPr bwMode="auto">
              <a:xfrm flipV="1">
                <a:off x="-1130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6" name="Line 115"/>
              <p:cNvSpPr>
                <a:spLocks noChangeShapeType="1"/>
              </p:cNvSpPr>
              <p:nvPr/>
            </p:nvSpPr>
            <p:spPr bwMode="auto">
              <a:xfrm flipV="1">
                <a:off x="-1123" y="3258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7" name="Line 116"/>
              <p:cNvSpPr>
                <a:spLocks noChangeShapeType="1"/>
              </p:cNvSpPr>
              <p:nvPr/>
            </p:nvSpPr>
            <p:spPr bwMode="auto">
              <a:xfrm flipV="1">
                <a:off x="-1115" y="3222"/>
                <a:ext cx="0" cy="4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8" name="Line 117"/>
              <p:cNvSpPr>
                <a:spLocks noChangeShapeType="1"/>
              </p:cNvSpPr>
              <p:nvPr/>
            </p:nvSpPr>
            <p:spPr bwMode="auto">
              <a:xfrm flipV="1">
                <a:off x="-1107" y="3046"/>
                <a:ext cx="0" cy="22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9" name="Line 118"/>
              <p:cNvSpPr>
                <a:spLocks noChangeShapeType="1"/>
              </p:cNvSpPr>
              <p:nvPr/>
            </p:nvSpPr>
            <p:spPr bwMode="auto">
              <a:xfrm flipV="1">
                <a:off x="-1100" y="3175"/>
                <a:ext cx="0" cy="9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0" name="Line 119"/>
              <p:cNvSpPr>
                <a:spLocks noChangeShapeType="1"/>
              </p:cNvSpPr>
              <p:nvPr/>
            </p:nvSpPr>
            <p:spPr bwMode="auto">
              <a:xfrm flipV="1">
                <a:off x="-1092" y="2991"/>
                <a:ext cx="0" cy="27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1" name="Line 120"/>
              <p:cNvSpPr>
                <a:spLocks noChangeShapeType="1"/>
              </p:cNvSpPr>
              <p:nvPr/>
            </p:nvSpPr>
            <p:spPr bwMode="auto">
              <a:xfrm flipV="1">
                <a:off x="-1084" y="3255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2" name="Line 121"/>
              <p:cNvSpPr>
                <a:spLocks noChangeShapeType="1"/>
              </p:cNvSpPr>
              <p:nvPr/>
            </p:nvSpPr>
            <p:spPr bwMode="auto">
              <a:xfrm flipV="1">
                <a:off x="-1077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3" name="Line 122"/>
              <p:cNvSpPr>
                <a:spLocks noChangeShapeType="1"/>
              </p:cNvSpPr>
              <p:nvPr/>
            </p:nvSpPr>
            <p:spPr bwMode="auto">
              <a:xfrm flipV="1">
                <a:off x="-1031" y="3262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4" name="Line 123"/>
              <p:cNvSpPr>
                <a:spLocks noChangeShapeType="1"/>
              </p:cNvSpPr>
              <p:nvPr/>
            </p:nvSpPr>
            <p:spPr bwMode="auto">
              <a:xfrm flipV="1">
                <a:off x="-1022" y="3257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5" name="Line 124"/>
              <p:cNvSpPr>
                <a:spLocks noChangeShapeType="1"/>
              </p:cNvSpPr>
              <p:nvPr/>
            </p:nvSpPr>
            <p:spPr bwMode="auto">
              <a:xfrm flipV="1">
                <a:off x="-1015" y="3168"/>
                <a:ext cx="0" cy="9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6" name="Line 125"/>
              <p:cNvSpPr>
                <a:spLocks noChangeShapeType="1"/>
              </p:cNvSpPr>
              <p:nvPr/>
            </p:nvSpPr>
            <p:spPr bwMode="auto">
              <a:xfrm flipV="1">
                <a:off x="-1007" y="3202"/>
                <a:ext cx="0" cy="6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7" name="Line 126"/>
              <p:cNvSpPr>
                <a:spLocks noChangeShapeType="1"/>
              </p:cNvSpPr>
              <p:nvPr/>
            </p:nvSpPr>
            <p:spPr bwMode="auto">
              <a:xfrm flipV="1">
                <a:off x="-1000" y="3010"/>
                <a:ext cx="0" cy="25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8" name="Line 127"/>
              <p:cNvSpPr>
                <a:spLocks noChangeShapeType="1"/>
              </p:cNvSpPr>
              <p:nvPr/>
            </p:nvSpPr>
            <p:spPr bwMode="auto">
              <a:xfrm flipV="1">
                <a:off x="-992" y="3144"/>
                <a:ext cx="0" cy="12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9" name="Line 128"/>
              <p:cNvSpPr>
                <a:spLocks noChangeShapeType="1"/>
              </p:cNvSpPr>
              <p:nvPr/>
            </p:nvSpPr>
            <p:spPr bwMode="auto">
              <a:xfrm flipV="1">
                <a:off x="-984" y="3083"/>
                <a:ext cx="0" cy="18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0" name="Line 129"/>
              <p:cNvSpPr>
                <a:spLocks noChangeShapeType="1"/>
              </p:cNvSpPr>
              <p:nvPr/>
            </p:nvSpPr>
            <p:spPr bwMode="auto">
              <a:xfrm flipV="1">
                <a:off x="-977" y="3255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1" name="Line 130"/>
              <p:cNvSpPr>
                <a:spLocks noChangeShapeType="1"/>
              </p:cNvSpPr>
              <p:nvPr/>
            </p:nvSpPr>
            <p:spPr bwMode="auto">
              <a:xfrm>
                <a:off x="-946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2" name="Line 131"/>
              <p:cNvSpPr>
                <a:spLocks noChangeShapeType="1"/>
              </p:cNvSpPr>
              <p:nvPr/>
            </p:nvSpPr>
            <p:spPr bwMode="auto">
              <a:xfrm flipV="1">
                <a:off x="-939" y="326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3" name="Line 132"/>
              <p:cNvSpPr>
                <a:spLocks noChangeShapeType="1"/>
              </p:cNvSpPr>
              <p:nvPr/>
            </p:nvSpPr>
            <p:spPr bwMode="auto">
              <a:xfrm flipV="1">
                <a:off x="-931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4" name="Line 133"/>
              <p:cNvSpPr>
                <a:spLocks noChangeShapeType="1"/>
              </p:cNvSpPr>
              <p:nvPr/>
            </p:nvSpPr>
            <p:spPr bwMode="auto">
              <a:xfrm flipV="1">
                <a:off x="-923" y="3250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5" name="Line 134"/>
              <p:cNvSpPr>
                <a:spLocks noChangeShapeType="1"/>
              </p:cNvSpPr>
              <p:nvPr/>
            </p:nvSpPr>
            <p:spPr bwMode="auto">
              <a:xfrm flipV="1">
                <a:off x="-915" y="3256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6" name="Line 135"/>
              <p:cNvSpPr>
                <a:spLocks noChangeShapeType="1"/>
              </p:cNvSpPr>
              <p:nvPr/>
            </p:nvSpPr>
            <p:spPr bwMode="auto">
              <a:xfrm flipV="1">
                <a:off x="-908" y="3178"/>
                <a:ext cx="0" cy="8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7" name="Line 136"/>
              <p:cNvSpPr>
                <a:spLocks noChangeShapeType="1"/>
              </p:cNvSpPr>
              <p:nvPr/>
            </p:nvSpPr>
            <p:spPr bwMode="auto">
              <a:xfrm flipV="1">
                <a:off x="-900" y="3140"/>
                <a:ext cx="0" cy="12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8" name="Line 137"/>
              <p:cNvSpPr>
                <a:spLocks noChangeShapeType="1"/>
              </p:cNvSpPr>
              <p:nvPr/>
            </p:nvSpPr>
            <p:spPr bwMode="auto">
              <a:xfrm flipV="1">
                <a:off x="-892" y="2934"/>
                <a:ext cx="0" cy="33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9" name="Line 138"/>
              <p:cNvSpPr>
                <a:spLocks noChangeShapeType="1"/>
              </p:cNvSpPr>
              <p:nvPr/>
            </p:nvSpPr>
            <p:spPr bwMode="auto">
              <a:xfrm flipV="1">
                <a:off x="-884" y="3176"/>
                <a:ext cx="0" cy="9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0" name="Line 139"/>
              <p:cNvSpPr>
                <a:spLocks noChangeShapeType="1"/>
              </p:cNvSpPr>
              <p:nvPr/>
            </p:nvSpPr>
            <p:spPr bwMode="auto">
              <a:xfrm flipV="1">
                <a:off x="-877" y="3116"/>
                <a:ext cx="0" cy="15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1" name="Line 140"/>
              <p:cNvSpPr>
                <a:spLocks noChangeShapeType="1"/>
              </p:cNvSpPr>
              <p:nvPr/>
            </p:nvSpPr>
            <p:spPr bwMode="auto">
              <a:xfrm flipV="1">
                <a:off x="-869" y="3256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2" name="Line 141"/>
              <p:cNvSpPr>
                <a:spLocks noChangeShapeType="1"/>
              </p:cNvSpPr>
              <p:nvPr/>
            </p:nvSpPr>
            <p:spPr bwMode="auto">
              <a:xfrm>
                <a:off x="-861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3" name="Line 142"/>
              <p:cNvSpPr>
                <a:spLocks noChangeShapeType="1"/>
              </p:cNvSpPr>
              <p:nvPr/>
            </p:nvSpPr>
            <p:spPr bwMode="auto">
              <a:xfrm>
                <a:off x="-846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4" name="Line 143"/>
              <p:cNvSpPr>
                <a:spLocks noChangeShapeType="1"/>
              </p:cNvSpPr>
              <p:nvPr/>
            </p:nvSpPr>
            <p:spPr bwMode="auto">
              <a:xfrm>
                <a:off x="-838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5" name="Line 144"/>
              <p:cNvSpPr>
                <a:spLocks noChangeShapeType="1"/>
              </p:cNvSpPr>
              <p:nvPr/>
            </p:nvSpPr>
            <p:spPr bwMode="auto">
              <a:xfrm flipV="1">
                <a:off x="-831" y="3263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6" name="Line 145"/>
              <p:cNvSpPr>
                <a:spLocks noChangeShapeType="1"/>
              </p:cNvSpPr>
              <p:nvPr/>
            </p:nvSpPr>
            <p:spPr bwMode="auto">
              <a:xfrm flipV="1">
                <a:off x="-823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7" name="Line 146"/>
              <p:cNvSpPr>
                <a:spLocks noChangeShapeType="1"/>
              </p:cNvSpPr>
              <p:nvPr/>
            </p:nvSpPr>
            <p:spPr bwMode="auto">
              <a:xfrm flipV="1">
                <a:off x="-815" y="3262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8" name="Line 147"/>
              <p:cNvSpPr>
                <a:spLocks noChangeShapeType="1"/>
              </p:cNvSpPr>
              <p:nvPr/>
            </p:nvSpPr>
            <p:spPr bwMode="auto">
              <a:xfrm flipV="1">
                <a:off x="-807" y="3263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9" name="Line 148"/>
              <p:cNvSpPr>
                <a:spLocks noChangeShapeType="1"/>
              </p:cNvSpPr>
              <p:nvPr/>
            </p:nvSpPr>
            <p:spPr bwMode="auto">
              <a:xfrm flipV="1">
                <a:off x="-800" y="3214"/>
                <a:ext cx="0" cy="5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0" name="Line 149"/>
              <p:cNvSpPr>
                <a:spLocks noChangeShapeType="1"/>
              </p:cNvSpPr>
              <p:nvPr/>
            </p:nvSpPr>
            <p:spPr bwMode="auto">
              <a:xfrm flipV="1">
                <a:off x="-792" y="3147"/>
                <a:ext cx="0" cy="11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1" name="Line 150"/>
              <p:cNvSpPr>
                <a:spLocks noChangeShapeType="1"/>
              </p:cNvSpPr>
              <p:nvPr/>
            </p:nvSpPr>
            <p:spPr bwMode="auto">
              <a:xfrm flipV="1">
                <a:off x="-784" y="2805"/>
                <a:ext cx="0" cy="46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2" name="Line 151"/>
              <p:cNvSpPr>
                <a:spLocks noChangeShapeType="1"/>
              </p:cNvSpPr>
              <p:nvPr/>
            </p:nvSpPr>
            <p:spPr bwMode="auto">
              <a:xfrm flipV="1">
                <a:off x="-776" y="3192"/>
                <a:ext cx="0" cy="7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3" name="Line 152"/>
              <p:cNvSpPr>
                <a:spLocks noChangeShapeType="1"/>
              </p:cNvSpPr>
              <p:nvPr/>
            </p:nvSpPr>
            <p:spPr bwMode="auto">
              <a:xfrm flipV="1">
                <a:off x="-769" y="3207"/>
                <a:ext cx="0" cy="5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4" name="Line 153"/>
              <p:cNvSpPr>
                <a:spLocks noChangeShapeType="1"/>
              </p:cNvSpPr>
              <p:nvPr/>
            </p:nvSpPr>
            <p:spPr bwMode="auto">
              <a:xfrm flipV="1">
                <a:off x="-761" y="3261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5" name="Line 154"/>
              <p:cNvSpPr>
                <a:spLocks noChangeShapeType="1"/>
              </p:cNvSpPr>
              <p:nvPr/>
            </p:nvSpPr>
            <p:spPr bwMode="auto">
              <a:xfrm flipV="1">
                <a:off x="-754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6" name="Line 155"/>
              <p:cNvSpPr>
                <a:spLocks noChangeShapeType="1"/>
              </p:cNvSpPr>
              <p:nvPr/>
            </p:nvSpPr>
            <p:spPr bwMode="auto">
              <a:xfrm>
                <a:off x="-730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7" name="Line 156"/>
              <p:cNvSpPr>
                <a:spLocks noChangeShapeType="1"/>
              </p:cNvSpPr>
              <p:nvPr/>
            </p:nvSpPr>
            <p:spPr bwMode="auto">
              <a:xfrm>
                <a:off x="-723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8" name="Line 157"/>
              <p:cNvSpPr>
                <a:spLocks noChangeShapeType="1"/>
              </p:cNvSpPr>
              <p:nvPr/>
            </p:nvSpPr>
            <p:spPr bwMode="auto">
              <a:xfrm flipV="1">
                <a:off x="-715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9" name="Line 158"/>
              <p:cNvSpPr>
                <a:spLocks noChangeShapeType="1"/>
              </p:cNvSpPr>
              <p:nvPr/>
            </p:nvSpPr>
            <p:spPr bwMode="auto">
              <a:xfrm flipV="1">
                <a:off x="-707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0" name="Line 159"/>
              <p:cNvSpPr>
                <a:spLocks noChangeShapeType="1"/>
              </p:cNvSpPr>
              <p:nvPr/>
            </p:nvSpPr>
            <p:spPr bwMode="auto">
              <a:xfrm flipV="1">
                <a:off x="-700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1" name="Line 160"/>
              <p:cNvSpPr>
                <a:spLocks noChangeShapeType="1"/>
              </p:cNvSpPr>
              <p:nvPr/>
            </p:nvSpPr>
            <p:spPr bwMode="auto">
              <a:xfrm flipV="1">
                <a:off x="-692" y="3242"/>
                <a:ext cx="0" cy="2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2" name="Line 161"/>
              <p:cNvSpPr>
                <a:spLocks noChangeShapeType="1"/>
              </p:cNvSpPr>
              <p:nvPr/>
            </p:nvSpPr>
            <p:spPr bwMode="auto">
              <a:xfrm flipV="1">
                <a:off x="-684" y="3219"/>
                <a:ext cx="0" cy="4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3" name="Line 162"/>
              <p:cNvSpPr>
                <a:spLocks noChangeShapeType="1"/>
              </p:cNvSpPr>
              <p:nvPr/>
            </p:nvSpPr>
            <p:spPr bwMode="auto">
              <a:xfrm flipV="1">
                <a:off x="-677" y="2983"/>
                <a:ext cx="0" cy="28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4" name="Line 163"/>
              <p:cNvSpPr>
                <a:spLocks noChangeShapeType="1"/>
              </p:cNvSpPr>
              <p:nvPr/>
            </p:nvSpPr>
            <p:spPr bwMode="auto">
              <a:xfrm flipV="1">
                <a:off x="-668" y="3210"/>
                <a:ext cx="0" cy="5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5" name="Line 164"/>
              <p:cNvSpPr>
                <a:spLocks noChangeShapeType="1"/>
              </p:cNvSpPr>
              <p:nvPr/>
            </p:nvSpPr>
            <p:spPr bwMode="auto">
              <a:xfrm flipV="1">
                <a:off x="-661" y="3233"/>
                <a:ext cx="0" cy="3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6" name="Line 165"/>
              <p:cNvSpPr>
                <a:spLocks noChangeShapeType="1"/>
              </p:cNvSpPr>
              <p:nvPr/>
            </p:nvSpPr>
            <p:spPr bwMode="auto">
              <a:xfrm flipV="1">
                <a:off x="-653" y="3263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7" name="Line 166"/>
              <p:cNvSpPr>
                <a:spLocks noChangeShapeType="1"/>
              </p:cNvSpPr>
              <p:nvPr/>
            </p:nvSpPr>
            <p:spPr bwMode="auto">
              <a:xfrm flipV="1">
                <a:off x="-631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8" name="Line 167"/>
              <p:cNvSpPr>
                <a:spLocks noChangeShapeType="1"/>
              </p:cNvSpPr>
              <p:nvPr/>
            </p:nvSpPr>
            <p:spPr bwMode="auto">
              <a:xfrm flipV="1">
                <a:off x="-623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9" name="Line 168"/>
              <p:cNvSpPr>
                <a:spLocks noChangeShapeType="1"/>
              </p:cNvSpPr>
              <p:nvPr/>
            </p:nvSpPr>
            <p:spPr bwMode="auto">
              <a:xfrm>
                <a:off x="-599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0" name="Line 169"/>
              <p:cNvSpPr>
                <a:spLocks noChangeShapeType="1"/>
              </p:cNvSpPr>
              <p:nvPr/>
            </p:nvSpPr>
            <p:spPr bwMode="auto">
              <a:xfrm flipV="1">
                <a:off x="-592" y="3262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1" name="Line 170"/>
              <p:cNvSpPr>
                <a:spLocks noChangeShapeType="1"/>
              </p:cNvSpPr>
              <p:nvPr/>
            </p:nvSpPr>
            <p:spPr bwMode="auto">
              <a:xfrm flipV="1">
                <a:off x="-584" y="3244"/>
                <a:ext cx="0" cy="2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2" name="Line 171"/>
              <p:cNvSpPr>
                <a:spLocks noChangeShapeType="1"/>
              </p:cNvSpPr>
              <p:nvPr/>
            </p:nvSpPr>
            <p:spPr bwMode="auto">
              <a:xfrm flipV="1">
                <a:off x="-576" y="3226"/>
                <a:ext cx="0" cy="4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3" name="Line 172"/>
              <p:cNvSpPr>
                <a:spLocks noChangeShapeType="1"/>
              </p:cNvSpPr>
              <p:nvPr/>
            </p:nvSpPr>
            <p:spPr bwMode="auto">
              <a:xfrm flipV="1">
                <a:off x="-569" y="3104"/>
                <a:ext cx="0" cy="16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4" name="Line 173"/>
              <p:cNvSpPr>
                <a:spLocks noChangeShapeType="1"/>
              </p:cNvSpPr>
              <p:nvPr/>
            </p:nvSpPr>
            <p:spPr bwMode="auto">
              <a:xfrm flipV="1">
                <a:off x="-561" y="3229"/>
                <a:ext cx="0" cy="3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5" name="Line 174"/>
              <p:cNvSpPr>
                <a:spLocks noChangeShapeType="1"/>
              </p:cNvSpPr>
              <p:nvPr/>
            </p:nvSpPr>
            <p:spPr bwMode="auto">
              <a:xfrm flipV="1">
                <a:off x="-553" y="3241"/>
                <a:ext cx="0" cy="2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6" name="Line 175"/>
              <p:cNvSpPr>
                <a:spLocks noChangeShapeType="1"/>
              </p:cNvSpPr>
              <p:nvPr/>
            </p:nvSpPr>
            <p:spPr bwMode="auto">
              <a:xfrm flipV="1">
                <a:off x="-544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7" name="Line 176"/>
              <p:cNvSpPr>
                <a:spLocks noChangeShapeType="1"/>
              </p:cNvSpPr>
              <p:nvPr/>
            </p:nvSpPr>
            <p:spPr bwMode="auto">
              <a:xfrm flipV="1">
                <a:off x="-538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8" name="Line 177"/>
              <p:cNvSpPr>
                <a:spLocks noChangeShapeType="1"/>
              </p:cNvSpPr>
              <p:nvPr/>
            </p:nvSpPr>
            <p:spPr bwMode="auto">
              <a:xfrm flipV="1">
                <a:off x="-523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9" name="Line 178"/>
              <p:cNvSpPr>
                <a:spLocks noChangeShapeType="1"/>
              </p:cNvSpPr>
              <p:nvPr/>
            </p:nvSpPr>
            <p:spPr bwMode="auto">
              <a:xfrm flipV="1">
                <a:off x="-500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0" name="Line 179"/>
              <p:cNvSpPr>
                <a:spLocks noChangeShapeType="1"/>
              </p:cNvSpPr>
              <p:nvPr/>
            </p:nvSpPr>
            <p:spPr bwMode="auto">
              <a:xfrm flipV="1">
                <a:off x="-484" y="3262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1" name="Line 180"/>
              <p:cNvSpPr>
                <a:spLocks noChangeShapeType="1"/>
              </p:cNvSpPr>
              <p:nvPr/>
            </p:nvSpPr>
            <p:spPr bwMode="auto">
              <a:xfrm flipV="1">
                <a:off x="-476" y="3253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2" name="Line 181"/>
              <p:cNvSpPr>
                <a:spLocks noChangeShapeType="1"/>
              </p:cNvSpPr>
              <p:nvPr/>
            </p:nvSpPr>
            <p:spPr bwMode="auto">
              <a:xfrm flipV="1">
                <a:off x="-469" y="3232"/>
                <a:ext cx="0" cy="3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3" name="Line 182"/>
              <p:cNvSpPr>
                <a:spLocks noChangeShapeType="1"/>
              </p:cNvSpPr>
              <p:nvPr/>
            </p:nvSpPr>
            <p:spPr bwMode="auto">
              <a:xfrm flipV="1">
                <a:off x="-461" y="3185"/>
                <a:ext cx="0" cy="8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4" name="Line 183"/>
              <p:cNvSpPr>
                <a:spLocks noChangeShapeType="1"/>
              </p:cNvSpPr>
              <p:nvPr/>
            </p:nvSpPr>
            <p:spPr bwMode="auto">
              <a:xfrm flipV="1">
                <a:off x="-453" y="3241"/>
                <a:ext cx="0" cy="2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5" name="Line 184"/>
              <p:cNvSpPr>
                <a:spLocks noChangeShapeType="1"/>
              </p:cNvSpPr>
              <p:nvPr/>
            </p:nvSpPr>
            <p:spPr bwMode="auto">
              <a:xfrm flipV="1">
                <a:off x="-445" y="3249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6" name="Line 185"/>
              <p:cNvSpPr>
                <a:spLocks noChangeShapeType="1"/>
              </p:cNvSpPr>
              <p:nvPr/>
            </p:nvSpPr>
            <p:spPr bwMode="auto">
              <a:xfrm flipV="1">
                <a:off x="-438" y="326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7" name="Line 186"/>
              <p:cNvSpPr>
                <a:spLocks noChangeShapeType="1"/>
              </p:cNvSpPr>
              <p:nvPr/>
            </p:nvSpPr>
            <p:spPr bwMode="auto">
              <a:xfrm flipV="1">
                <a:off x="-430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8" name="Line 187"/>
              <p:cNvSpPr>
                <a:spLocks noChangeShapeType="1"/>
              </p:cNvSpPr>
              <p:nvPr/>
            </p:nvSpPr>
            <p:spPr bwMode="auto">
              <a:xfrm>
                <a:off x="-422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9" name="Line 188"/>
              <p:cNvSpPr>
                <a:spLocks noChangeShapeType="1"/>
              </p:cNvSpPr>
              <p:nvPr/>
            </p:nvSpPr>
            <p:spPr bwMode="auto">
              <a:xfrm flipV="1">
                <a:off x="-415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0" name="Line 189"/>
              <p:cNvSpPr>
                <a:spLocks noChangeShapeType="1"/>
              </p:cNvSpPr>
              <p:nvPr/>
            </p:nvSpPr>
            <p:spPr bwMode="auto">
              <a:xfrm flipV="1">
                <a:off x="-400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1" name="Line 190"/>
              <p:cNvSpPr>
                <a:spLocks noChangeShapeType="1"/>
              </p:cNvSpPr>
              <p:nvPr/>
            </p:nvSpPr>
            <p:spPr bwMode="auto">
              <a:xfrm>
                <a:off x="-385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2" name="Line 191"/>
              <p:cNvSpPr>
                <a:spLocks noChangeShapeType="1"/>
              </p:cNvSpPr>
              <p:nvPr/>
            </p:nvSpPr>
            <p:spPr bwMode="auto">
              <a:xfrm flipV="1">
                <a:off x="-368" y="3263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3" name="Line 192"/>
              <p:cNvSpPr>
                <a:spLocks noChangeShapeType="1"/>
              </p:cNvSpPr>
              <p:nvPr/>
            </p:nvSpPr>
            <p:spPr bwMode="auto">
              <a:xfrm flipV="1">
                <a:off x="-361" y="3250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4" name="Line 193"/>
              <p:cNvSpPr>
                <a:spLocks noChangeShapeType="1"/>
              </p:cNvSpPr>
              <p:nvPr/>
            </p:nvSpPr>
            <p:spPr bwMode="auto">
              <a:xfrm flipV="1">
                <a:off x="-353" y="3218"/>
                <a:ext cx="0" cy="4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5" name="Line 194"/>
              <p:cNvSpPr>
                <a:spLocks noChangeShapeType="1"/>
              </p:cNvSpPr>
              <p:nvPr/>
            </p:nvSpPr>
            <p:spPr bwMode="auto">
              <a:xfrm flipV="1">
                <a:off x="-345" y="3247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6" name="Line 195"/>
              <p:cNvSpPr>
                <a:spLocks noChangeShapeType="1"/>
              </p:cNvSpPr>
              <p:nvPr/>
            </p:nvSpPr>
            <p:spPr bwMode="auto">
              <a:xfrm flipV="1">
                <a:off x="-337" y="3257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7" name="Line 196"/>
              <p:cNvSpPr>
                <a:spLocks noChangeShapeType="1"/>
              </p:cNvSpPr>
              <p:nvPr/>
            </p:nvSpPr>
            <p:spPr bwMode="auto">
              <a:xfrm flipV="1">
                <a:off x="-330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8" name="Line 197"/>
              <p:cNvSpPr>
                <a:spLocks noChangeShapeType="1"/>
              </p:cNvSpPr>
              <p:nvPr/>
            </p:nvSpPr>
            <p:spPr bwMode="auto">
              <a:xfrm>
                <a:off x="-315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9" name="Line 198"/>
              <p:cNvSpPr>
                <a:spLocks noChangeShapeType="1"/>
              </p:cNvSpPr>
              <p:nvPr/>
            </p:nvSpPr>
            <p:spPr bwMode="auto">
              <a:xfrm>
                <a:off x="-300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0" name="Line 199"/>
              <p:cNvSpPr>
                <a:spLocks noChangeShapeType="1"/>
              </p:cNvSpPr>
              <p:nvPr/>
            </p:nvSpPr>
            <p:spPr bwMode="auto">
              <a:xfrm>
                <a:off x="-283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1" name="Line 200"/>
              <p:cNvSpPr>
                <a:spLocks noChangeShapeType="1"/>
              </p:cNvSpPr>
              <p:nvPr/>
            </p:nvSpPr>
            <p:spPr bwMode="auto">
              <a:xfrm>
                <a:off x="-277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2" name="Line 201"/>
              <p:cNvSpPr>
                <a:spLocks noChangeShapeType="1"/>
              </p:cNvSpPr>
              <p:nvPr/>
            </p:nvSpPr>
            <p:spPr bwMode="auto">
              <a:xfrm>
                <a:off x="-269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3" name="Line 202"/>
              <p:cNvSpPr>
                <a:spLocks noChangeShapeType="1"/>
              </p:cNvSpPr>
              <p:nvPr/>
            </p:nvSpPr>
            <p:spPr bwMode="auto">
              <a:xfrm flipV="1">
                <a:off x="-261" y="3263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4" name="Line 203"/>
              <p:cNvSpPr>
                <a:spLocks noChangeShapeType="1"/>
              </p:cNvSpPr>
              <p:nvPr/>
            </p:nvSpPr>
            <p:spPr bwMode="auto">
              <a:xfrm flipV="1">
                <a:off x="-253" y="3252"/>
                <a:ext cx="0" cy="1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5" name="Line 204"/>
              <p:cNvSpPr>
                <a:spLocks noChangeShapeType="1"/>
              </p:cNvSpPr>
              <p:nvPr/>
            </p:nvSpPr>
            <p:spPr bwMode="auto">
              <a:xfrm flipV="1">
                <a:off x="-245" y="3230"/>
                <a:ext cx="0" cy="3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" name="Group 406"/>
            <p:cNvGrpSpPr>
              <a:grpSpLocks/>
            </p:cNvGrpSpPr>
            <p:nvPr/>
          </p:nvGrpSpPr>
          <p:grpSpPr bwMode="auto">
            <a:xfrm>
              <a:off x="-238" y="3241"/>
              <a:ext cx="2342" cy="25"/>
              <a:chOff x="-238" y="3241"/>
              <a:chExt cx="2342" cy="25"/>
            </a:xfrm>
          </p:grpSpPr>
          <p:sp>
            <p:nvSpPr>
              <p:cNvPr id="826" name="Line 206"/>
              <p:cNvSpPr>
                <a:spLocks noChangeShapeType="1"/>
              </p:cNvSpPr>
              <p:nvPr/>
            </p:nvSpPr>
            <p:spPr bwMode="auto">
              <a:xfrm flipV="1">
                <a:off x="-238" y="3252"/>
                <a:ext cx="0" cy="1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7" name="Line 207"/>
              <p:cNvSpPr>
                <a:spLocks noChangeShapeType="1"/>
              </p:cNvSpPr>
              <p:nvPr/>
            </p:nvSpPr>
            <p:spPr bwMode="auto">
              <a:xfrm flipV="1">
                <a:off x="-230" y="3258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8" name="Line 208"/>
              <p:cNvSpPr>
                <a:spLocks noChangeShapeType="1"/>
              </p:cNvSpPr>
              <p:nvPr/>
            </p:nvSpPr>
            <p:spPr bwMode="auto">
              <a:xfrm flipV="1">
                <a:off x="-222" y="326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9" name="Line 209"/>
              <p:cNvSpPr>
                <a:spLocks noChangeShapeType="1"/>
              </p:cNvSpPr>
              <p:nvPr/>
            </p:nvSpPr>
            <p:spPr bwMode="auto">
              <a:xfrm>
                <a:off x="-215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0" name="Line 210"/>
              <p:cNvSpPr>
                <a:spLocks noChangeShapeType="1"/>
              </p:cNvSpPr>
              <p:nvPr/>
            </p:nvSpPr>
            <p:spPr bwMode="auto">
              <a:xfrm>
                <a:off x="-199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1" name="Line 211"/>
              <p:cNvSpPr>
                <a:spLocks noChangeShapeType="1"/>
              </p:cNvSpPr>
              <p:nvPr/>
            </p:nvSpPr>
            <p:spPr bwMode="auto">
              <a:xfrm flipV="1">
                <a:off x="-188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2" name="Line 212"/>
              <p:cNvSpPr>
                <a:spLocks noChangeShapeType="1"/>
              </p:cNvSpPr>
              <p:nvPr/>
            </p:nvSpPr>
            <p:spPr bwMode="auto">
              <a:xfrm flipV="1">
                <a:off x="-154" y="3263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3" name="Line 213"/>
              <p:cNvSpPr>
                <a:spLocks noChangeShapeType="1"/>
              </p:cNvSpPr>
              <p:nvPr/>
            </p:nvSpPr>
            <p:spPr bwMode="auto">
              <a:xfrm flipV="1">
                <a:off x="-146" y="3252"/>
                <a:ext cx="0" cy="1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4" name="Line 214"/>
              <p:cNvSpPr>
                <a:spLocks noChangeShapeType="1"/>
              </p:cNvSpPr>
              <p:nvPr/>
            </p:nvSpPr>
            <p:spPr bwMode="auto">
              <a:xfrm flipV="1">
                <a:off x="-137" y="3241"/>
                <a:ext cx="0" cy="2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5" name="Line 215"/>
              <p:cNvSpPr>
                <a:spLocks noChangeShapeType="1"/>
              </p:cNvSpPr>
              <p:nvPr/>
            </p:nvSpPr>
            <p:spPr bwMode="auto">
              <a:xfrm flipV="1">
                <a:off x="-130" y="3255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6" name="Line 216"/>
              <p:cNvSpPr>
                <a:spLocks noChangeShapeType="1"/>
              </p:cNvSpPr>
              <p:nvPr/>
            </p:nvSpPr>
            <p:spPr bwMode="auto">
              <a:xfrm flipV="1">
                <a:off x="-122" y="3260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7" name="Line 217"/>
              <p:cNvSpPr>
                <a:spLocks noChangeShapeType="1"/>
              </p:cNvSpPr>
              <p:nvPr/>
            </p:nvSpPr>
            <p:spPr bwMode="auto">
              <a:xfrm flipV="1">
                <a:off x="-114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8" name="Line 218"/>
              <p:cNvSpPr>
                <a:spLocks noChangeShapeType="1"/>
              </p:cNvSpPr>
              <p:nvPr/>
            </p:nvSpPr>
            <p:spPr bwMode="auto">
              <a:xfrm>
                <a:off x="-107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9" name="Line 219"/>
              <p:cNvSpPr>
                <a:spLocks noChangeShapeType="1"/>
              </p:cNvSpPr>
              <p:nvPr/>
            </p:nvSpPr>
            <p:spPr bwMode="auto">
              <a:xfrm>
                <a:off x="-96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0" name="Line 220"/>
              <p:cNvSpPr>
                <a:spLocks noChangeShapeType="1"/>
              </p:cNvSpPr>
              <p:nvPr/>
            </p:nvSpPr>
            <p:spPr bwMode="auto">
              <a:xfrm flipV="1">
                <a:off x="-73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1" name="Line 221"/>
              <p:cNvSpPr>
                <a:spLocks noChangeShapeType="1"/>
              </p:cNvSpPr>
              <p:nvPr/>
            </p:nvSpPr>
            <p:spPr bwMode="auto">
              <a:xfrm flipV="1">
                <a:off x="-37" y="3256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2" name="Line 222"/>
              <p:cNvSpPr>
                <a:spLocks noChangeShapeType="1"/>
              </p:cNvSpPr>
              <p:nvPr/>
            </p:nvSpPr>
            <p:spPr bwMode="auto">
              <a:xfrm flipV="1">
                <a:off x="-30" y="3251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3" name="Line 223"/>
              <p:cNvSpPr>
                <a:spLocks noChangeShapeType="1"/>
              </p:cNvSpPr>
              <p:nvPr/>
            </p:nvSpPr>
            <p:spPr bwMode="auto">
              <a:xfrm flipV="1">
                <a:off x="-22" y="3257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4" name="Line 224"/>
              <p:cNvSpPr>
                <a:spLocks noChangeShapeType="1"/>
              </p:cNvSpPr>
              <p:nvPr/>
            </p:nvSpPr>
            <p:spPr bwMode="auto">
              <a:xfrm flipV="1">
                <a:off x="-14" y="3262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5" name="Line 225"/>
              <p:cNvSpPr>
                <a:spLocks noChangeShapeType="1"/>
              </p:cNvSpPr>
              <p:nvPr/>
            </p:nvSpPr>
            <p:spPr bwMode="auto">
              <a:xfrm flipV="1">
                <a:off x="-6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6" name="Line 226"/>
              <p:cNvSpPr>
                <a:spLocks noChangeShapeType="1"/>
              </p:cNvSpPr>
              <p:nvPr/>
            </p:nvSpPr>
            <p:spPr bwMode="auto">
              <a:xfrm flipV="1">
                <a:off x="1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7" name="Line 227"/>
              <p:cNvSpPr>
                <a:spLocks noChangeShapeType="1"/>
              </p:cNvSpPr>
              <p:nvPr/>
            </p:nvSpPr>
            <p:spPr bwMode="auto">
              <a:xfrm>
                <a:off x="8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8" name="Line 228"/>
              <p:cNvSpPr>
                <a:spLocks noChangeShapeType="1"/>
              </p:cNvSpPr>
              <p:nvPr/>
            </p:nvSpPr>
            <p:spPr bwMode="auto">
              <a:xfrm flipV="1">
                <a:off x="18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9" name="Line 229"/>
              <p:cNvSpPr>
                <a:spLocks noChangeShapeType="1"/>
              </p:cNvSpPr>
              <p:nvPr/>
            </p:nvSpPr>
            <p:spPr bwMode="auto">
              <a:xfrm flipV="1">
                <a:off x="39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0" name="Line 230"/>
              <p:cNvSpPr>
                <a:spLocks noChangeShapeType="1"/>
              </p:cNvSpPr>
              <p:nvPr/>
            </p:nvSpPr>
            <p:spPr bwMode="auto">
              <a:xfrm>
                <a:off x="46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1" name="Line 231"/>
              <p:cNvSpPr>
                <a:spLocks noChangeShapeType="1"/>
              </p:cNvSpPr>
              <p:nvPr/>
            </p:nvSpPr>
            <p:spPr bwMode="auto">
              <a:xfrm>
                <a:off x="54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2" name="Line 232"/>
              <p:cNvSpPr>
                <a:spLocks noChangeShapeType="1"/>
              </p:cNvSpPr>
              <p:nvPr/>
            </p:nvSpPr>
            <p:spPr bwMode="auto">
              <a:xfrm>
                <a:off x="61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3" name="Line 233"/>
              <p:cNvSpPr>
                <a:spLocks noChangeShapeType="1"/>
              </p:cNvSpPr>
              <p:nvPr/>
            </p:nvSpPr>
            <p:spPr bwMode="auto">
              <a:xfrm flipV="1">
                <a:off x="70" y="3258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4" name="Line 234"/>
              <p:cNvSpPr>
                <a:spLocks noChangeShapeType="1"/>
              </p:cNvSpPr>
              <p:nvPr/>
            </p:nvSpPr>
            <p:spPr bwMode="auto">
              <a:xfrm flipV="1">
                <a:off x="78" y="3256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5" name="Line 235"/>
              <p:cNvSpPr>
                <a:spLocks noChangeShapeType="1"/>
              </p:cNvSpPr>
              <p:nvPr/>
            </p:nvSpPr>
            <p:spPr bwMode="auto">
              <a:xfrm flipV="1">
                <a:off x="86" y="3259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6" name="Line 236"/>
              <p:cNvSpPr>
                <a:spLocks noChangeShapeType="1"/>
              </p:cNvSpPr>
              <p:nvPr/>
            </p:nvSpPr>
            <p:spPr bwMode="auto">
              <a:xfrm flipV="1">
                <a:off x="94" y="326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7" name="Line 237"/>
              <p:cNvSpPr>
                <a:spLocks noChangeShapeType="1"/>
              </p:cNvSpPr>
              <p:nvPr/>
            </p:nvSpPr>
            <p:spPr bwMode="auto">
              <a:xfrm flipV="1">
                <a:off x="102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8" name="Line 238"/>
              <p:cNvSpPr>
                <a:spLocks noChangeShapeType="1"/>
              </p:cNvSpPr>
              <p:nvPr/>
            </p:nvSpPr>
            <p:spPr bwMode="auto">
              <a:xfrm flipV="1">
                <a:off x="124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9" name="Line 239"/>
              <p:cNvSpPr>
                <a:spLocks noChangeShapeType="1"/>
              </p:cNvSpPr>
              <p:nvPr/>
            </p:nvSpPr>
            <p:spPr bwMode="auto">
              <a:xfrm>
                <a:off x="131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0" name="Line 240"/>
              <p:cNvSpPr>
                <a:spLocks noChangeShapeType="1"/>
              </p:cNvSpPr>
              <p:nvPr/>
            </p:nvSpPr>
            <p:spPr bwMode="auto">
              <a:xfrm>
                <a:off x="139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1" name="Line 241"/>
              <p:cNvSpPr>
                <a:spLocks noChangeShapeType="1"/>
              </p:cNvSpPr>
              <p:nvPr/>
            </p:nvSpPr>
            <p:spPr bwMode="auto">
              <a:xfrm>
                <a:off x="147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2" name="Line 242"/>
              <p:cNvSpPr>
                <a:spLocks noChangeShapeType="1"/>
              </p:cNvSpPr>
              <p:nvPr/>
            </p:nvSpPr>
            <p:spPr bwMode="auto">
              <a:xfrm flipV="1">
                <a:off x="156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3" name="Line 243"/>
              <p:cNvSpPr>
                <a:spLocks noChangeShapeType="1"/>
              </p:cNvSpPr>
              <p:nvPr/>
            </p:nvSpPr>
            <p:spPr bwMode="auto">
              <a:xfrm>
                <a:off x="162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4" name="Line 244"/>
              <p:cNvSpPr>
                <a:spLocks noChangeShapeType="1"/>
              </p:cNvSpPr>
              <p:nvPr/>
            </p:nvSpPr>
            <p:spPr bwMode="auto">
              <a:xfrm flipV="1">
                <a:off x="170" y="326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5" name="Line 245"/>
              <p:cNvSpPr>
                <a:spLocks noChangeShapeType="1"/>
              </p:cNvSpPr>
              <p:nvPr/>
            </p:nvSpPr>
            <p:spPr bwMode="auto">
              <a:xfrm flipV="1">
                <a:off x="179" y="3258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6" name="Line 246"/>
              <p:cNvSpPr>
                <a:spLocks noChangeShapeType="1"/>
              </p:cNvSpPr>
              <p:nvPr/>
            </p:nvSpPr>
            <p:spPr bwMode="auto">
              <a:xfrm flipV="1">
                <a:off x="186" y="3259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7" name="Line 247"/>
              <p:cNvSpPr>
                <a:spLocks noChangeShapeType="1"/>
              </p:cNvSpPr>
              <p:nvPr/>
            </p:nvSpPr>
            <p:spPr bwMode="auto">
              <a:xfrm flipV="1">
                <a:off x="194" y="3260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8" name="Line 248"/>
              <p:cNvSpPr>
                <a:spLocks noChangeShapeType="1"/>
              </p:cNvSpPr>
              <p:nvPr/>
            </p:nvSpPr>
            <p:spPr bwMode="auto">
              <a:xfrm flipV="1">
                <a:off x="202" y="326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9" name="Line 249"/>
              <p:cNvSpPr>
                <a:spLocks noChangeShapeType="1"/>
              </p:cNvSpPr>
              <p:nvPr/>
            </p:nvSpPr>
            <p:spPr bwMode="auto">
              <a:xfrm flipV="1">
                <a:off x="209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0" name="Line 250"/>
              <p:cNvSpPr>
                <a:spLocks noChangeShapeType="1"/>
              </p:cNvSpPr>
              <p:nvPr/>
            </p:nvSpPr>
            <p:spPr bwMode="auto">
              <a:xfrm>
                <a:off x="238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1" name="Line 251"/>
              <p:cNvSpPr>
                <a:spLocks noChangeShapeType="1"/>
              </p:cNvSpPr>
              <p:nvPr/>
            </p:nvSpPr>
            <p:spPr bwMode="auto">
              <a:xfrm flipV="1">
                <a:off x="255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2" name="Line 252"/>
              <p:cNvSpPr>
                <a:spLocks noChangeShapeType="1"/>
              </p:cNvSpPr>
              <p:nvPr/>
            </p:nvSpPr>
            <p:spPr bwMode="auto">
              <a:xfrm>
                <a:off x="263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3" name="Line 253"/>
              <p:cNvSpPr>
                <a:spLocks noChangeShapeType="1"/>
              </p:cNvSpPr>
              <p:nvPr/>
            </p:nvSpPr>
            <p:spPr bwMode="auto">
              <a:xfrm>
                <a:off x="272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4" name="Line 254"/>
              <p:cNvSpPr>
                <a:spLocks noChangeShapeType="1"/>
              </p:cNvSpPr>
              <p:nvPr/>
            </p:nvSpPr>
            <p:spPr bwMode="auto">
              <a:xfrm flipV="1">
                <a:off x="278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5" name="Line 255"/>
              <p:cNvSpPr>
                <a:spLocks noChangeShapeType="1"/>
              </p:cNvSpPr>
              <p:nvPr/>
            </p:nvSpPr>
            <p:spPr bwMode="auto">
              <a:xfrm flipV="1">
                <a:off x="285" y="3261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6" name="Line 256"/>
              <p:cNvSpPr>
                <a:spLocks noChangeShapeType="1"/>
              </p:cNvSpPr>
              <p:nvPr/>
            </p:nvSpPr>
            <p:spPr bwMode="auto">
              <a:xfrm flipV="1">
                <a:off x="293" y="3260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7" name="Line 257"/>
              <p:cNvSpPr>
                <a:spLocks noChangeShapeType="1"/>
              </p:cNvSpPr>
              <p:nvPr/>
            </p:nvSpPr>
            <p:spPr bwMode="auto">
              <a:xfrm flipV="1">
                <a:off x="301" y="3262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8" name="Line 258"/>
              <p:cNvSpPr>
                <a:spLocks noChangeShapeType="1"/>
              </p:cNvSpPr>
              <p:nvPr/>
            </p:nvSpPr>
            <p:spPr bwMode="auto">
              <a:xfrm flipV="1">
                <a:off x="309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9" name="Line 259"/>
              <p:cNvSpPr>
                <a:spLocks noChangeShapeType="1"/>
              </p:cNvSpPr>
              <p:nvPr/>
            </p:nvSpPr>
            <p:spPr bwMode="auto">
              <a:xfrm flipV="1">
                <a:off x="317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0" name="Line 260"/>
              <p:cNvSpPr>
                <a:spLocks noChangeShapeType="1"/>
              </p:cNvSpPr>
              <p:nvPr/>
            </p:nvSpPr>
            <p:spPr bwMode="auto">
              <a:xfrm flipV="1">
                <a:off x="339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1" name="Line 261"/>
              <p:cNvSpPr>
                <a:spLocks noChangeShapeType="1"/>
              </p:cNvSpPr>
              <p:nvPr/>
            </p:nvSpPr>
            <p:spPr bwMode="auto">
              <a:xfrm>
                <a:off x="355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2" name="Line 262"/>
              <p:cNvSpPr>
                <a:spLocks noChangeShapeType="1"/>
              </p:cNvSpPr>
              <p:nvPr/>
            </p:nvSpPr>
            <p:spPr bwMode="auto">
              <a:xfrm>
                <a:off x="365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3" name="Line 263"/>
              <p:cNvSpPr>
                <a:spLocks noChangeShapeType="1"/>
              </p:cNvSpPr>
              <p:nvPr/>
            </p:nvSpPr>
            <p:spPr bwMode="auto">
              <a:xfrm>
                <a:off x="378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4" name="Line 264"/>
              <p:cNvSpPr>
                <a:spLocks noChangeShapeType="1"/>
              </p:cNvSpPr>
              <p:nvPr/>
            </p:nvSpPr>
            <p:spPr bwMode="auto">
              <a:xfrm flipV="1">
                <a:off x="393" y="3260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5" name="Line 265"/>
              <p:cNvSpPr>
                <a:spLocks noChangeShapeType="1"/>
              </p:cNvSpPr>
              <p:nvPr/>
            </p:nvSpPr>
            <p:spPr bwMode="auto">
              <a:xfrm flipV="1">
                <a:off x="401" y="3262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6" name="Line 266"/>
              <p:cNvSpPr>
                <a:spLocks noChangeShapeType="1"/>
              </p:cNvSpPr>
              <p:nvPr/>
            </p:nvSpPr>
            <p:spPr bwMode="auto">
              <a:xfrm flipV="1">
                <a:off x="408" y="326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7" name="Line 267"/>
              <p:cNvSpPr>
                <a:spLocks noChangeShapeType="1"/>
              </p:cNvSpPr>
              <p:nvPr/>
            </p:nvSpPr>
            <p:spPr bwMode="auto">
              <a:xfrm flipV="1">
                <a:off x="415" y="3262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8" name="Line 268"/>
              <p:cNvSpPr>
                <a:spLocks noChangeShapeType="1"/>
              </p:cNvSpPr>
              <p:nvPr/>
            </p:nvSpPr>
            <p:spPr bwMode="auto">
              <a:xfrm flipV="1">
                <a:off x="423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9" name="Line 269"/>
              <p:cNvSpPr>
                <a:spLocks noChangeShapeType="1"/>
              </p:cNvSpPr>
              <p:nvPr/>
            </p:nvSpPr>
            <p:spPr bwMode="auto">
              <a:xfrm flipV="1">
                <a:off x="442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0" name="Line 270"/>
              <p:cNvSpPr>
                <a:spLocks noChangeShapeType="1"/>
              </p:cNvSpPr>
              <p:nvPr/>
            </p:nvSpPr>
            <p:spPr bwMode="auto">
              <a:xfrm>
                <a:off x="448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1" name="Line 271"/>
              <p:cNvSpPr>
                <a:spLocks noChangeShapeType="1"/>
              </p:cNvSpPr>
              <p:nvPr/>
            </p:nvSpPr>
            <p:spPr bwMode="auto">
              <a:xfrm>
                <a:off x="455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2" name="Line 272"/>
              <p:cNvSpPr>
                <a:spLocks noChangeShapeType="1"/>
              </p:cNvSpPr>
              <p:nvPr/>
            </p:nvSpPr>
            <p:spPr bwMode="auto">
              <a:xfrm>
                <a:off x="462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3" name="Line 273"/>
              <p:cNvSpPr>
                <a:spLocks noChangeShapeType="1"/>
              </p:cNvSpPr>
              <p:nvPr/>
            </p:nvSpPr>
            <p:spPr bwMode="auto">
              <a:xfrm>
                <a:off x="471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4" name="Line 274"/>
              <p:cNvSpPr>
                <a:spLocks noChangeShapeType="1"/>
              </p:cNvSpPr>
              <p:nvPr/>
            </p:nvSpPr>
            <p:spPr bwMode="auto">
              <a:xfrm>
                <a:off x="487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5" name="Line 275"/>
              <p:cNvSpPr>
                <a:spLocks noChangeShapeType="1"/>
              </p:cNvSpPr>
              <p:nvPr/>
            </p:nvSpPr>
            <p:spPr bwMode="auto">
              <a:xfrm>
                <a:off x="494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6" name="Line 276"/>
              <p:cNvSpPr>
                <a:spLocks noChangeShapeType="1"/>
              </p:cNvSpPr>
              <p:nvPr/>
            </p:nvSpPr>
            <p:spPr bwMode="auto">
              <a:xfrm flipV="1">
                <a:off x="502" y="3261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7" name="Line 277"/>
              <p:cNvSpPr>
                <a:spLocks noChangeShapeType="1"/>
              </p:cNvSpPr>
              <p:nvPr/>
            </p:nvSpPr>
            <p:spPr bwMode="auto">
              <a:xfrm flipV="1">
                <a:off x="508" y="326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8" name="Line 278"/>
              <p:cNvSpPr>
                <a:spLocks noChangeShapeType="1"/>
              </p:cNvSpPr>
              <p:nvPr/>
            </p:nvSpPr>
            <p:spPr bwMode="auto">
              <a:xfrm flipV="1">
                <a:off x="516" y="326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9" name="Line 279"/>
              <p:cNvSpPr>
                <a:spLocks noChangeShapeType="1"/>
              </p:cNvSpPr>
              <p:nvPr/>
            </p:nvSpPr>
            <p:spPr bwMode="auto">
              <a:xfrm flipV="1">
                <a:off x="531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0" name="Line 280"/>
              <p:cNvSpPr>
                <a:spLocks noChangeShapeType="1"/>
              </p:cNvSpPr>
              <p:nvPr/>
            </p:nvSpPr>
            <p:spPr bwMode="auto">
              <a:xfrm>
                <a:off x="539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1" name="Line 281"/>
              <p:cNvSpPr>
                <a:spLocks noChangeShapeType="1"/>
              </p:cNvSpPr>
              <p:nvPr/>
            </p:nvSpPr>
            <p:spPr bwMode="auto">
              <a:xfrm>
                <a:off x="554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2" name="Line 282"/>
              <p:cNvSpPr>
                <a:spLocks noChangeShapeType="1"/>
              </p:cNvSpPr>
              <p:nvPr/>
            </p:nvSpPr>
            <p:spPr bwMode="auto">
              <a:xfrm>
                <a:off x="563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3" name="Line 283"/>
              <p:cNvSpPr>
                <a:spLocks noChangeShapeType="1"/>
              </p:cNvSpPr>
              <p:nvPr/>
            </p:nvSpPr>
            <p:spPr bwMode="auto">
              <a:xfrm>
                <a:off x="583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4" name="Line 284"/>
              <p:cNvSpPr>
                <a:spLocks noChangeShapeType="1"/>
              </p:cNvSpPr>
              <p:nvPr/>
            </p:nvSpPr>
            <p:spPr bwMode="auto">
              <a:xfrm>
                <a:off x="590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5" name="Line 285"/>
              <p:cNvSpPr>
                <a:spLocks noChangeShapeType="1"/>
              </p:cNvSpPr>
              <p:nvPr/>
            </p:nvSpPr>
            <p:spPr bwMode="auto">
              <a:xfrm flipV="1">
                <a:off x="604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6" name="Line 286"/>
              <p:cNvSpPr>
                <a:spLocks noChangeShapeType="1"/>
              </p:cNvSpPr>
              <p:nvPr/>
            </p:nvSpPr>
            <p:spPr bwMode="auto">
              <a:xfrm flipV="1">
                <a:off x="610" y="326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7" name="Line 287"/>
              <p:cNvSpPr>
                <a:spLocks noChangeShapeType="1"/>
              </p:cNvSpPr>
              <p:nvPr/>
            </p:nvSpPr>
            <p:spPr bwMode="auto">
              <a:xfrm flipV="1">
                <a:off x="617" y="326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8" name="Line 288"/>
              <p:cNvSpPr>
                <a:spLocks noChangeShapeType="1"/>
              </p:cNvSpPr>
              <p:nvPr/>
            </p:nvSpPr>
            <p:spPr bwMode="auto">
              <a:xfrm>
                <a:off x="624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9" name="Line 289"/>
              <p:cNvSpPr>
                <a:spLocks noChangeShapeType="1"/>
              </p:cNvSpPr>
              <p:nvPr/>
            </p:nvSpPr>
            <p:spPr bwMode="auto">
              <a:xfrm flipV="1">
                <a:off x="631" y="3263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0" name="Line 290"/>
              <p:cNvSpPr>
                <a:spLocks noChangeShapeType="1"/>
              </p:cNvSpPr>
              <p:nvPr/>
            </p:nvSpPr>
            <p:spPr bwMode="auto">
              <a:xfrm flipV="1">
                <a:off x="639" y="326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1" name="Line 291"/>
              <p:cNvSpPr>
                <a:spLocks noChangeShapeType="1"/>
              </p:cNvSpPr>
              <p:nvPr/>
            </p:nvSpPr>
            <p:spPr bwMode="auto">
              <a:xfrm>
                <a:off x="646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2" name="Line 292"/>
              <p:cNvSpPr>
                <a:spLocks noChangeShapeType="1"/>
              </p:cNvSpPr>
              <p:nvPr/>
            </p:nvSpPr>
            <p:spPr bwMode="auto">
              <a:xfrm>
                <a:off x="665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3" name="Line 293"/>
              <p:cNvSpPr>
                <a:spLocks noChangeShapeType="1"/>
              </p:cNvSpPr>
              <p:nvPr/>
            </p:nvSpPr>
            <p:spPr bwMode="auto">
              <a:xfrm>
                <a:off x="694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4" name="Line 294"/>
              <p:cNvSpPr>
                <a:spLocks noChangeShapeType="1"/>
              </p:cNvSpPr>
              <p:nvPr/>
            </p:nvSpPr>
            <p:spPr bwMode="auto">
              <a:xfrm>
                <a:off x="700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5" name="Line 295"/>
              <p:cNvSpPr>
                <a:spLocks noChangeShapeType="1"/>
              </p:cNvSpPr>
              <p:nvPr/>
            </p:nvSpPr>
            <p:spPr bwMode="auto">
              <a:xfrm flipV="1">
                <a:off x="717" y="3263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6" name="Line 296"/>
              <p:cNvSpPr>
                <a:spLocks noChangeShapeType="1"/>
              </p:cNvSpPr>
              <p:nvPr/>
            </p:nvSpPr>
            <p:spPr bwMode="auto">
              <a:xfrm flipV="1">
                <a:off x="726" y="3263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7" name="Line 297"/>
              <p:cNvSpPr>
                <a:spLocks noChangeShapeType="1"/>
              </p:cNvSpPr>
              <p:nvPr/>
            </p:nvSpPr>
            <p:spPr bwMode="auto">
              <a:xfrm flipV="1">
                <a:off x="733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8" name="Line 298"/>
              <p:cNvSpPr>
                <a:spLocks noChangeShapeType="1"/>
              </p:cNvSpPr>
              <p:nvPr/>
            </p:nvSpPr>
            <p:spPr bwMode="auto">
              <a:xfrm flipV="1">
                <a:off x="740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9" name="Line 299"/>
              <p:cNvSpPr>
                <a:spLocks noChangeShapeType="1"/>
              </p:cNvSpPr>
              <p:nvPr/>
            </p:nvSpPr>
            <p:spPr bwMode="auto">
              <a:xfrm>
                <a:off x="749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0" name="Line 300"/>
              <p:cNvSpPr>
                <a:spLocks noChangeShapeType="1"/>
              </p:cNvSpPr>
              <p:nvPr/>
            </p:nvSpPr>
            <p:spPr bwMode="auto">
              <a:xfrm>
                <a:off x="764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1" name="Line 301"/>
              <p:cNvSpPr>
                <a:spLocks noChangeShapeType="1"/>
              </p:cNvSpPr>
              <p:nvPr/>
            </p:nvSpPr>
            <p:spPr bwMode="auto">
              <a:xfrm>
                <a:off x="770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2" name="Line 302"/>
              <p:cNvSpPr>
                <a:spLocks noChangeShapeType="1"/>
              </p:cNvSpPr>
              <p:nvPr/>
            </p:nvSpPr>
            <p:spPr bwMode="auto">
              <a:xfrm>
                <a:off x="794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3" name="Line 303"/>
              <p:cNvSpPr>
                <a:spLocks noChangeShapeType="1"/>
              </p:cNvSpPr>
              <p:nvPr/>
            </p:nvSpPr>
            <p:spPr bwMode="auto">
              <a:xfrm>
                <a:off x="808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4" name="Line 304"/>
              <p:cNvSpPr>
                <a:spLocks noChangeShapeType="1"/>
              </p:cNvSpPr>
              <p:nvPr/>
            </p:nvSpPr>
            <p:spPr bwMode="auto">
              <a:xfrm>
                <a:off x="817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5" name="Line 305"/>
              <p:cNvSpPr>
                <a:spLocks noChangeShapeType="1"/>
              </p:cNvSpPr>
              <p:nvPr/>
            </p:nvSpPr>
            <p:spPr bwMode="auto">
              <a:xfrm flipV="1">
                <a:off x="826" y="326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6" name="Line 306"/>
              <p:cNvSpPr>
                <a:spLocks noChangeShapeType="1"/>
              </p:cNvSpPr>
              <p:nvPr/>
            </p:nvSpPr>
            <p:spPr bwMode="auto">
              <a:xfrm flipV="1">
                <a:off x="833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7" name="Line 307"/>
              <p:cNvSpPr>
                <a:spLocks noChangeShapeType="1"/>
              </p:cNvSpPr>
              <p:nvPr/>
            </p:nvSpPr>
            <p:spPr bwMode="auto">
              <a:xfrm flipV="1">
                <a:off x="840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8" name="Line 308"/>
              <p:cNvSpPr>
                <a:spLocks noChangeShapeType="1"/>
              </p:cNvSpPr>
              <p:nvPr/>
            </p:nvSpPr>
            <p:spPr bwMode="auto">
              <a:xfrm>
                <a:off x="847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9" name="Line 309"/>
              <p:cNvSpPr>
                <a:spLocks noChangeShapeType="1"/>
              </p:cNvSpPr>
              <p:nvPr/>
            </p:nvSpPr>
            <p:spPr bwMode="auto">
              <a:xfrm>
                <a:off x="854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0" name="Line 310"/>
              <p:cNvSpPr>
                <a:spLocks noChangeShapeType="1"/>
              </p:cNvSpPr>
              <p:nvPr/>
            </p:nvSpPr>
            <p:spPr bwMode="auto">
              <a:xfrm>
                <a:off x="865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1" name="Line 311"/>
              <p:cNvSpPr>
                <a:spLocks noChangeShapeType="1"/>
              </p:cNvSpPr>
              <p:nvPr/>
            </p:nvSpPr>
            <p:spPr bwMode="auto">
              <a:xfrm>
                <a:off x="885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2" name="Line 312"/>
              <p:cNvSpPr>
                <a:spLocks noChangeShapeType="1"/>
              </p:cNvSpPr>
              <p:nvPr/>
            </p:nvSpPr>
            <p:spPr bwMode="auto">
              <a:xfrm flipV="1">
                <a:off x="898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3" name="Line 313"/>
              <p:cNvSpPr>
                <a:spLocks noChangeShapeType="1"/>
              </p:cNvSpPr>
              <p:nvPr/>
            </p:nvSpPr>
            <p:spPr bwMode="auto">
              <a:xfrm flipV="1">
                <a:off x="932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4" name="Line 314"/>
              <p:cNvSpPr>
                <a:spLocks noChangeShapeType="1"/>
              </p:cNvSpPr>
              <p:nvPr/>
            </p:nvSpPr>
            <p:spPr bwMode="auto">
              <a:xfrm flipV="1">
                <a:off x="938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5" name="Line 315"/>
              <p:cNvSpPr>
                <a:spLocks noChangeShapeType="1"/>
              </p:cNvSpPr>
              <p:nvPr/>
            </p:nvSpPr>
            <p:spPr bwMode="auto">
              <a:xfrm flipV="1">
                <a:off x="944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6" name="Line 316"/>
              <p:cNvSpPr>
                <a:spLocks noChangeShapeType="1"/>
              </p:cNvSpPr>
              <p:nvPr/>
            </p:nvSpPr>
            <p:spPr bwMode="auto">
              <a:xfrm>
                <a:off x="948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7" name="Line 317"/>
              <p:cNvSpPr>
                <a:spLocks noChangeShapeType="1"/>
              </p:cNvSpPr>
              <p:nvPr/>
            </p:nvSpPr>
            <p:spPr bwMode="auto">
              <a:xfrm flipV="1">
                <a:off x="965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8" name="Line 318"/>
              <p:cNvSpPr>
                <a:spLocks noChangeShapeType="1"/>
              </p:cNvSpPr>
              <p:nvPr/>
            </p:nvSpPr>
            <p:spPr bwMode="auto">
              <a:xfrm>
                <a:off x="978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9" name="Line 319"/>
              <p:cNvSpPr>
                <a:spLocks noChangeShapeType="1"/>
              </p:cNvSpPr>
              <p:nvPr/>
            </p:nvSpPr>
            <p:spPr bwMode="auto">
              <a:xfrm>
                <a:off x="1000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0" name="Line 320"/>
              <p:cNvSpPr>
                <a:spLocks noChangeShapeType="1"/>
              </p:cNvSpPr>
              <p:nvPr/>
            </p:nvSpPr>
            <p:spPr bwMode="auto">
              <a:xfrm>
                <a:off x="1008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1" name="Line 321"/>
              <p:cNvSpPr>
                <a:spLocks noChangeShapeType="1"/>
              </p:cNvSpPr>
              <p:nvPr/>
            </p:nvSpPr>
            <p:spPr bwMode="auto">
              <a:xfrm>
                <a:off x="1024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2" name="Line 322"/>
              <p:cNvSpPr>
                <a:spLocks noChangeShapeType="1"/>
              </p:cNvSpPr>
              <p:nvPr/>
            </p:nvSpPr>
            <p:spPr bwMode="auto">
              <a:xfrm>
                <a:off x="1031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3" name="Line 323"/>
              <p:cNvSpPr>
                <a:spLocks noChangeShapeType="1"/>
              </p:cNvSpPr>
              <p:nvPr/>
            </p:nvSpPr>
            <p:spPr bwMode="auto">
              <a:xfrm flipV="1">
                <a:off x="1041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4" name="Line 324"/>
              <p:cNvSpPr>
                <a:spLocks noChangeShapeType="1"/>
              </p:cNvSpPr>
              <p:nvPr/>
            </p:nvSpPr>
            <p:spPr bwMode="auto">
              <a:xfrm flipV="1">
                <a:off x="1048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5" name="Line 325"/>
              <p:cNvSpPr>
                <a:spLocks noChangeShapeType="1"/>
              </p:cNvSpPr>
              <p:nvPr/>
            </p:nvSpPr>
            <p:spPr bwMode="auto">
              <a:xfrm flipV="1">
                <a:off x="1054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6" name="Line 326"/>
              <p:cNvSpPr>
                <a:spLocks noChangeShapeType="1"/>
              </p:cNvSpPr>
              <p:nvPr/>
            </p:nvSpPr>
            <p:spPr bwMode="auto">
              <a:xfrm flipV="1">
                <a:off x="1058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7" name="Line 327"/>
              <p:cNvSpPr>
                <a:spLocks noChangeShapeType="1"/>
              </p:cNvSpPr>
              <p:nvPr/>
            </p:nvSpPr>
            <p:spPr bwMode="auto">
              <a:xfrm>
                <a:off x="1063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8" name="Line 328"/>
              <p:cNvSpPr>
                <a:spLocks noChangeShapeType="1"/>
              </p:cNvSpPr>
              <p:nvPr/>
            </p:nvSpPr>
            <p:spPr bwMode="auto">
              <a:xfrm>
                <a:off x="1077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9" name="Line 329"/>
              <p:cNvSpPr>
                <a:spLocks noChangeShapeType="1"/>
              </p:cNvSpPr>
              <p:nvPr/>
            </p:nvSpPr>
            <p:spPr bwMode="auto">
              <a:xfrm flipV="1">
                <a:off x="1084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0" name="Line 330"/>
              <p:cNvSpPr>
                <a:spLocks noChangeShapeType="1"/>
              </p:cNvSpPr>
              <p:nvPr/>
            </p:nvSpPr>
            <p:spPr bwMode="auto">
              <a:xfrm>
                <a:off x="1092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1" name="Line 331"/>
              <p:cNvSpPr>
                <a:spLocks noChangeShapeType="1"/>
              </p:cNvSpPr>
              <p:nvPr/>
            </p:nvSpPr>
            <p:spPr bwMode="auto">
              <a:xfrm>
                <a:off x="1100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" name="Line 332"/>
              <p:cNvSpPr>
                <a:spLocks noChangeShapeType="1"/>
              </p:cNvSpPr>
              <p:nvPr/>
            </p:nvSpPr>
            <p:spPr bwMode="auto">
              <a:xfrm flipV="1">
                <a:off x="1115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" name="Line 333"/>
              <p:cNvSpPr>
                <a:spLocks noChangeShapeType="1"/>
              </p:cNvSpPr>
              <p:nvPr/>
            </p:nvSpPr>
            <p:spPr bwMode="auto">
              <a:xfrm flipV="1">
                <a:off x="1132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4" name="Line 334"/>
              <p:cNvSpPr>
                <a:spLocks noChangeShapeType="1"/>
              </p:cNvSpPr>
              <p:nvPr/>
            </p:nvSpPr>
            <p:spPr bwMode="auto">
              <a:xfrm>
                <a:off x="1139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5" name="Line 335"/>
              <p:cNvSpPr>
                <a:spLocks noChangeShapeType="1"/>
              </p:cNvSpPr>
              <p:nvPr/>
            </p:nvSpPr>
            <p:spPr bwMode="auto">
              <a:xfrm>
                <a:off x="1145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6" name="Line 336"/>
              <p:cNvSpPr>
                <a:spLocks noChangeShapeType="1"/>
              </p:cNvSpPr>
              <p:nvPr/>
            </p:nvSpPr>
            <p:spPr bwMode="auto">
              <a:xfrm flipV="1">
                <a:off x="1150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7" name="Line 337"/>
              <p:cNvSpPr>
                <a:spLocks noChangeShapeType="1"/>
              </p:cNvSpPr>
              <p:nvPr/>
            </p:nvSpPr>
            <p:spPr bwMode="auto">
              <a:xfrm flipV="1">
                <a:off x="1157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8" name="Line 338"/>
              <p:cNvSpPr>
                <a:spLocks noChangeShapeType="1"/>
              </p:cNvSpPr>
              <p:nvPr/>
            </p:nvSpPr>
            <p:spPr bwMode="auto">
              <a:xfrm flipV="1">
                <a:off x="1165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9" name="Line 339"/>
              <p:cNvSpPr>
                <a:spLocks noChangeShapeType="1"/>
              </p:cNvSpPr>
              <p:nvPr/>
            </p:nvSpPr>
            <p:spPr bwMode="auto">
              <a:xfrm>
                <a:off x="1173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0" name="Line 340"/>
              <p:cNvSpPr>
                <a:spLocks noChangeShapeType="1"/>
              </p:cNvSpPr>
              <p:nvPr/>
            </p:nvSpPr>
            <p:spPr bwMode="auto">
              <a:xfrm>
                <a:off x="1187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1" name="Line 341"/>
              <p:cNvSpPr>
                <a:spLocks noChangeShapeType="1"/>
              </p:cNvSpPr>
              <p:nvPr/>
            </p:nvSpPr>
            <p:spPr bwMode="auto">
              <a:xfrm flipV="1">
                <a:off x="1209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2" name="Line 342"/>
              <p:cNvSpPr>
                <a:spLocks noChangeShapeType="1"/>
              </p:cNvSpPr>
              <p:nvPr/>
            </p:nvSpPr>
            <p:spPr bwMode="auto">
              <a:xfrm>
                <a:off x="1224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3" name="Line 343"/>
              <p:cNvSpPr>
                <a:spLocks noChangeShapeType="1"/>
              </p:cNvSpPr>
              <p:nvPr/>
            </p:nvSpPr>
            <p:spPr bwMode="auto">
              <a:xfrm>
                <a:off x="1234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4" name="Line 344"/>
              <p:cNvSpPr>
                <a:spLocks noChangeShapeType="1"/>
              </p:cNvSpPr>
              <p:nvPr/>
            </p:nvSpPr>
            <p:spPr bwMode="auto">
              <a:xfrm>
                <a:off x="1242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5" name="Line 345"/>
              <p:cNvSpPr>
                <a:spLocks noChangeShapeType="1"/>
              </p:cNvSpPr>
              <p:nvPr/>
            </p:nvSpPr>
            <p:spPr bwMode="auto">
              <a:xfrm>
                <a:off x="1256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6" name="Line 346"/>
              <p:cNvSpPr>
                <a:spLocks noChangeShapeType="1"/>
              </p:cNvSpPr>
              <p:nvPr/>
            </p:nvSpPr>
            <p:spPr bwMode="auto">
              <a:xfrm flipV="1">
                <a:off x="1264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7" name="Line 347"/>
              <p:cNvSpPr>
                <a:spLocks noChangeShapeType="1"/>
              </p:cNvSpPr>
              <p:nvPr/>
            </p:nvSpPr>
            <p:spPr bwMode="auto">
              <a:xfrm flipV="1">
                <a:off x="1271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8" name="Line 348"/>
              <p:cNvSpPr>
                <a:spLocks noChangeShapeType="1"/>
              </p:cNvSpPr>
              <p:nvPr/>
            </p:nvSpPr>
            <p:spPr bwMode="auto">
              <a:xfrm flipV="1">
                <a:off x="1280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9" name="Line 349"/>
              <p:cNvSpPr>
                <a:spLocks noChangeShapeType="1"/>
              </p:cNvSpPr>
              <p:nvPr/>
            </p:nvSpPr>
            <p:spPr bwMode="auto">
              <a:xfrm flipV="1">
                <a:off x="1295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0" name="Line 350"/>
              <p:cNvSpPr>
                <a:spLocks noChangeShapeType="1"/>
              </p:cNvSpPr>
              <p:nvPr/>
            </p:nvSpPr>
            <p:spPr bwMode="auto">
              <a:xfrm>
                <a:off x="1339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1" name="Line 351"/>
              <p:cNvSpPr>
                <a:spLocks noChangeShapeType="1"/>
              </p:cNvSpPr>
              <p:nvPr/>
            </p:nvSpPr>
            <p:spPr bwMode="auto">
              <a:xfrm>
                <a:off x="1349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2" name="Line 352"/>
              <p:cNvSpPr>
                <a:spLocks noChangeShapeType="1"/>
              </p:cNvSpPr>
              <p:nvPr/>
            </p:nvSpPr>
            <p:spPr bwMode="auto">
              <a:xfrm>
                <a:off x="1364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3" name="Line 353"/>
              <p:cNvSpPr>
                <a:spLocks noChangeShapeType="1"/>
              </p:cNvSpPr>
              <p:nvPr/>
            </p:nvSpPr>
            <p:spPr bwMode="auto">
              <a:xfrm flipV="1">
                <a:off x="1371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4" name="Line 354"/>
              <p:cNvSpPr>
                <a:spLocks noChangeShapeType="1"/>
              </p:cNvSpPr>
              <p:nvPr/>
            </p:nvSpPr>
            <p:spPr bwMode="auto">
              <a:xfrm flipV="1">
                <a:off x="1380" y="326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5" name="Line 355"/>
              <p:cNvSpPr>
                <a:spLocks noChangeShapeType="1"/>
              </p:cNvSpPr>
              <p:nvPr/>
            </p:nvSpPr>
            <p:spPr bwMode="auto">
              <a:xfrm flipV="1">
                <a:off x="1387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6" name="Line 356"/>
              <p:cNvSpPr>
                <a:spLocks noChangeShapeType="1"/>
              </p:cNvSpPr>
              <p:nvPr/>
            </p:nvSpPr>
            <p:spPr bwMode="auto">
              <a:xfrm>
                <a:off x="1393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7" name="Line 357"/>
              <p:cNvSpPr>
                <a:spLocks noChangeShapeType="1"/>
              </p:cNvSpPr>
              <p:nvPr/>
            </p:nvSpPr>
            <p:spPr bwMode="auto">
              <a:xfrm>
                <a:off x="1399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8" name="Line 358"/>
              <p:cNvSpPr>
                <a:spLocks noChangeShapeType="1"/>
              </p:cNvSpPr>
              <p:nvPr/>
            </p:nvSpPr>
            <p:spPr bwMode="auto">
              <a:xfrm flipV="1">
                <a:off x="1417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9" name="Line 359"/>
              <p:cNvSpPr>
                <a:spLocks noChangeShapeType="1"/>
              </p:cNvSpPr>
              <p:nvPr/>
            </p:nvSpPr>
            <p:spPr bwMode="auto">
              <a:xfrm>
                <a:off x="1430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0" name="Line 360"/>
              <p:cNvSpPr>
                <a:spLocks noChangeShapeType="1"/>
              </p:cNvSpPr>
              <p:nvPr/>
            </p:nvSpPr>
            <p:spPr bwMode="auto">
              <a:xfrm>
                <a:off x="1440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1" name="Line 361"/>
              <p:cNvSpPr>
                <a:spLocks noChangeShapeType="1"/>
              </p:cNvSpPr>
              <p:nvPr/>
            </p:nvSpPr>
            <p:spPr bwMode="auto">
              <a:xfrm>
                <a:off x="1469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2" name="Line 362"/>
              <p:cNvSpPr>
                <a:spLocks noChangeShapeType="1"/>
              </p:cNvSpPr>
              <p:nvPr/>
            </p:nvSpPr>
            <p:spPr bwMode="auto">
              <a:xfrm>
                <a:off x="1476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3" name="Line 363"/>
              <p:cNvSpPr>
                <a:spLocks noChangeShapeType="1"/>
              </p:cNvSpPr>
              <p:nvPr/>
            </p:nvSpPr>
            <p:spPr bwMode="auto">
              <a:xfrm>
                <a:off x="1481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4" name="Line 364"/>
              <p:cNvSpPr>
                <a:spLocks noChangeShapeType="1"/>
              </p:cNvSpPr>
              <p:nvPr/>
            </p:nvSpPr>
            <p:spPr bwMode="auto">
              <a:xfrm>
                <a:off x="1503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5" name="Line 365"/>
              <p:cNvSpPr>
                <a:spLocks noChangeShapeType="1"/>
              </p:cNvSpPr>
              <p:nvPr/>
            </p:nvSpPr>
            <p:spPr bwMode="auto">
              <a:xfrm>
                <a:off x="1508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6" name="Line 366"/>
              <p:cNvSpPr>
                <a:spLocks noChangeShapeType="1"/>
              </p:cNvSpPr>
              <p:nvPr/>
            </p:nvSpPr>
            <p:spPr bwMode="auto">
              <a:xfrm>
                <a:off x="1523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7" name="Line 367"/>
              <p:cNvSpPr>
                <a:spLocks noChangeShapeType="1"/>
              </p:cNvSpPr>
              <p:nvPr/>
            </p:nvSpPr>
            <p:spPr bwMode="auto">
              <a:xfrm>
                <a:off x="1527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8" name="Line 368"/>
              <p:cNvSpPr>
                <a:spLocks noChangeShapeType="1"/>
              </p:cNvSpPr>
              <p:nvPr/>
            </p:nvSpPr>
            <p:spPr bwMode="auto">
              <a:xfrm>
                <a:off x="1553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9" name="Line 369"/>
              <p:cNvSpPr>
                <a:spLocks noChangeShapeType="1"/>
              </p:cNvSpPr>
              <p:nvPr/>
            </p:nvSpPr>
            <p:spPr bwMode="auto">
              <a:xfrm>
                <a:off x="1567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0" name="Line 370"/>
              <p:cNvSpPr>
                <a:spLocks noChangeShapeType="1"/>
              </p:cNvSpPr>
              <p:nvPr/>
            </p:nvSpPr>
            <p:spPr bwMode="auto">
              <a:xfrm flipV="1">
                <a:off x="1583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1" name="Line 371"/>
              <p:cNvSpPr>
                <a:spLocks noChangeShapeType="1"/>
              </p:cNvSpPr>
              <p:nvPr/>
            </p:nvSpPr>
            <p:spPr bwMode="auto">
              <a:xfrm flipV="1">
                <a:off x="1595" y="3254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2" name="Line 372"/>
              <p:cNvSpPr>
                <a:spLocks noChangeShapeType="1"/>
              </p:cNvSpPr>
              <p:nvPr/>
            </p:nvSpPr>
            <p:spPr bwMode="auto">
              <a:xfrm flipV="1">
                <a:off x="1599" y="3258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3" name="Line 373"/>
              <p:cNvSpPr>
                <a:spLocks noChangeShapeType="1"/>
              </p:cNvSpPr>
              <p:nvPr/>
            </p:nvSpPr>
            <p:spPr bwMode="auto">
              <a:xfrm flipV="1">
                <a:off x="1604" y="3262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4" name="Line 374"/>
              <p:cNvSpPr>
                <a:spLocks noChangeShapeType="1"/>
              </p:cNvSpPr>
              <p:nvPr/>
            </p:nvSpPr>
            <p:spPr bwMode="auto">
              <a:xfrm flipV="1">
                <a:off x="1611" y="32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5" name="Line 375"/>
              <p:cNvSpPr>
                <a:spLocks noChangeShapeType="1"/>
              </p:cNvSpPr>
              <p:nvPr/>
            </p:nvSpPr>
            <p:spPr bwMode="auto">
              <a:xfrm>
                <a:off x="1628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6" name="Line 376"/>
              <p:cNvSpPr>
                <a:spLocks noChangeShapeType="1"/>
              </p:cNvSpPr>
              <p:nvPr/>
            </p:nvSpPr>
            <p:spPr bwMode="auto">
              <a:xfrm>
                <a:off x="1640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7" name="Line 377"/>
              <p:cNvSpPr>
                <a:spLocks noChangeShapeType="1"/>
              </p:cNvSpPr>
              <p:nvPr/>
            </p:nvSpPr>
            <p:spPr bwMode="auto">
              <a:xfrm>
                <a:off x="1652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8" name="Line 378"/>
              <p:cNvSpPr>
                <a:spLocks noChangeShapeType="1"/>
              </p:cNvSpPr>
              <p:nvPr/>
            </p:nvSpPr>
            <p:spPr bwMode="auto">
              <a:xfrm>
                <a:off x="1678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9" name="Line 379"/>
              <p:cNvSpPr>
                <a:spLocks noChangeShapeType="1"/>
              </p:cNvSpPr>
              <p:nvPr/>
            </p:nvSpPr>
            <p:spPr bwMode="auto">
              <a:xfrm>
                <a:off x="1696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0" name="Line 380"/>
              <p:cNvSpPr>
                <a:spLocks noChangeShapeType="1"/>
              </p:cNvSpPr>
              <p:nvPr/>
            </p:nvSpPr>
            <p:spPr bwMode="auto">
              <a:xfrm>
                <a:off x="1710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1" name="Line 381"/>
              <p:cNvSpPr>
                <a:spLocks noChangeShapeType="1"/>
              </p:cNvSpPr>
              <p:nvPr/>
            </p:nvSpPr>
            <p:spPr bwMode="auto">
              <a:xfrm>
                <a:off x="1742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2" name="Line 382"/>
              <p:cNvSpPr>
                <a:spLocks noChangeShapeType="1"/>
              </p:cNvSpPr>
              <p:nvPr/>
            </p:nvSpPr>
            <p:spPr bwMode="auto">
              <a:xfrm>
                <a:off x="1793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3" name="Line 383"/>
              <p:cNvSpPr>
                <a:spLocks noChangeShapeType="1"/>
              </p:cNvSpPr>
              <p:nvPr/>
            </p:nvSpPr>
            <p:spPr bwMode="auto">
              <a:xfrm>
                <a:off x="1801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4" name="Line 384"/>
              <p:cNvSpPr>
                <a:spLocks noChangeShapeType="1"/>
              </p:cNvSpPr>
              <p:nvPr/>
            </p:nvSpPr>
            <p:spPr bwMode="auto">
              <a:xfrm>
                <a:off x="1807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5" name="Line 385"/>
              <p:cNvSpPr>
                <a:spLocks noChangeShapeType="1"/>
              </p:cNvSpPr>
              <p:nvPr/>
            </p:nvSpPr>
            <p:spPr bwMode="auto">
              <a:xfrm>
                <a:off x="1817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6" name="Line 386"/>
              <p:cNvSpPr>
                <a:spLocks noChangeShapeType="1"/>
              </p:cNvSpPr>
              <p:nvPr/>
            </p:nvSpPr>
            <p:spPr bwMode="auto">
              <a:xfrm>
                <a:off x="1831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7" name="Line 387"/>
              <p:cNvSpPr>
                <a:spLocks noChangeShapeType="1"/>
              </p:cNvSpPr>
              <p:nvPr/>
            </p:nvSpPr>
            <p:spPr bwMode="auto">
              <a:xfrm>
                <a:off x="1843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8" name="Line 388"/>
              <p:cNvSpPr>
                <a:spLocks noChangeShapeType="1"/>
              </p:cNvSpPr>
              <p:nvPr/>
            </p:nvSpPr>
            <p:spPr bwMode="auto">
              <a:xfrm>
                <a:off x="1850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9" name="Line 389"/>
              <p:cNvSpPr>
                <a:spLocks noChangeShapeType="1"/>
              </p:cNvSpPr>
              <p:nvPr/>
            </p:nvSpPr>
            <p:spPr bwMode="auto">
              <a:xfrm>
                <a:off x="1890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0" name="Line 390"/>
              <p:cNvSpPr>
                <a:spLocks noChangeShapeType="1"/>
              </p:cNvSpPr>
              <p:nvPr/>
            </p:nvSpPr>
            <p:spPr bwMode="auto">
              <a:xfrm>
                <a:off x="1909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1" name="Line 391"/>
              <p:cNvSpPr>
                <a:spLocks noChangeShapeType="1"/>
              </p:cNvSpPr>
              <p:nvPr/>
            </p:nvSpPr>
            <p:spPr bwMode="auto">
              <a:xfrm>
                <a:off x="1916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2" name="Line 392"/>
              <p:cNvSpPr>
                <a:spLocks noChangeShapeType="1"/>
              </p:cNvSpPr>
              <p:nvPr/>
            </p:nvSpPr>
            <p:spPr bwMode="auto">
              <a:xfrm>
                <a:off x="1921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3" name="Line 393"/>
              <p:cNvSpPr>
                <a:spLocks noChangeShapeType="1"/>
              </p:cNvSpPr>
              <p:nvPr/>
            </p:nvSpPr>
            <p:spPr bwMode="auto">
              <a:xfrm>
                <a:off x="1925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4" name="Line 394"/>
              <p:cNvSpPr>
                <a:spLocks noChangeShapeType="1"/>
              </p:cNvSpPr>
              <p:nvPr/>
            </p:nvSpPr>
            <p:spPr bwMode="auto">
              <a:xfrm>
                <a:off x="1965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5" name="Line 395"/>
              <p:cNvSpPr>
                <a:spLocks noChangeShapeType="1"/>
              </p:cNvSpPr>
              <p:nvPr/>
            </p:nvSpPr>
            <p:spPr bwMode="auto">
              <a:xfrm>
                <a:off x="1971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6" name="Line 396"/>
              <p:cNvSpPr>
                <a:spLocks noChangeShapeType="1"/>
              </p:cNvSpPr>
              <p:nvPr/>
            </p:nvSpPr>
            <p:spPr bwMode="auto">
              <a:xfrm>
                <a:off x="1984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7" name="Line 397"/>
              <p:cNvSpPr>
                <a:spLocks noChangeShapeType="1"/>
              </p:cNvSpPr>
              <p:nvPr/>
            </p:nvSpPr>
            <p:spPr bwMode="auto">
              <a:xfrm>
                <a:off x="1989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8" name="Line 398"/>
              <p:cNvSpPr>
                <a:spLocks noChangeShapeType="1"/>
              </p:cNvSpPr>
              <p:nvPr/>
            </p:nvSpPr>
            <p:spPr bwMode="auto">
              <a:xfrm>
                <a:off x="1994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9" name="Line 399"/>
              <p:cNvSpPr>
                <a:spLocks noChangeShapeType="1"/>
              </p:cNvSpPr>
              <p:nvPr/>
            </p:nvSpPr>
            <p:spPr bwMode="auto">
              <a:xfrm>
                <a:off x="2000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0" name="Line 400"/>
              <p:cNvSpPr>
                <a:spLocks noChangeShapeType="1"/>
              </p:cNvSpPr>
              <p:nvPr/>
            </p:nvSpPr>
            <p:spPr bwMode="auto">
              <a:xfrm>
                <a:off x="2016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1" name="Line 401"/>
              <p:cNvSpPr>
                <a:spLocks noChangeShapeType="1"/>
              </p:cNvSpPr>
              <p:nvPr/>
            </p:nvSpPr>
            <p:spPr bwMode="auto">
              <a:xfrm>
                <a:off x="2027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2" name="Line 402"/>
              <p:cNvSpPr>
                <a:spLocks noChangeShapeType="1"/>
              </p:cNvSpPr>
              <p:nvPr/>
            </p:nvSpPr>
            <p:spPr bwMode="auto">
              <a:xfrm>
                <a:off x="2044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3" name="Line 403"/>
              <p:cNvSpPr>
                <a:spLocks noChangeShapeType="1"/>
              </p:cNvSpPr>
              <p:nvPr/>
            </p:nvSpPr>
            <p:spPr bwMode="auto">
              <a:xfrm>
                <a:off x="2057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4" name="Line 404"/>
              <p:cNvSpPr>
                <a:spLocks noChangeShapeType="1"/>
              </p:cNvSpPr>
              <p:nvPr/>
            </p:nvSpPr>
            <p:spPr bwMode="auto">
              <a:xfrm>
                <a:off x="2074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5" name="Line 405"/>
              <p:cNvSpPr>
                <a:spLocks noChangeShapeType="1"/>
              </p:cNvSpPr>
              <p:nvPr/>
            </p:nvSpPr>
            <p:spPr bwMode="auto">
              <a:xfrm>
                <a:off x="2104" y="3266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" name="Line 407"/>
            <p:cNvSpPr>
              <a:spLocks noChangeShapeType="1"/>
            </p:cNvSpPr>
            <p:nvPr/>
          </p:nvSpPr>
          <p:spPr bwMode="auto">
            <a:xfrm>
              <a:off x="2109" y="3266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7" name="Line 408"/>
            <p:cNvSpPr>
              <a:spLocks noChangeShapeType="1"/>
            </p:cNvSpPr>
            <p:nvPr/>
          </p:nvSpPr>
          <p:spPr bwMode="auto">
            <a:xfrm>
              <a:off x="2117" y="3266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8" name="Line 409"/>
            <p:cNvSpPr>
              <a:spLocks noChangeShapeType="1"/>
            </p:cNvSpPr>
            <p:nvPr/>
          </p:nvSpPr>
          <p:spPr bwMode="auto">
            <a:xfrm>
              <a:off x="2166" y="3266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9" name="Line 410"/>
            <p:cNvSpPr>
              <a:spLocks noChangeShapeType="1"/>
            </p:cNvSpPr>
            <p:nvPr/>
          </p:nvSpPr>
          <p:spPr bwMode="auto">
            <a:xfrm>
              <a:off x="2210" y="3266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0" name="Line 411"/>
            <p:cNvSpPr>
              <a:spLocks noChangeShapeType="1"/>
            </p:cNvSpPr>
            <p:nvPr/>
          </p:nvSpPr>
          <p:spPr bwMode="auto">
            <a:xfrm>
              <a:off x="2239" y="3266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1" name="Line 412"/>
            <p:cNvSpPr>
              <a:spLocks noChangeShapeType="1"/>
            </p:cNvSpPr>
            <p:nvPr/>
          </p:nvSpPr>
          <p:spPr bwMode="auto">
            <a:xfrm>
              <a:off x="2261" y="3266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2" name="Line 413"/>
            <p:cNvSpPr>
              <a:spLocks noChangeShapeType="1"/>
            </p:cNvSpPr>
            <p:nvPr/>
          </p:nvSpPr>
          <p:spPr bwMode="auto">
            <a:xfrm>
              <a:off x="2299" y="3266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3" name="Line 414"/>
            <p:cNvSpPr>
              <a:spLocks noChangeShapeType="1"/>
            </p:cNvSpPr>
            <p:nvPr/>
          </p:nvSpPr>
          <p:spPr bwMode="auto">
            <a:xfrm>
              <a:off x="-1224" y="3266"/>
              <a:ext cx="3540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" name="Rectangle 415"/>
            <p:cNvSpPr>
              <a:spLocks noChangeArrowheads="1"/>
            </p:cNvSpPr>
            <p:nvPr/>
          </p:nvSpPr>
          <p:spPr bwMode="auto">
            <a:xfrm>
              <a:off x="-1282" y="3065"/>
              <a:ext cx="181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41.1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5" name="Rectangle 416"/>
            <p:cNvSpPr>
              <a:spLocks noChangeArrowheads="1"/>
            </p:cNvSpPr>
            <p:nvPr/>
          </p:nvSpPr>
          <p:spPr bwMode="auto">
            <a:xfrm>
              <a:off x="-1164" y="2903"/>
              <a:ext cx="181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57.1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6" name="Rectangle 417"/>
            <p:cNvSpPr>
              <a:spLocks noChangeArrowheads="1"/>
            </p:cNvSpPr>
            <p:nvPr/>
          </p:nvSpPr>
          <p:spPr bwMode="auto">
            <a:xfrm>
              <a:off x="-1082" y="3078"/>
              <a:ext cx="181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67.1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7" name="Rectangle 418"/>
            <p:cNvSpPr>
              <a:spLocks noChangeArrowheads="1"/>
            </p:cNvSpPr>
            <p:nvPr/>
          </p:nvSpPr>
          <p:spPr bwMode="auto">
            <a:xfrm>
              <a:off x="-1051" y="2990"/>
              <a:ext cx="181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71.1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8" name="Rectangle 419"/>
            <p:cNvSpPr>
              <a:spLocks noChangeArrowheads="1"/>
            </p:cNvSpPr>
            <p:nvPr/>
          </p:nvSpPr>
          <p:spPr bwMode="auto">
            <a:xfrm>
              <a:off x="-958" y="2840"/>
              <a:ext cx="181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83.1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9" name="Rectangle 420"/>
            <p:cNvSpPr>
              <a:spLocks noChangeArrowheads="1"/>
            </p:cNvSpPr>
            <p:nvPr/>
          </p:nvSpPr>
          <p:spPr bwMode="auto">
            <a:xfrm>
              <a:off x="-858" y="3059"/>
              <a:ext cx="181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96.1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0" name="Rectangle 421"/>
            <p:cNvSpPr>
              <a:spLocks noChangeArrowheads="1"/>
            </p:cNvSpPr>
            <p:nvPr/>
          </p:nvSpPr>
          <p:spPr bwMode="auto">
            <a:xfrm>
              <a:off x="-852" y="2716"/>
              <a:ext cx="181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97.1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1" name="Rectangle 422"/>
            <p:cNvSpPr>
              <a:spLocks noChangeArrowheads="1"/>
            </p:cNvSpPr>
            <p:nvPr/>
          </p:nvSpPr>
          <p:spPr bwMode="auto">
            <a:xfrm>
              <a:off x="-758" y="2890"/>
              <a:ext cx="218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111.1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3" name="Rectangle 423"/>
            <p:cNvSpPr>
              <a:spLocks noChangeArrowheads="1"/>
            </p:cNvSpPr>
            <p:nvPr/>
          </p:nvSpPr>
          <p:spPr bwMode="auto">
            <a:xfrm>
              <a:off x="-659" y="3015"/>
              <a:ext cx="218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125.1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4" name="Line 424"/>
            <p:cNvSpPr>
              <a:spLocks noChangeShapeType="1"/>
            </p:cNvSpPr>
            <p:nvPr/>
          </p:nvSpPr>
          <p:spPr bwMode="auto">
            <a:xfrm>
              <a:off x="-1216" y="3266"/>
              <a:ext cx="0" cy="25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" name="Line 425"/>
            <p:cNvSpPr>
              <a:spLocks noChangeShapeType="1"/>
            </p:cNvSpPr>
            <p:nvPr/>
          </p:nvSpPr>
          <p:spPr bwMode="auto">
            <a:xfrm>
              <a:off x="-1208" y="3266"/>
              <a:ext cx="0" cy="39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6" name="Line 426"/>
            <p:cNvSpPr>
              <a:spLocks noChangeShapeType="1"/>
            </p:cNvSpPr>
            <p:nvPr/>
          </p:nvSpPr>
          <p:spPr bwMode="auto">
            <a:xfrm>
              <a:off x="-1201" y="3266"/>
              <a:ext cx="0" cy="46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7" name="Line 427"/>
            <p:cNvSpPr>
              <a:spLocks noChangeShapeType="1"/>
            </p:cNvSpPr>
            <p:nvPr/>
          </p:nvSpPr>
          <p:spPr bwMode="auto">
            <a:xfrm>
              <a:off x="-1193" y="3266"/>
              <a:ext cx="0" cy="1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8" name="Line 428"/>
            <p:cNvSpPr>
              <a:spLocks noChangeShapeType="1"/>
            </p:cNvSpPr>
            <p:nvPr/>
          </p:nvSpPr>
          <p:spPr bwMode="auto">
            <a:xfrm>
              <a:off x="-1139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9" name="Line 429"/>
            <p:cNvSpPr>
              <a:spLocks noChangeShapeType="1"/>
            </p:cNvSpPr>
            <p:nvPr/>
          </p:nvSpPr>
          <p:spPr bwMode="auto">
            <a:xfrm>
              <a:off x="-1123" y="3266"/>
              <a:ext cx="0" cy="1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0" name="Line 430"/>
            <p:cNvSpPr>
              <a:spLocks noChangeShapeType="1"/>
            </p:cNvSpPr>
            <p:nvPr/>
          </p:nvSpPr>
          <p:spPr bwMode="auto">
            <a:xfrm>
              <a:off x="-1116" y="3266"/>
              <a:ext cx="0" cy="8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1" name="Line 431"/>
            <p:cNvSpPr>
              <a:spLocks noChangeShapeType="1"/>
            </p:cNvSpPr>
            <p:nvPr/>
          </p:nvSpPr>
          <p:spPr bwMode="auto">
            <a:xfrm>
              <a:off x="-1108" y="3266"/>
              <a:ext cx="0" cy="3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2" name="Line 432"/>
            <p:cNvSpPr>
              <a:spLocks noChangeShapeType="1"/>
            </p:cNvSpPr>
            <p:nvPr/>
          </p:nvSpPr>
          <p:spPr bwMode="auto">
            <a:xfrm>
              <a:off x="-1100" y="3266"/>
              <a:ext cx="0" cy="16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3" name="Line 433"/>
            <p:cNvSpPr>
              <a:spLocks noChangeShapeType="1"/>
            </p:cNvSpPr>
            <p:nvPr/>
          </p:nvSpPr>
          <p:spPr bwMode="auto">
            <a:xfrm>
              <a:off x="-1093" y="3266"/>
              <a:ext cx="0" cy="42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4" name="Line 434"/>
            <p:cNvSpPr>
              <a:spLocks noChangeShapeType="1"/>
            </p:cNvSpPr>
            <p:nvPr/>
          </p:nvSpPr>
          <p:spPr bwMode="auto">
            <a:xfrm>
              <a:off x="-1085" y="3266"/>
              <a:ext cx="0" cy="2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5" name="Line 435"/>
            <p:cNvSpPr>
              <a:spLocks noChangeShapeType="1"/>
            </p:cNvSpPr>
            <p:nvPr/>
          </p:nvSpPr>
          <p:spPr bwMode="auto">
            <a:xfrm>
              <a:off x="-1031" y="3266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" name="Line 436"/>
            <p:cNvSpPr>
              <a:spLocks noChangeShapeType="1"/>
            </p:cNvSpPr>
            <p:nvPr/>
          </p:nvSpPr>
          <p:spPr bwMode="auto">
            <a:xfrm>
              <a:off x="-1024" y="3266"/>
              <a:ext cx="0" cy="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" name="Line 437"/>
            <p:cNvSpPr>
              <a:spLocks noChangeShapeType="1"/>
            </p:cNvSpPr>
            <p:nvPr/>
          </p:nvSpPr>
          <p:spPr bwMode="auto">
            <a:xfrm>
              <a:off x="-1016" y="3266"/>
              <a:ext cx="0" cy="10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8" name="Line 438"/>
            <p:cNvSpPr>
              <a:spLocks noChangeShapeType="1"/>
            </p:cNvSpPr>
            <p:nvPr/>
          </p:nvSpPr>
          <p:spPr bwMode="auto">
            <a:xfrm>
              <a:off x="-1008" y="3266"/>
              <a:ext cx="0" cy="8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9" name="Line 439"/>
            <p:cNvSpPr>
              <a:spLocks noChangeShapeType="1"/>
            </p:cNvSpPr>
            <p:nvPr/>
          </p:nvSpPr>
          <p:spPr bwMode="auto">
            <a:xfrm>
              <a:off x="-1000" y="3266"/>
              <a:ext cx="0" cy="27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0" name="Line 440"/>
            <p:cNvSpPr>
              <a:spLocks noChangeShapeType="1"/>
            </p:cNvSpPr>
            <p:nvPr/>
          </p:nvSpPr>
          <p:spPr bwMode="auto">
            <a:xfrm>
              <a:off x="-993" y="3266"/>
              <a:ext cx="0" cy="159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1" name="Line 441"/>
            <p:cNvSpPr>
              <a:spLocks noChangeShapeType="1"/>
            </p:cNvSpPr>
            <p:nvPr/>
          </p:nvSpPr>
          <p:spPr bwMode="auto">
            <a:xfrm>
              <a:off x="-985" y="3266"/>
              <a:ext cx="0" cy="27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2" name="Line 442"/>
            <p:cNvSpPr>
              <a:spLocks noChangeShapeType="1"/>
            </p:cNvSpPr>
            <p:nvPr/>
          </p:nvSpPr>
          <p:spPr bwMode="auto">
            <a:xfrm>
              <a:off x="-977" y="3266"/>
              <a:ext cx="0" cy="1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3" name="Line 443"/>
            <p:cNvSpPr>
              <a:spLocks noChangeShapeType="1"/>
            </p:cNvSpPr>
            <p:nvPr/>
          </p:nvSpPr>
          <p:spPr bwMode="auto">
            <a:xfrm>
              <a:off x="-939" y="3266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4" name="Line 444"/>
            <p:cNvSpPr>
              <a:spLocks noChangeShapeType="1"/>
            </p:cNvSpPr>
            <p:nvPr/>
          </p:nvSpPr>
          <p:spPr bwMode="auto">
            <a:xfrm>
              <a:off x="-931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5" name="Line 445"/>
            <p:cNvSpPr>
              <a:spLocks noChangeShapeType="1"/>
            </p:cNvSpPr>
            <p:nvPr/>
          </p:nvSpPr>
          <p:spPr bwMode="auto">
            <a:xfrm>
              <a:off x="-924" y="3266"/>
              <a:ext cx="0" cy="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" name="Line 446"/>
            <p:cNvSpPr>
              <a:spLocks noChangeShapeType="1"/>
            </p:cNvSpPr>
            <p:nvPr/>
          </p:nvSpPr>
          <p:spPr bwMode="auto">
            <a:xfrm>
              <a:off x="-916" y="3266"/>
              <a:ext cx="0" cy="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7" name="Line 447"/>
            <p:cNvSpPr>
              <a:spLocks noChangeShapeType="1"/>
            </p:cNvSpPr>
            <p:nvPr/>
          </p:nvSpPr>
          <p:spPr bwMode="auto">
            <a:xfrm>
              <a:off x="-908" y="3266"/>
              <a:ext cx="0" cy="8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8" name="Line 448"/>
            <p:cNvSpPr>
              <a:spLocks noChangeShapeType="1"/>
            </p:cNvSpPr>
            <p:nvPr/>
          </p:nvSpPr>
          <p:spPr bwMode="auto">
            <a:xfrm>
              <a:off x="-900" y="3266"/>
              <a:ext cx="0" cy="18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9" name="Line 449"/>
            <p:cNvSpPr>
              <a:spLocks noChangeShapeType="1"/>
            </p:cNvSpPr>
            <p:nvPr/>
          </p:nvSpPr>
          <p:spPr bwMode="auto">
            <a:xfrm>
              <a:off x="-893" y="3266"/>
              <a:ext cx="0" cy="36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0" name="Line 450"/>
            <p:cNvSpPr>
              <a:spLocks noChangeShapeType="1"/>
            </p:cNvSpPr>
            <p:nvPr/>
          </p:nvSpPr>
          <p:spPr bwMode="auto">
            <a:xfrm>
              <a:off x="-885" y="3266"/>
              <a:ext cx="0" cy="13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1" name="Line 451"/>
            <p:cNvSpPr>
              <a:spLocks noChangeShapeType="1"/>
            </p:cNvSpPr>
            <p:nvPr/>
          </p:nvSpPr>
          <p:spPr bwMode="auto">
            <a:xfrm>
              <a:off x="-877" y="3266"/>
              <a:ext cx="0" cy="18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2" name="Line 452"/>
            <p:cNvSpPr>
              <a:spLocks noChangeShapeType="1"/>
            </p:cNvSpPr>
            <p:nvPr/>
          </p:nvSpPr>
          <p:spPr bwMode="auto">
            <a:xfrm>
              <a:off x="-869" y="3266"/>
              <a:ext cx="0" cy="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3" name="Line 453"/>
            <p:cNvSpPr>
              <a:spLocks noChangeShapeType="1"/>
            </p:cNvSpPr>
            <p:nvPr/>
          </p:nvSpPr>
          <p:spPr bwMode="auto">
            <a:xfrm>
              <a:off x="-831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4" name="Line 454"/>
            <p:cNvSpPr>
              <a:spLocks noChangeShapeType="1"/>
            </p:cNvSpPr>
            <p:nvPr/>
          </p:nvSpPr>
          <p:spPr bwMode="auto">
            <a:xfrm>
              <a:off x="-816" y="3266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5" name="Line 455"/>
            <p:cNvSpPr>
              <a:spLocks noChangeShapeType="1"/>
            </p:cNvSpPr>
            <p:nvPr/>
          </p:nvSpPr>
          <p:spPr bwMode="auto">
            <a:xfrm>
              <a:off x="-808" y="3266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" name="Line 456"/>
            <p:cNvSpPr>
              <a:spLocks noChangeShapeType="1"/>
            </p:cNvSpPr>
            <p:nvPr/>
          </p:nvSpPr>
          <p:spPr bwMode="auto">
            <a:xfrm>
              <a:off x="-800" y="3266"/>
              <a:ext cx="0" cy="5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7" name="Line 457"/>
            <p:cNvSpPr>
              <a:spLocks noChangeShapeType="1"/>
            </p:cNvSpPr>
            <p:nvPr/>
          </p:nvSpPr>
          <p:spPr bwMode="auto">
            <a:xfrm>
              <a:off x="-793" y="3266"/>
              <a:ext cx="0" cy="15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8" name="Line 458"/>
            <p:cNvSpPr>
              <a:spLocks noChangeShapeType="1"/>
            </p:cNvSpPr>
            <p:nvPr/>
          </p:nvSpPr>
          <p:spPr bwMode="auto">
            <a:xfrm>
              <a:off x="-785" y="3266"/>
              <a:ext cx="0" cy="43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" name="Line 459"/>
            <p:cNvSpPr>
              <a:spLocks noChangeShapeType="1"/>
            </p:cNvSpPr>
            <p:nvPr/>
          </p:nvSpPr>
          <p:spPr bwMode="auto">
            <a:xfrm>
              <a:off x="-777" y="3266"/>
              <a:ext cx="0" cy="9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0" name="Line 460"/>
            <p:cNvSpPr>
              <a:spLocks noChangeShapeType="1"/>
            </p:cNvSpPr>
            <p:nvPr/>
          </p:nvSpPr>
          <p:spPr bwMode="auto">
            <a:xfrm>
              <a:off x="-770" y="3266"/>
              <a:ext cx="0" cy="6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1" name="Line 461"/>
            <p:cNvSpPr>
              <a:spLocks noChangeShapeType="1"/>
            </p:cNvSpPr>
            <p:nvPr/>
          </p:nvSpPr>
          <p:spPr bwMode="auto">
            <a:xfrm>
              <a:off x="-762" y="3266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2" name="Line 462"/>
            <p:cNvSpPr>
              <a:spLocks noChangeShapeType="1"/>
            </p:cNvSpPr>
            <p:nvPr/>
          </p:nvSpPr>
          <p:spPr bwMode="auto">
            <a:xfrm>
              <a:off x="-708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3" name="Line 463"/>
            <p:cNvSpPr>
              <a:spLocks noChangeShapeType="1"/>
            </p:cNvSpPr>
            <p:nvPr/>
          </p:nvSpPr>
          <p:spPr bwMode="auto">
            <a:xfrm>
              <a:off x="-700" y="3266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4" name="Line 464"/>
            <p:cNvSpPr>
              <a:spLocks noChangeShapeType="1"/>
            </p:cNvSpPr>
            <p:nvPr/>
          </p:nvSpPr>
          <p:spPr bwMode="auto">
            <a:xfrm>
              <a:off x="-693" y="3266"/>
              <a:ext cx="0" cy="2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5" name="Line 465"/>
            <p:cNvSpPr>
              <a:spLocks noChangeShapeType="1"/>
            </p:cNvSpPr>
            <p:nvPr/>
          </p:nvSpPr>
          <p:spPr bwMode="auto">
            <a:xfrm>
              <a:off x="-685" y="3266"/>
              <a:ext cx="0" cy="6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" name="Line 466"/>
            <p:cNvSpPr>
              <a:spLocks noChangeShapeType="1"/>
            </p:cNvSpPr>
            <p:nvPr/>
          </p:nvSpPr>
          <p:spPr bwMode="auto">
            <a:xfrm>
              <a:off x="-677" y="3266"/>
              <a:ext cx="0" cy="3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7" name="Line 467"/>
            <p:cNvSpPr>
              <a:spLocks noChangeShapeType="1"/>
            </p:cNvSpPr>
            <p:nvPr/>
          </p:nvSpPr>
          <p:spPr bwMode="auto">
            <a:xfrm>
              <a:off x="-670" y="3266"/>
              <a:ext cx="0" cy="7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8" name="Line 468"/>
            <p:cNvSpPr>
              <a:spLocks noChangeShapeType="1"/>
            </p:cNvSpPr>
            <p:nvPr/>
          </p:nvSpPr>
          <p:spPr bwMode="auto">
            <a:xfrm>
              <a:off x="-662" y="3266"/>
              <a:ext cx="0" cy="3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9" name="Line 469"/>
            <p:cNvSpPr>
              <a:spLocks noChangeShapeType="1"/>
            </p:cNvSpPr>
            <p:nvPr/>
          </p:nvSpPr>
          <p:spPr bwMode="auto">
            <a:xfrm>
              <a:off x="-654" y="3266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0" name="Line 470"/>
            <p:cNvSpPr>
              <a:spLocks noChangeShapeType="1"/>
            </p:cNvSpPr>
            <p:nvPr/>
          </p:nvSpPr>
          <p:spPr bwMode="auto">
            <a:xfrm>
              <a:off x="-600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1" name="Line 471"/>
            <p:cNvSpPr>
              <a:spLocks noChangeShapeType="1"/>
            </p:cNvSpPr>
            <p:nvPr/>
          </p:nvSpPr>
          <p:spPr bwMode="auto">
            <a:xfrm>
              <a:off x="-592" y="3266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2" name="Line 472"/>
            <p:cNvSpPr>
              <a:spLocks noChangeShapeType="1"/>
            </p:cNvSpPr>
            <p:nvPr/>
          </p:nvSpPr>
          <p:spPr bwMode="auto">
            <a:xfrm>
              <a:off x="-585" y="3266"/>
              <a:ext cx="0" cy="2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3" name="Line 473"/>
            <p:cNvSpPr>
              <a:spLocks noChangeShapeType="1"/>
            </p:cNvSpPr>
            <p:nvPr/>
          </p:nvSpPr>
          <p:spPr bwMode="auto">
            <a:xfrm>
              <a:off x="-577" y="3266"/>
              <a:ext cx="0" cy="4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4" name="Line 474"/>
            <p:cNvSpPr>
              <a:spLocks noChangeShapeType="1"/>
            </p:cNvSpPr>
            <p:nvPr/>
          </p:nvSpPr>
          <p:spPr bwMode="auto">
            <a:xfrm>
              <a:off x="-569" y="3266"/>
              <a:ext cx="0" cy="18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5" name="Line 475"/>
            <p:cNvSpPr>
              <a:spLocks noChangeShapeType="1"/>
            </p:cNvSpPr>
            <p:nvPr/>
          </p:nvSpPr>
          <p:spPr bwMode="auto">
            <a:xfrm>
              <a:off x="-562" y="3266"/>
              <a:ext cx="0" cy="5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6" name="Line 476"/>
            <p:cNvSpPr>
              <a:spLocks noChangeShapeType="1"/>
            </p:cNvSpPr>
            <p:nvPr/>
          </p:nvSpPr>
          <p:spPr bwMode="auto">
            <a:xfrm>
              <a:off x="-554" y="3266"/>
              <a:ext cx="0" cy="2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" name="Line 477"/>
            <p:cNvSpPr>
              <a:spLocks noChangeShapeType="1"/>
            </p:cNvSpPr>
            <p:nvPr/>
          </p:nvSpPr>
          <p:spPr bwMode="auto">
            <a:xfrm>
              <a:off x="-546" y="3266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8" name="Line 478"/>
            <p:cNvSpPr>
              <a:spLocks noChangeShapeType="1"/>
            </p:cNvSpPr>
            <p:nvPr/>
          </p:nvSpPr>
          <p:spPr bwMode="auto">
            <a:xfrm>
              <a:off x="-485" y="3266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9" name="Line 479"/>
            <p:cNvSpPr>
              <a:spLocks noChangeShapeType="1"/>
            </p:cNvSpPr>
            <p:nvPr/>
          </p:nvSpPr>
          <p:spPr bwMode="auto">
            <a:xfrm>
              <a:off x="-477" y="3266"/>
              <a:ext cx="0" cy="1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0" name="Line 480"/>
            <p:cNvSpPr>
              <a:spLocks noChangeShapeType="1"/>
            </p:cNvSpPr>
            <p:nvPr/>
          </p:nvSpPr>
          <p:spPr bwMode="auto">
            <a:xfrm>
              <a:off x="-469" y="3266"/>
              <a:ext cx="0" cy="39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1" name="Line 481"/>
            <p:cNvSpPr>
              <a:spLocks noChangeShapeType="1"/>
            </p:cNvSpPr>
            <p:nvPr/>
          </p:nvSpPr>
          <p:spPr bwMode="auto">
            <a:xfrm>
              <a:off x="-462" y="3266"/>
              <a:ext cx="0" cy="9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2" name="Line 482"/>
            <p:cNvSpPr>
              <a:spLocks noChangeShapeType="1"/>
            </p:cNvSpPr>
            <p:nvPr/>
          </p:nvSpPr>
          <p:spPr bwMode="auto">
            <a:xfrm>
              <a:off x="-454" y="3266"/>
              <a:ext cx="0" cy="3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3" name="Line 483"/>
            <p:cNvSpPr>
              <a:spLocks noChangeShapeType="1"/>
            </p:cNvSpPr>
            <p:nvPr/>
          </p:nvSpPr>
          <p:spPr bwMode="auto">
            <a:xfrm>
              <a:off x="-446" y="3266"/>
              <a:ext cx="0" cy="1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4" name="Line 484"/>
            <p:cNvSpPr>
              <a:spLocks noChangeShapeType="1"/>
            </p:cNvSpPr>
            <p:nvPr/>
          </p:nvSpPr>
          <p:spPr bwMode="auto">
            <a:xfrm>
              <a:off x="-439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5" name="Line 485"/>
            <p:cNvSpPr>
              <a:spLocks noChangeShapeType="1"/>
            </p:cNvSpPr>
            <p:nvPr/>
          </p:nvSpPr>
          <p:spPr bwMode="auto">
            <a:xfrm>
              <a:off x="-370" y="3266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6" name="Line 486"/>
            <p:cNvSpPr>
              <a:spLocks noChangeShapeType="1"/>
            </p:cNvSpPr>
            <p:nvPr/>
          </p:nvSpPr>
          <p:spPr bwMode="auto">
            <a:xfrm>
              <a:off x="-362" y="3266"/>
              <a:ext cx="0" cy="2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7" name="Line 487"/>
            <p:cNvSpPr>
              <a:spLocks noChangeShapeType="1"/>
            </p:cNvSpPr>
            <p:nvPr/>
          </p:nvSpPr>
          <p:spPr bwMode="auto">
            <a:xfrm>
              <a:off x="-354" y="3266"/>
              <a:ext cx="0" cy="5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8" name="Line 488"/>
            <p:cNvSpPr>
              <a:spLocks noChangeShapeType="1"/>
            </p:cNvSpPr>
            <p:nvPr/>
          </p:nvSpPr>
          <p:spPr bwMode="auto">
            <a:xfrm>
              <a:off x="-346" y="3266"/>
              <a:ext cx="0" cy="3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9" name="Line 489"/>
            <p:cNvSpPr>
              <a:spLocks noChangeShapeType="1"/>
            </p:cNvSpPr>
            <p:nvPr/>
          </p:nvSpPr>
          <p:spPr bwMode="auto">
            <a:xfrm>
              <a:off x="-339" y="3266"/>
              <a:ext cx="0" cy="1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0" name="Line 490"/>
            <p:cNvSpPr>
              <a:spLocks noChangeShapeType="1"/>
            </p:cNvSpPr>
            <p:nvPr/>
          </p:nvSpPr>
          <p:spPr bwMode="auto">
            <a:xfrm>
              <a:off x="-331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1" name="Line 491"/>
            <p:cNvSpPr>
              <a:spLocks noChangeShapeType="1"/>
            </p:cNvSpPr>
            <p:nvPr/>
          </p:nvSpPr>
          <p:spPr bwMode="auto">
            <a:xfrm>
              <a:off x="-262" y="3266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2" name="Line 492"/>
            <p:cNvSpPr>
              <a:spLocks noChangeShapeType="1"/>
            </p:cNvSpPr>
            <p:nvPr/>
          </p:nvSpPr>
          <p:spPr bwMode="auto">
            <a:xfrm>
              <a:off x="-254" y="3266"/>
              <a:ext cx="0" cy="2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3" name="Line 493"/>
            <p:cNvSpPr>
              <a:spLocks noChangeShapeType="1"/>
            </p:cNvSpPr>
            <p:nvPr/>
          </p:nvSpPr>
          <p:spPr bwMode="auto">
            <a:xfrm>
              <a:off x="-246" y="3266"/>
              <a:ext cx="0" cy="4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4" name="Line 494"/>
            <p:cNvSpPr>
              <a:spLocks noChangeShapeType="1"/>
            </p:cNvSpPr>
            <p:nvPr/>
          </p:nvSpPr>
          <p:spPr bwMode="auto">
            <a:xfrm>
              <a:off x="-239" y="3266"/>
              <a:ext cx="0" cy="2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5" name="Line 495"/>
            <p:cNvSpPr>
              <a:spLocks noChangeShapeType="1"/>
            </p:cNvSpPr>
            <p:nvPr/>
          </p:nvSpPr>
          <p:spPr bwMode="auto">
            <a:xfrm>
              <a:off x="-231" y="3266"/>
              <a:ext cx="0" cy="1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6" name="Line 496"/>
            <p:cNvSpPr>
              <a:spLocks noChangeShapeType="1"/>
            </p:cNvSpPr>
            <p:nvPr/>
          </p:nvSpPr>
          <p:spPr bwMode="auto">
            <a:xfrm>
              <a:off x="-223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7" name="Line 497"/>
            <p:cNvSpPr>
              <a:spLocks noChangeShapeType="1"/>
            </p:cNvSpPr>
            <p:nvPr/>
          </p:nvSpPr>
          <p:spPr bwMode="auto">
            <a:xfrm>
              <a:off x="-154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8" name="Line 498"/>
            <p:cNvSpPr>
              <a:spLocks noChangeShapeType="1"/>
            </p:cNvSpPr>
            <p:nvPr/>
          </p:nvSpPr>
          <p:spPr bwMode="auto">
            <a:xfrm>
              <a:off x="-146" y="3266"/>
              <a:ext cx="0" cy="19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9" name="Line 499"/>
            <p:cNvSpPr>
              <a:spLocks noChangeShapeType="1"/>
            </p:cNvSpPr>
            <p:nvPr/>
          </p:nvSpPr>
          <p:spPr bwMode="auto">
            <a:xfrm>
              <a:off x="-139" y="3266"/>
              <a:ext cx="0" cy="3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0" name="Line 500"/>
            <p:cNvSpPr>
              <a:spLocks noChangeShapeType="1"/>
            </p:cNvSpPr>
            <p:nvPr/>
          </p:nvSpPr>
          <p:spPr bwMode="auto">
            <a:xfrm>
              <a:off x="-131" y="3266"/>
              <a:ext cx="0" cy="2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1" name="Line 501"/>
            <p:cNvSpPr>
              <a:spLocks noChangeShapeType="1"/>
            </p:cNvSpPr>
            <p:nvPr/>
          </p:nvSpPr>
          <p:spPr bwMode="auto">
            <a:xfrm>
              <a:off x="-123" y="3266"/>
              <a:ext cx="0" cy="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2" name="Line 502"/>
            <p:cNvSpPr>
              <a:spLocks noChangeShapeType="1"/>
            </p:cNvSpPr>
            <p:nvPr/>
          </p:nvSpPr>
          <p:spPr bwMode="auto">
            <a:xfrm>
              <a:off x="-116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3" name="Line 503"/>
            <p:cNvSpPr>
              <a:spLocks noChangeShapeType="1"/>
            </p:cNvSpPr>
            <p:nvPr/>
          </p:nvSpPr>
          <p:spPr bwMode="auto">
            <a:xfrm>
              <a:off x="-46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4" name="Line 504"/>
            <p:cNvSpPr>
              <a:spLocks noChangeShapeType="1"/>
            </p:cNvSpPr>
            <p:nvPr/>
          </p:nvSpPr>
          <p:spPr bwMode="auto">
            <a:xfrm>
              <a:off x="-38" y="3266"/>
              <a:ext cx="0" cy="2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5" name="Line 505"/>
            <p:cNvSpPr>
              <a:spLocks noChangeShapeType="1"/>
            </p:cNvSpPr>
            <p:nvPr/>
          </p:nvSpPr>
          <p:spPr bwMode="auto">
            <a:xfrm>
              <a:off x="-31" y="3266"/>
              <a:ext cx="0" cy="2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6" name="Line 506"/>
            <p:cNvSpPr>
              <a:spLocks noChangeShapeType="1"/>
            </p:cNvSpPr>
            <p:nvPr/>
          </p:nvSpPr>
          <p:spPr bwMode="auto">
            <a:xfrm>
              <a:off x="-23" y="3266"/>
              <a:ext cx="0" cy="1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" name="Line 507"/>
            <p:cNvSpPr>
              <a:spLocks noChangeShapeType="1"/>
            </p:cNvSpPr>
            <p:nvPr/>
          </p:nvSpPr>
          <p:spPr bwMode="auto">
            <a:xfrm>
              <a:off x="-15" y="3266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8" name="Line 508"/>
            <p:cNvSpPr>
              <a:spLocks noChangeShapeType="1"/>
            </p:cNvSpPr>
            <p:nvPr/>
          </p:nvSpPr>
          <p:spPr bwMode="auto">
            <a:xfrm>
              <a:off x="-8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9" name="Line 509"/>
            <p:cNvSpPr>
              <a:spLocks noChangeShapeType="1"/>
            </p:cNvSpPr>
            <p:nvPr/>
          </p:nvSpPr>
          <p:spPr bwMode="auto">
            <a:xfrm>
              <a:off x="62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0" name="Line 510"/>
            <p:cNvSpPr>
              <a:spLocks noChangeShapeType="1"/>
            </p:cNvSpPr>
            <p:nvPr/>
          </p:nvSpPr>
          <p:spPr bwMode="auto">
            <a:xfrm>
              <a:off x="69" y="3266"/>
              <a:ext cx="0" cy="2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1" name="Line 511"/>
            <p:cNvSpPr>
              <a:spLocks noChangeShapeType="1"/>
            </p:cNvSpPr>
            <p:nvPr/>
          </p:nvSpPr>
          <p:spPr bwMode="auto">
            <a:xfrm>
              <a:off x="77" y="3266"/>
              <a:ext cx="0" cy="2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2" name="Line 512"/>
            <p:cNvSpPr>
              <a:spLocks noChangeShapeType="1"/>
            </p:cNvSpPr>
            <p:nvPr/>
          </p:nvSpPr>
          <p:spPr bwMode="auto">
            <a:xfrm>
              <a:off x="85" y="3266"/>
              <a:ext cx="0" cy="1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3" name="Line 513"/>
            <p:cNvSpPr>
              <a:spLocks noChangeShapeType="1"/>
            </p:cNvSpPr>
            <p:nvPr/>
          </p:nvSpPr>
          <p:spPr bwMode="auto">
            <a:xfrm>
              <a:off x="92" y="3266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4" name="Line 514"/>
            <p:cNvSpPr>
              <a:spLocks noChangeShapeType="1"/>
            </p:cNvSpPr>
            <p:nvPr/>
          </p:nvSpPr>
          <p:spPr bwMode="auto">
            <a:xfrm>
              <a:off x="100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5" name="Line 515"/>
            <p:cNvSpPr>
              <a:spLocks noChangeShapeType="1"/>
            </p:cNvSpPr>
            <p:nvPr/>
          </p:nvSpPr>
          <p:spPr bwMode="auto">
            <a:xfrm>
              <a:off x="169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6" name="Line 516"/>
            <p:cNvSpPr>
              <a:spLocks noChangeShapeType="1"/>
            </p:cNvSpPr>
            <p:nvPr/>
          </p:nvSpPr>
          <p:spPr bwMode="auto">
            <a:xfrm>
              <a:off x="177" y="3266"/>
              <a:ext cx="0" cy="1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7" name="Line 517"/>
            <p:cNvSpPr>
              <a:spLocks noChangeShapeType="1"/>
            </p:cNvSpPr>
            <p:nvPr/>
          </p:nvSpPr>
          <p:spPr bwMode="auto">
            <a:xfrm>
              <a:off x="185" y="3266"/>
              <a:ext cx="0" cy="1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8" name="Line 518"/>
            <p:cNvSpPr>
              <a:spLocks noChangeShapeType="1"/>
            </p:cNvSpPr>
            <p:nvPr/>
          </p:nvSpPr>
          <p:spPr bwMode="auto">
            <a:xfrm>
              <a:off x="192" y="3266"/>
              <a:ext cx="0" cy="1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9" name="Line 519"/>
            <p:cNvSpPr>
              <a:spLocks noChangeShapeType="1"/>
            </p:cNvSpPr>
            <p:nvPr/>
          </p:nvSpPr>
          <p:spPr bwMode="auto">
            <a:xfrm>
              <a:off x="200" y="3266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0" name="Line 520"/>
            <p:cNvSpPr>
              <a:spLocks noChangeShapeType="1"/>
            </p:cNvSpPr>
            <p:nvPr/>
          </p:nvSpPr>
          <p:spPr bwMode="auto">
            <a:xfrm>
              <a:off x="208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1" name="Line 521"/>
            <p:cNvSpPr>
              <a:spLocks noChangeShapeType="1"/>
            </p:cNvSpPr>
            <p:nvPr/>
          </p:nvSpPr>
          <p:spPr bwMode="auto">
            <a:xfrm>
              <a:off x="277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2" name="Line 522"/>
            <p:cNvSpPr>
              <a:spLocks noChangeShapeType="1"/>
            </p:cNvSpPr>
            <p:nvPr/>
          </p:nvSpPr>
          <p:spPr bwMode="auto">
            <a:xfrm>
              <a:off x="285" y="3266"/>
              <a:ext cx="0" cy="1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3" name="Line 523"/>
            <p:cNvSpPr>
              <a:spLocks noChangeShapeType="1"/>
            </p:cNvSpPr>
            <p:nvPr/>
          </p:nvSpPr>
          <p:spPr bwMode="auto">
            <a:xfrm>
              <a:off x="292" y="3266"/>
              <a:ext cx="0" cy="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4" name="Line 524"/>
            <p:cNvSpPr>
              <a:spLocks noChangeShapeType="1"/>
            </p:cNvSpPr>
            <p:nvPr/>
          </p:nvSpPr>
          <p:spPr bwMode="auto">
            <a:xfrm>
              <a:off x="300" y="3266"/>
              <a:ext cx="0" cy="1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5" name="Line 525"/>
            <p:cNvSpPr>
              <a:spLocks noChangeShapeType="1"/>
            </p:cNvSpPr>
            <p:nvPr/>
          </p:nvSpPr>
          <p:spPr bwMode="auto">
            <a:xfrm>
              <a:off x="308" y="3266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6" name="Line 526"/>
            <p:cNvSpPr>
              <a:spLocks noChangeShapeType="1"/>
            </p:cNvSpPr>
            <p:nvPr/>
          </p:nvSpPr>
          <p:spPr bwMode="auto">
            <a:xfrm>
              <a:off x="315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7" name="Line 527"/>
            <p:cNvSpPr>
              <a:spLocks noChangeShapeType="1"/>
            </p:cNvSpPr>
            <p:nvPr/>
          </p:nvSpPr>
          <p:spPr bwMode="auto">
            <a:xfrm>
              <a:off x="385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" name="Line 528"/>
            <p:cNvSpPr>
              <a:spLocks noChangeShapeType="1"/>
            </p:cNvSpPr>
            <p:nvPr/>
          </p:nvSpPr>
          <p:spPr bwMode="auto">
            <a:xfrm>
              <a:off x="392" y="3266"/>
              <a:ext cx="0" cy="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9" name="Line 529"/>
            <p:cNvSpPr>
              <a:spLocks noChangeShapeType="1"/>
            </p:cNvSpPr>
            <p:nvPr/>
          </p:nvSpPr>
          <p:spPr bwMode="auto">
            <a:xfrm>
              <a:off x="400" y="3266"/>
              <a:ext cx="0" cy="1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0" name="Line 530"/>
            <p:cNvSpPr>
              <a:spLocks noChangeShapeType="1"/>
            </p:cNvSpPr>
            <p:nvPr/>
          </p:nvSpPr>
          <p:spPr bwMode="auto">
            <a:xfrm>
              <a:off x="408" y="3266"/>
              <a:ext cx="0" cy="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1" name="Line 531"/>
            <p:cNvSpPr>
              <a:spLocks noChangeShapeType="1"/>
            </p:cNvSpPr>
            <p:nvPr/>
          </p:nvSpPr>
          <p:spPr bwMode="auto">
            <a:xfrm>
              <a:off x="415" y="3266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2" name="Line 532"/>
            <p:cNvSpPr>
              <a:spLocks noChangeShapeType="1"/>
            </p:cNvSpPr>
            <p:nvPr/>
          </p:nvSpPr>
          <p:spPr bwMode="auto">
            <a:xfrm>
              <a:off x="423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3" name="Line 533"/>
            <p:cNvSpPr>
              <a:spLocks noChangeShapeType="1"/>
            </p:cNvSpPr>
            <p:nvPr/>
          </p:nvSpPr>
          <p:spPr bwMode="auto">
            <a:xfrm>
              <a:off x="493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4" name="Line 534"/>
            <p:cNvSpPr>
              <a:spLocks noChangeShapeType="1"/>
            </p:cNvSpPr>
            <p:nvPr/>
          </p:nvSpPr>
          <p:spPr bwMode="auto">
            <a:xfrm>
              <a:off x="500" y="3266"/>
              <a:ext cx="0" cy="1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5" name="Line 535"/>
            <p:cNvSpPr>
              <a:spLocks noChangeShapeType="1"/>
            </p:cNvSpPr>
            <p:nvPr/>
          </p:nvSpPr>
          <p:spPr bwMode="auto">
            <a:xfrm>
              <a:off x="508" y="3266"/>
              <a:ext cx="0" cy="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6" name="Line 536"/>
            <p:cNvSpPr>
              <a:spLocks noChangeShapeType="1"/>
            </p:cNvSpPr>
            <p:nvPr/>
          </p:nvSpPr>
          <p:spPr bwMode="auto">
            <a:xfrm>
              <a:off x="516" y="3266"/>
              <a:ext cx="0" cy="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7" name="Line 537"/>
            <p:cNvSpPr>
              <a:spLocks noChangeShapeType="1"/>
            </p:cNvSpPr>
            <p:nvPr/>
          </p:nvSpPr>
          <p:spPr bwMode="auto">
            <a:xfrm>
              <a:off x="523" y="3266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8" name="Line 538"/>
            <p:cNvSpPr>
              <a:spLocks noChangeShapeType="1"/>
            </p:cNvSpPr>
            <p:nvPr/>
          </p:nvSpPr>
          <p:spPr bwMode="auto">
            <a:xfrm>
              <a:off x="531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9" name="Line 539"/>
            <p:cNvSpPr>
              <a:spLocks noChangeShapeType="1"/>
            </p:cNvSpPr>
            <p:nvPr/>
          </p:nvSpPr>
          <p:spPr bwMode="auto">
            <a:xfrm>
              <a:off x="600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0" name="Line 540"/>
            <p:cNvSpPr>
              <a:spLocks noChangeShapeType="1"/>
            </p:cNvSpPr>
            <p:nvPr/>
          </p:nvSpPr>
          <p:spPr bwMode="auto">
            <a:xfrm>
              <a:off x="608" y="3266"/>
              <a:ext cx="0" cy="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1" name="Line 541"/>
            <p:cNvSpPr>
              <a:spLocks noChangeShapeType="1"/>
            </p:cNvSpPr>
            <p:nvPr/>
          </p:nvSpPr>
          <p:spPr bwMode="auto">
            <a:xfrm>
              <a:off x="616" y="3266"/>
              <a:ext cx="0" cy="1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2" name="Line 542"/>
            <p:cNvSpPr>
              <a:spLocks noChangeShapeType="1"/>
            </p:cNvSpPr>
            <p:nvPr/>
          </p:nvSpPr>
          <p:spPr bwMode="auto">
            <a:xfrm>
              <a:off x="623" y="3266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3" name="Line 543"/>
            <p:cNvSpPr>
              <a:spLocks noChangeShapeType="1"/>
            </p:cNvSpPr>
            <p:nvPr/>
          </p:nvSpPr>
          <p:spPr bwMode="auto">
            <a:xfrm>
              <a:off x="631" y="3266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4" name="Line 544"/>
            <p:cNvSpPr>
              <a:spLocks noChangeShapeType="1"/>
            </p:cNvSpPr>
            <p:nvPr/>
          </p:nvSpPr>
          <p:spPr bwMode="auto">
            <a:xfrm>
              <a:off x="708" y="3266"/>
              <a:ext cx="0" cy="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5" name="Line 545"/>
            <p:cNvSpPr>
              <a:spLocks noChangeShapeType="1"/>
            </p:cNvSpPr>
            <p:nvPr/>
          </p:nvSpPr>
          <p:spPr bwMode="auto">
            <a:xfrm>
              <a:off x="716" y="3266"/>
              <a:ext cx="0" cy="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6" name="Line 546"/>
            <p:cNvSpPr>
              <a:spLocks noChangeShapeType="1"/>
            </p:cNvSpPr>
            <p:nvPr/>
          </p:nvSpPr>
          <p:spPr bwMode="auto">
            <a:xfrm>
              <a:off x="723" y="3266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7" name="Line 547"/>
            <p:cNvSpPr>
              <a:spLocks noChangeShapeType="1"/>
            </p:cNvSpPr>
            <p:nvPr/>
          </p:nvSpPr>
          <p:spPr bwMode="auto">
            <a:xfrm>
              <a:off x="731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" name="Line 548"/>
            <p:cNvSpPr>
              <a:spLocks noChangeShapeType="1"/>
            </p:cNvSpPr>
            <p:nvPr/>
          </p:nvSpPr>
          <p:spPr bwMode="auto">
            <a:xfrm>
              <a:off x="823" y="3266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" name="Line 549"/>
            <p:cNvSpPr>
              <a:spLocks noChangeShapeType="1"/>
            </p:cNvSpPr>
            <p:nvPr/>
          </p:nvSpPr>
          <p:spPr bwMode="auto">
            <a:xfrm>
              <a:off x="831" y="3266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0" name="Line 550"/>
            <p:cNvSpPr>
              <a:spLocks noChangeShapeType="1"/>
            </p:cNvSpPr>
            <p:nvPr/>
          </p:nvSpPr>
          <p:spPr bwMode="auto">
            <a:xfrm>
              <a:off x="839" y="3266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1" name="Line 551"/>
            <p:cNvSpPr>
              <a:spLocks noChangeShapeType="1"/>
            </p:cNvSpPr>
            <p:nvPr/>
          </p:nvSpPr>
          <p:spPr bwMode="auto">
            <a:xfrm>
              <a:off x="846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2" name="Line 552"/>
            <p:cNvSpPr>
              <a:spLocks noChangeShapeType="1"/>
            </p:cNvSpPr>
            <p:nvPr/>
          </p:nvSpPr>
          <p:spPr bwMode="auto">
            <a:xfrm>
              <a:off x="931" y="3266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3" name="Line 553"/>
            <p:cNvSpPr>
              <a:spLocks noChangeShapeType="1"/>
            </p:cNvSpPr>
            <p:nvPr/>
          </p:nvSpPr>
          <p:spPr bwMode="auto">
            <a:xfrm>
              <a:off x="939" y="3266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4" name="Line 554"/>
            <p:cNvSpPr>
              <a:spLocks noChangeShapeType="1"/>
            </p:cNvSpPr>
            <p:nvPr/>
          </p:nvSpPr>
          <p:spPr bwMode="auto">
            <a:xfrm>
              <a:off x="946" y="3266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5" name="Line 555"/>
            <p:cNvSpPr>
              <a:spLocks noChangeShapeType="1"/>
            </p:cNvSpPr>
            <p:nvPr/>
          </p:nvSpPr>
          <p:spPr bwMode="auto">
            <a:xfrm>
              <a:off x="954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6" name="Line 556"/>
            <p:cNvSpPr>
              <a:spLocks noChangeShapeType="1"/>
            </p:cNvSpPr>
            <p:nvPr/>
          </p:nvSpPr>
          <p:spPr bwMode="auto">
            <a:xfrm>
              <a:off x="1039" y="3266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7" name="Line 557"/>
            <p:cNvSpPr>
              <a:spLocks noChangeShapeType="1"/>
            </p:cNvSpPr>
            <p:nvPr/>
          </p:nvSpPr>
          <p:spPr bwMode="auto">
            <a:xfrm>
              <a:off x="1047" y="3266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8" name="Line 558"/>
            <p:cNvSpPr>
              <a:spLocks noChangeShapeType="1"/>
            </p:cNvSpPr>
            <p:nvPr/>
          </p:nvSpPr>
          <p:spPr bwMode="auto">
            <a:xfrm>
              <a:off x="1054" y="3266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9" name="Line 559"/>
            <p:cNvSpPr>
              <a:spLocks noChangeShapeType="1"/>
            </p:cNvSpPr>
            <p:nvPr/>
          </p:nvSpPr>
          <p:spPr bwMode="auto">
            <a:xfrm>
              <a:off x="1062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0" name="Line 560"/>
            <p:cNvSpPr>
              <a:spLocks noChangeShapeType="1"/>
            </p:cNvSpPr>
            <p:nvPr/>
          </p:nvSpPr>
          <p:spPr bwMode="auto">
            <a:xfrm>
              <a:off x="1147" y="3266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1" name="Line 561"/>
            <p:cNvSpPr>
              <a:spLocks noChangeShapeType="1"/>
            </p:cNvSpPr>
            <p:nvPr/>
          </p:nvSpPr>
          <p:spPr bwMode="auto">
            <a:xfrm>
              <a:off x="1154" y="3266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2" name="Line 562"/>
            <p:cNvSpPr>
              <a:spLocks noChangeShapeType="1"/>
            </p:cNvSpPr>
            <p:nvPr/>
          </p:nvSpPr>
          <p:spPr bwMode="auto">
            <a:xfrm>
              <a:off x="1162" y="3266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3" name="Line 563"/>
            <p:cNvSpPr>
              <a:spLocks noChangeShapeType="1"/>
            </p:cNvSpPr>
            <p:nvPr/>
          </p:nvSpPr>
          <p:spPr bwMode="auto">
            <a:xfrm>
              <a:off x="1170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4" name="Line 564"/>
            <p:cNvSpPr>
              <a:spLocks noChangeShapeType="1"/>
            </p:cNvSpPr>
            <p:nvPr/>
          </p:nvSpPr>
          <p:spPr bwMode="auto">
            <a:xfrm>
              <a:off x="1254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5" name="Line 565"/>
            <p:cNvSpPr>
              <a:spLocks noChangeShapeType="1"/>
            </p:cNvSpPr>
            <p:nvPr/>
          </p:nvSpPr>
          <p:spPr bwMode="auto">
            <a:xfrm>
              <a:off x="1262" y="3266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6" name="Line 566"/>
            <p:cNvSpPr>
              <a:spLocks noChangeShapeType="1"/>
            </p:cNvSpPr>
            <p:nvPr/>
          </p:nvSpPr>
          <p:spPr bwMode="auto">
            <a:xfrm>
              <a:off x="1270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7" name="Line 567"/>
            <p:cNvSpPr>
              <a:spLocks noChangeShapeType="1"/>
            </p:cNvSpPr>
            <p:nvPr/>
          </p:nvSpPr>
          <p:spPr bwMode="auto">
            <a:xfrm>
              <a:off x="1278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8" name="Line 568"/>
            <p:cNvSpPr>
              <a:spLocks noChangeShapeType="1"/>
            </p:cNvSpPr>
            <p:nvPr/>
          </p:nvSpPr>
          <p:spPr bwMode="auto">
            <a:xfrm>
              <a:off x="1362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" name="Line 569"/>
            <p:cNvSpPr>
              <a:spLocks noChangeShapeType="1"/>
            </p:cNvSpPr>
            <p:nvPr/>
          </p:nvSpPr>
          <p:spPr bwMode="auto">
            <a:xfrm>
              <a:off x="1370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" name="Line 570"/>
            <p:cNvSpPr>
              <a:spLocks noChangeShapeType="1"/>
            </p:cNvSpPr>
            <p:nvPr/>
          </p:nvSpPr>
          <p:spPr bwMode="auto">
            <a:xfrm>
              <a:off x="1377" y="3266"/>
              <a:ext cx="0" cy="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1" name="Line 571"/>
            <p:cNvSpPr>
              <a:spLocks noChangeShapeType="1"/>
            </p:cNvSpPr>
            <p:nvPr/>
          </p:nvSpPr>
          <p:spPr bwMode="auto">
            <a:xfrm>
              <a:off x="1385" y="3266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2" name="Line 572"/>
            <p:cNvSpPr>
              <a:spLocks noChangeShapeType="1"/>
            </p:cNvSpPr>
            <p:nvPr/>
          </p:nvSpPr>
          <p:spPr bwMode="auto">
            <a:xfrm>
              <a:off x="1393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3" name="Line 573"/>
            <p:cNvSpPr>
              <a:spLocks noChangeShapeType="1"/>
            </p:cNvSpPr>
            <p:nvPr/>
          </p:nvSpPr>
          <p:spPr bwMode="auto">
            <a:xfrm>
              <a:off x="1477" y="3266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4" name="Line 574"/>
            <p:cNvSpPr>
              <a:spLocks noChangeShapeType="1"/>
            </p:cNvSpPr>
            <p:nvPr/>
          </p:nvSpPr>
          <p:spPr bwMode="auto">
            <a:xfrm>
              <a:off x="1578" y="3266"/>
              <a:ext cx="0" cy="1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5" name="Line 575"/>
            <p:cNvSpPr>
              <a:spLocks noChangeShapeType="1"/>
            </p:cNvSpPr>
            <p:nvPr/>
          </p:nvSpPr>
          <p:spPr bwMode="auto">
            <a:xfrm>
              <a:off x="1585" y="3266"/>
              <a:ext cx="0" cy="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6" name="Line 576"/>
            <p:cNvSpPr>
              <a:spLocks noChangeShapeType="1"/>
            </p:cNvSpPr>
            <p:nvPr/>
          </p:nvSpPr>
          <p:spPr bwMode="auto">
            <a:xfrm>
              <a:off x="1593" y="3266"/>
              <a:ext cx="0" cy="14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7" name="Line 577"/>
            <p:cNvSpPr>
              <a:spLocks noChangeShapeType="1"/>
            </p:cNvSpPr>
            <p:nvPr/>
          </p:nvSpPr>
          <p:spPr bwMode="auto">
            <a:xfrm>
              <a:off x="1600" y="3266"/>
              <a:ext cx="0" cy="11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8" name="Line 578"/>
            <p:cNvSpPr>
              <a:spLocks noChangeShapeType="1"/>
            </p:cNvSpPr>
            <p:nvPr/>
          </p:nvSpPr>
          <p:spPr bwMode="auto">
            <a:xfrm>
              <a:off x="1608" y="3266"/>
              <a:ext cx="0" cy="1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" name="Line 579"/>
            <p:cNvSpPr>
              <a:spLocks noChangeShapeType="1"/>
            </p:cNvSpPr>
            <p:nvPr/>
          </p:nvSpPr>
          <p:spPr bwMode="auto">
            <a:xfrm>
              <a:off x="1616" y="3266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" name="Line 580"/>
            <p:cNvSpPr>
              <a:spLocks noChangeShapeType="1"/>
            </p:cNvSpPr>
            <p:nvPr/>
          </p:nvSpPr>
          <p:spPr bwMode="auto">
            <a:xfrm>
              <a:off x="-1224" y="3266"/>
              <a:ext cx="3540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" name="Rectangle 581"/>
            <p:cNvSpPr>
              <a:spLocks noChangeArrowheads="1"/>
            </p:cNvSpPr>
            <p:nvPr/>
          </p:nvSpPr>
          <p:spPr bwMode="auto">
            <a:xfrm>
              <a:off x="2165" y="3845"/>
              <a:ext cx="150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m/z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2" name="Rectangle 582"/>
            <p:cNvSpPr>
              <a:spLocks noChangeArrowheads="1"/>
            </p:cNvSpPr>
            <p:nvPr/>
          </p:nvSpPr>
          <p:spPr bwMode="auto">
            <a:xfrm>
              <a:off x="-1195" y="2597"/>
              <a:ext cx="100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3" name="Rectangle 583"/>
            <p:cNvSpPr>
              <a:spLocks noChangeArrowheads="1"/>
            </p:cNvSpPr>
            <p:nvPr/>
          </p:nvSpPr>
          <p:spPr bwMode="auto">
            <a:xfrm>
              <a:off x="1448" y="2596"/>
              <a:ext cx="935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A52A2A"/>
                  </a:solidFill>
                  <a:effectLst/>
                  <a:latin typeface="Arial" panose="020B0604020202020204" pitchFamily="34" charset="0"/>
                </a:rPr>
                <a:t>Peak #55  RT: 39.65 min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4" name="Rectangle 584"/>
            <p:cNvSpPr>
              <a:spLocks noChangeArrowheads="1"/>
            </p:cNvSpPr>
            <p:nvPr/>
          </p:nvSpPr>
          <p:spPr bwMode="auto">
            <a:xfrm>
              <a:off x="1062" y="2696"/>
              <a:ext cx="1164" cy="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anose="020B0604020202020204" pitchFamily="34" charset="0"/>
                </a:rPr>
                <a:t>Hit# 2 : Z-9-Nonacosene : C29H58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5" name="Rectangle 585"/>
            <p:cNvSpPr>
              <a:spLocks noChangeArrowheads="1"/>
            </p:cNvSpPr>
            <p:nvPr/>
          </p:nvSpPr>
          <p:spPr bwMode="auto">
            <a:xfrm>
              <a:off x="-1224" y="2575"/>
              <a:ext cx="3540" cy="1382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761" name="Picture 1760">
            <a:extLst>
              <a:ext uri="{FF2B5EF4-FFF2-40B4-BE49-F238E27FC236}">
                <a16:creationId xmlns:a16="http://schemas.microsoft.com/office/drawing/2014/main" id="{571EED8D-2AC2-65E6-6FE3-60998C6F6B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754"/>
          <a:stretch/>
        </p:blipFill>
        <p:spPr>
          <a:xfrm>
            <a:off x="6298961" y="770842"/>
            <a:ext cx="5819646" cy="2523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540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2577" y="348706"/>
            <a:ext cx="5300362" cy="22595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061" y="348706"/>
            <a:ext cx="5502376" cy="221247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061" y="2937528"/>
            <a:ext cx="5502375" cy="210948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2577" y="2937528"/>
            <a:ext cx="5300362" cy="2109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307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68720E2-885D-FF19-1E70-31AFE6EE30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568" y="370865"/>
            <a:ext cx="5642867" cy="225959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068" y="2789237"/>
            <a:ext cx="5546053" cy="2055637"/>
          </a:xfrm>
          <a:prstGeom prst="rect">
            <a:avLst/>
          </a:prstGeom>
        </p:spPr>
      </p:pic>
      <p:pic>
        <p:nvPicPr>
          <p:cNvPr id="664" name="Picture 66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2685129"/>
            <a:ext cx="5546053" cy="2263852"/>
          </a:xfrm>
          <a:prstGeom prst="rect">
            <a:avLst/>
          </a:prstGeom>
        </p:spPr>
      </p:pic>
      <p:grpSp>
        <p:nvGrpSpPr>
          <p:cNvPr id="666" name="Group 4">
            <a:extLst>
              <a:ext uri="{FF2B5EF4-FFF2-40B4-BE49-F238E27FC236}">
                <a16:creationId xmlns:a16="http://schemas.microsoft.com/office/drawing/2014/main" id="{99002931-627E-02A8-F942-55FC6A43FA5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096001" y="371475"/>
            <a:ext cx="5573713" cy="2273300"/>
            <a:chOff x="3840" y="234"/>
            <a:chExt cx="3511" cy="1432"/>
          </a:xfrm>
        </p:grpSpPr>
        <p:sp>
          <p:nvSpPr>
            <p:cNvPr id="667" name="AutoShape 3">
              <a:extLst>
                <a:ext uri="{FF2B5EF4-FFF2-40B4-BE49-F238E27FC236}">
                  <a16:creationId xmlns:a16="http://schemas.microsoft.com/office/drawing/2014/main" id="{CC83E691-2BA4-C580-3E4C-F3CDA38FDE1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840" y="234"/>
              <a:ext cx="3494" cy="1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668" name="Group 205">
              <a:extLst>
                <a:ext uri="{FF2B5EF4-FFF2-40B4-BE49-F238E27FC236}">
                  <a16:creationId xmlns:a16="http://schemas.microsoft.com/office/drawing/2014/main" id="{4CDA93EE-DC88-142A-8090-31B7A8ABCB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51" y="234"/>
              <a:ext cx="3500" cy="1432"/>
              <a:chOff x="3851" y="234"/>
              <a:chExt cx="3500" cy="1432"/>
            </a:xfrm>
          </p:grpSpPr>
          <p:sp>
            <p:nvSpPr>
              <p:cNvPr id="889" name="Line 5">
                <a:extLst>
                  <a:ext uri="{FF2B5EF4-FFF2-40B4-BE49-F238E27FC236}">
                    <a16:creationId xmlns:a16="http://schemas.microsoft.com/office/drawing/2014/main" id="{165CE152-51AB-C94C-537F-88AB97F484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2" y="1562"/>
                <a:ext cx="323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0" name="Line 6">
                <a:extLst>
                  <a:ext uri="{FF2B5EF4-FFF2-40B4-BE49-F238E27FC236}">
                    <a16:creationId xmlns:a16="http://schemas.microsoft.com/office/drawing/2014/main" id="{0FA5BC27-AA5B-6530-74BD-4A01929E4C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2" y="1562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1" name="Rectangle 7">
                <a:extLst>
                  <a:ext uri="{FF2B5EF4-FFF2-40B4-BE49-F238E27FC236}">
                    <a16:creationId xmlns:a16="http://schemas.microsoft.com/office/drawing/2014/main" id="{B3A6DDE5-2B45-E3F8-4E0C-E6AB3A7900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5" y="1586"/>
                <a:ext cx="9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25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2" name="Line 8">
                <a:extLst>
                  <a:ext uri="{FF2B5EF4-FFF2-40B4-BE49-F238E27FC236}">
                    <a16:creationId xmlns:a16="http://schemas.microsoft.com/office/drawing/2014/main" id="{E0F00569-96BA-2306-9ED6-772DE64A58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76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3" name="Line 9">
                <a:extLst>
                  <a:ext uri="{FF2B5EF4-FFF2-40B4-BE49-F238E27FC236}">
                    <a16:creationId xmlns:a16="http://schemas.microsoft.com/office/drawing/2014/main" id="{59BE8CC4-6928-4963-286F-6753376AFD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44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4" name="Line 10">
                <a:extLst>
                  <a:ext uri="{FF2B5EF4-FFF2-40B4-BE49-F238E27FC236}">
                    <a16:creationId xmlns:a16="http://schemas.microsoft.com/office/drawing/2014/main" id="{7B513D49-57CB-F482-B0F5-862C56C81A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12" y="1562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5" name="Rectangle 11">
                <a:extLst>
                  <a:ext uri="{FF2B5EF4-FFF2-40B4-BE49-F238E27FC236}">
                    <a16:creationId xmlns:a16="http://schemas.microsoft.com/office/drawing/2014/main" id="{2A9989B9-0BF1-E9E2-C163-FD7B9E2493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1" y="1586"/>
                <a:ext cx="9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6" name="Line 12">
                <a:extLst>
                  <a:ext uri="{FF2B5EF4-FFF2-40B4-BE49-F238E27FC236}">
                    <a16:creationId xmlns:a16="http://schemas.microsoft.com/office/drawing/2014/main" id="{A4951972-43D9-BEBC-59D0-883FDB1E78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80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7" name="Line 13">
                <a:extLst>
                  <a:ext uri="{FF2B5EF4-FFF2-40B4-BE49-F238E27FC236}">
                    <a16:creationId xmlns:a16="http://schemas.microsoft.com/office/drawing/2014/main" id="{7C301223-8DA3-02E0-6DBC-DF21321273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48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8" name="Line 14">
                <a:extLst>
                  <a:ext uri="{FF2B5EF4-FFF2-40B4-BE49-F238E27FC236}">
                    <a16:creationId xmlns:a16="http://schemas.microsoft.com/office/drawing/2014/main" id="{699677D5-42A4-1F55-B682-7CF40A2E7C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9" name="Line 15">
                <a:extLst>
                  <a:ext uri="{FF2B5EF4-FFF2-40B4-BE49-F238E27FC236}">
                    <a16:creationId xmlns:a16="http://schemas.microsoft.com/office/drawing/2014/main" id="{8886933A-F681-AEFD-D90F-C61C58B464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84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0" name="Line 16">
                <a:extLst>
                  <a:ext uri="{FF2B5EF4-FFF2-40B4-BE49-F238E27FC236}">
                    <a16:creationId xmlns:a16="http://schemas.microsoft.com/office/drawing/2014/main" id="{6AC3ACF7-3A48-1BC5-1533-04450FE260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53" y="1562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1" name="Rectangle 17">
                <a:extLst>
                  <a:ext uri="{FF2B5EF4-FFF2-40B4-BE49-F238E27FC236}">
                    <a16:creationId xmlns:a16="http://schemas.microsoft.com/office/drawing/2014/main" id="{BCADD3DF-AF87-E504-5A7E-B34A0084BE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95" y="1586"/>
                <a:ext cx="131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2" name="Line 18">
                <a:extLst>
                  <a:ext uri="{FF2B5EF4-FFF2-40B4-BE49-F238E27FC236}">
                    <a16:creationId xmlns:a16="http://schemas.microsoft.com/office/drawing/2014/main" id="{505D2B91-893B-AE91-E736-E14E32EBA5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21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3" name="Line 19">
                <a:extLst>
                  <a:ext uri="{FF2B5EF4-FFF2-40B4-BE49-F238E27FC236}">
                    <a16:creationId xmlns:a16="http://schemas.microsoft.com/office/drawing/2014/main" id="{D8394991-4660-7202-8EBE-BEB2890BC4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9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4" name="Line 20">
                <a:extLst>
                  <a:ext uri="{FF2B5EF4-FFF2-40B4-BE49-F238E27FC236}">
                    <a16:creationId xmlns:a16="http://schemas.microsoft.com/office/drawing/2014/main" id="{A6201BD3-1452-C205-635B-8994DC0AC4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7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5" name="Line 21">
                <a:extLst>
                  <a:ext uri="{FF2B5EF4-FFF2-40B4-BE49-F238E27FC236}">
                    <a16:creationId xmlns:a16="http://schemas.microsoft.com/office/drawing/2014/main" id="{71B0346F-6972-DEC7-AFB9-971DB03721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25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6" name="Line 22">
                <a:extLst>
                  <a:ext uri="{FF2B5EF4-FFF2-40B4-BE49-F238E27FC236}">
                    <a16:creationId xmlns:a16="http://schemas.microsoft.com/office/drawing/2014/main" id="{3F33B0D6-1B7E-55D0-D79C-AC227EA760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93" y="1562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7" name="Rectangle 23">
                <a:extLst>
                  <a:ext uri="{FF2B5EF4-FFF2-40B4-BE49-F238E27FC236}">
                    <a16:creationId xmlns:a16="http://schemas.microsoft.com/office/drawing/2014/main" id="{70019FE4-66EE-46DA-1564-B978125329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7" y="1586"/>
                <a:ext cx="131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8" name="Line 24">
                <a:extLst>
                  <a:ext uri="{FF2B5EF4-FFF2-40B4-BE49-F238E27FC236}">
                    <a16:creationId xmlns:a16="http://schemas.microsoft.com/office/drawing/2014/main" id="{5887AD3F-35EE-0089-CF54-5F36E2AC5B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61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9" name="Line 25">
                <a:extLst>
                  <a:ext uri="{FF2B5EF4-FFF2-40B4-BE49-F238E27FC236}">
                    <a16:creationId xmlns:a16="http://schemas.microsoft.com/office/drawing/2014/main" id="{48E9696C-E5B5-AE6C-202B-8C650A8F10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30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0" name="Line 26">
                <a:extLst>
                  <a:ext uri="{FF2B5EF4-FFF2-40B4-BE49-F238E27FC236}">
                    <a16:creationId xmlns:a16="http://schemas.microsoft.com/office/drawing/2014/main" id="{31AFB100-5BB2-7981-9E75-589573569C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98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1" name="Line 27">
                <a:extLst>
                  <a:ext uri="{FF2B5EF4-FFF2-40B4-BE49-F238E27FC236}">
                    <a16:creationId xmlns:a16="http://schemas.microsoft.com/office/drawing/2014/main" id="{233A1B82-6379-BD90-6C84-C1A347F7E8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66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2" name="Line 28">
                <a:extLst>
                  <a:ext uri="{FF2B5EF4-FFF2-40B4-BE49-F238E27FC236}">
                    <a16:creationId xmlns:a16="http://schemas.microsoft.com/office/drawing/2014/main" id="{C360A1BE-A7A8-575C-F7D9-F8845E434F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4" y="1562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3" name="Rectangle 29">
                <a:extLst>
                  <a:ext uri="{FF2B5EF4-FFF2-40B4-BE49-F238E27FC236}">
                    <a16:creationId xmlns:a16="http://schemas.microsoft.com/office/drawing/2014/main" id="{5AAE0644-E124-90E8-DDAD-1976DD77CF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79" y="1586"/>
                <a:ext cx="131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14" name="Line 30">
                <a:extLst>
                  <a:ext uri="{FF2B5EF4-FFF2-40B4-BE49-F238E27FC236}">
                    <a16:creationId xmlns:a16="http://schemas.microsoft.com/office/drawing/2014/main" id="{8993FFF5-B8C4-C6C5-95F2-0E2D1AF52E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02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5" name="Line 31">
                <a:extLst>
                  <a:ext uri="{FF2B5EF4-FFF2-40B4-BE49-F238E27FC236}">
                    <a16:creationId xmlns:a16="http://schemas.microsoft.com/office/drawing/2014/main" id="{6ED6AA76-BB7B-0EFE-B3F0-7B506BC4DC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70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6" name="Line 32">
                <a:extLst>
                  <a:ext uri="{FF2B5EF4-FFF2-40B4-BE49-F238E27FC236}">
                    <a16:creationId xmlns:a16="http://schemas.microsoft.com/office/drawing/2014/main" id="{4C444AB2-34B4-F63B-D339-7983B4D469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8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7" name="Line 33">
                <a:extLst>
                  <a:ext uri="{FF2B5EF4-FFF2-40B4-BE49-F238E27FC236}">
                    <a16:creationId xmlns:a16="http://schemas.microsoft.com/office/drawing/2014/main" id="{1FCF0571-E86A-F656-87A6-B142193AC6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07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8" name="Line 34">
                <a:extLst>
                  <a:ext uri="{FF2B5EF4-FFF2-40B4-BE49-F238E27FC236}">
                    <a16:creationId xmlns:a16="http://schemas.microsoft.com/office/drawing/2014/main" id="{EA291F34-0307-F7E6-12CA-62AD4FC0CE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75" y="1562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9" name="Rectangle 35">
                <a:extLst>
                  <a:ext uri="{FF2B5EF4-FFF2-40B4-BE49-F238E27FC236}">
                    <a16:creationId xmlns:a16="http://schemas.microsoft.com/office/drawing/2014/main" id="{E0BC0F87-12B7-0570-DE17-CC918941A0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6" y="1586"/>
                <a:ext cx="131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20" name="Line 36">
                <a:extLst>
                  <a:ext uri="{FF2B5EF4-FFF2-40B4-BE49-F238E27FC236}">
                    <a16:creationId xmlns:a16="http://schemas.microsoft.com/office/drawing/2014/main" id="{4D8FED2A-EA9D-CF9C-62E9-2C9C293E0A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43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1" name="Line 37">
                <a:extLst>
                  <a:ext uri="{FF2B5EF4-FFF2-40B4-BE49-F238E27FC236}">
                    <a16:creationId xmlns:a16="http://schemas.microsoft.com/office/drawing/2014/main" id="{23AFE18C-E641-B5F3-DCC6-E5C5ED90BF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11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2" name="Line 38">
                <a:extLst>
                  <a:ext uri="{FF2B5EF4-FFF2-40B4-BE49-F238E27FC236}">
                    <a16:creationId xmlns:a16="http://schemas.microsoft.com/office/drawing/2014/main" id="{33C9F920-FADD-6A98-E8CF-E5EBF2C9FF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79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3" name="Line 39">
                <a:extLst>
                  <a:ext uri="{FF2B5EF4-FFF2-40B4-BE49-F238E27FC236}">
                    <a16:creationId xmlns:a16="http://schemas.microsoft.com/office/drawing/2014/main" id="{7A42517E-7565-2A4A-7D77-04BAEA7E30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47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4" name="Line 40">
                <a:extLst>
                  <a:ext uri="{FF2B5EF4-FFF2-40B4-BE49-F238E27FC236}">
                    <a16:creationId xmlns:a16="http://schemas.microsoft.com/office/drawing/2014/main" id="{A1AB2844-2C02-98CE-7E08-C71F7D328A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15" y="1562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5" name="Rectangle 41">
                <a:extLst>
                  <a:ext uri="{FF2B5EF4-FFF2-40B4-BE49-F238E27FC236}">
                    <a16:creationId xmlns:a16="http://schemas.microsoft.com/office/drawing/2014/main" id="{25F246F4-C628-1F0F-6600-78C66BAD2F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58" y="1586"/>
                <a:ext cx="131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26" name="Line 42">
                <a:extLst>
                  <a:ext uri="{FF2B5EF4-FFF2-40B4-BE49-F238E27FC236}">
                    <a16:creationId xmlns:a16="http://schemas.microsoft.com/office/drawing/2014/main" id="{DEC938E8-8E54-ACC2-22EA-39AC3CC1C6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84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7" name="Line 43">
                <a:extLst>
                  <a:ext uri="{FF2B5EF4-FFF2-40B4-BE49-F238E27FC236}">
                    <a16:creationId xmlns:a16="http://schemas.microsoft.com/office/drawing/2014/main" id="{BCBB2C70-3A25-B1BA-2C0C-40FC543C5D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52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8" name="Line 44">
                <a:extLst>
                  <a:ext uri="{FF2B5EF4-FFF2-40B4-BE49-F238E27FC236}">
                    <a16:creationId xmlns:a16="http://schemas.microsoft.com/office/drawing/2014/main" id="{77FCE149-B0EA-A982-83AE-0F807E1E28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20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9" name="Line 45">
                <a:extLst>
                  <a:ext uri="{FF2B5EF4-FFF2-40B4-BE49-F238E27FC236}">
                    <a16:creationId xmlns:a16="http://schemas.microsoft.com/office/drawing/2014/main" id="{6778F5DC-3472-631C-BA7D-CE931EB2B4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88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0" name="Line 46">
                <a:extLst>
                  <a:ext uri="{FF2B5EF4-FFF2-40B4-BE49-F238E27FC236}">
                    <a16:creationId xmlns:a16="http://schemas.microsoft.com/office/drawing/2014/main" id="{0EC15BD4-D628-15BB-2D03-E908FD2D2B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56" y="1562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1" name="Rectangle 47">
                <a:extLst>
                  <a:ext uri="{FF2B5EF4-FFF2-40B4-BE49-F238E27FC236}">
                    <a16:creationId xmlns:a16="http://schemas.microsoft.com/office/drawing/2014/main" id="{B31CD01C-315D-D4A2-5371-DC92A6B30B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00" y="1586"/>
                <a:ext cx="131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32" name="Line 48">
                <a:extLst>
                  <a:ext uri="{FF2B5EF4-FFF2-40B4-BE49-F238E27FC236}">
                    <a16:creationId xmlns:a16="http://schemas.microsoft.com/office/drawing/2014/main" id="{DB1EE293-DA71-5836-DCFB-F1EC983C44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24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3" name="Line 49">
                <a:extLst>
                  <a:ext uri="{FF2B5EF4-FFF2-40B4-BE49-F238E27FC236}">
                    <a16:creationId xmlns:a16="http://schemas.microsoft.com/office/drawing/2014/main" id="{609D5B2F-D7CE-2308-67B4-ED0BFBA9B8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92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4" name="Line 50">
                <a:extLst>
                  <a:ext uri="{FF2B5EF4-FFF2-40B4-BE49-F238E27FC236}">
                    <a16:creationId xmlns:a16="http://schemas.microsoft.com/office/drawing/2014/main" id="{C1CE1A5A-B97E-E371-8F6B-E3CA0B5720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61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5" name="Line 51">
                <a:extLst>
                  <a:ext uri="{FF2B5EF4-FFF2-40B4-BE49-F238E27FC236}">
                    <a16:creationId xmlns:a16="http://schemas.microsoft.com/office/drawing/2014/main" id="{858F90D5-451A-E631-D753-0A3264D3C5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29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6" name="Line 52">
                <a:extLst>
                  <a:ext uri="{FF2B5EF4-FFF2-40B4-BE49-F238E27FC236}">
                    <a16:creationId xmlns:a16="http://schemas.microsoft.com/office/drawing/2014/main" id="{60EBBE20-405F-5C57-B94D-707F2B8E44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97" y="1562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7" name="Rectangle 53">
                <a:extLst>
                  <a:ext uri="{FF2B5EF4-FFF2-40B4-BE49-F238E27FC236}">
                    <a16:creationId xmlns:a16="http://schemas.microsoft.com/office/drawing/2014/main" id="{9DDB4CE5-3742-74F4-438A-2DF0762B47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42" y="1586"/>
                <a:ext cx="131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38" name="Line 54">
                <a:extLst>
                  <a:ext uri="{FF2B5EF4-FFF2-40B4-BE49-F238E27FC236}">
                    <a16:creationId xmlns:a16="http://schemas.microsoft.com/office/drawing/2014/main" id="{3C1DFA49-BD41-A89F-0C03-9F03AAF888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65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9" name="Line 55">
                <a:extLst>
                  <a:ext uri="{FF2B5EF4-FFF2-40B4-BE49-F238E27FC236}">
                    <a16:creationId xmlns:a16="http://schemas.microsoft.com/office/drawing/2014/main" id="{E84D6C58-E435-C360-3A3C-D669BBCDE2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33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0" name="Line 56">
                <a:extLst>
                  <a:ext uri="{FF2B5EF4-FFF2-40B4-BE49-F238E27FC236}">
                    <a16:creationId xmlns:a16="http://schemas.microsoft.com/office/drawing/2014/main" id="{898D4BC7-AFF7-E209-3BD4-3F80DC62C5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01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1" name="Line 57">
                <a:extLst>
                  <a:ext uri="{FF2B5EF4-FFF2-40B4-BE49-F238E27FC236}">
                    <a16:creationId xmlns:a16="http://schemas.microsoft.com/office/drawing/2014/main" id="{EB1703CA-E09A-9EAD-08EA-9DDDC56277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70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2" name="Line 58">
                <a:extLst>
                  <a:ext uri="{FF2B5EF4-FFF2-40B4-BE49-F238E27FC236}">
                    <a16:creationId xmlns:a16="http://schemas.microsoft.com/office/drawing/2014/main" id="{BFBDA523-D149-CE28-B84D-AE69A0D25A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38" y="1562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3" name="Rectangle 59">
                <a:extLst>
                  <a:ext uri="{FF2B5EF4-FFF2-40B4-BE49-F238E27FC236}">
                    <a16:creationId xmlns:a16="http://schemas.microsoft.com/office/drawing/2014/main" id="{E614A629-B9DE-97E4-1368-3B9A3BFB48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84" y="1586"/>
                <a:ext cx="131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44" name="Line 60">
                <a:extLst>
                  <a:ext uri="{FF2B5EF4-FFF2-40B4-BE49-F238E27FC236}">
                    <a16:creationId xmlns:a16="http://schemas.microsoft.com/office/drawing/2014/main" id="{E1B87DB4-9610-D4E0-AF0F-957C6B9040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06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5" name="Line 61">
                <a:extLst>
                  <a:ext uri="{FF2B5EF4-FFF2-40B4-BE49-F238E27FC236}">
                    <a16:creationId xmlns:a16="http://schemas.microsoft.com/office/drawing/2014/main" id="{450A4437-4655-F563-97EE-0942E46932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74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6" name="Line 62">
                <a:extLst>
                  <a:ext uri="{FF2B5EF4-FFF2-40B4-BE49-F238E27FC236}">
                    <a16:creationId xmlns:a16="http://schemas.microsoft.com/office/drawing/2014/main" id="{75D0987B-F48F-03CD-5DFF-B28795DFB8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42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7" name="Line 63">
                <a:extLst>
                  <a:ext uri="{FF2B5EF4-FFF2-40B4-BE49-F238E27FC236}">
                    <a16:creationId xmlns:a16="http://schemas.microsoft.com/office/drawing/2014/main" id="{CBA65B2F-9704-51AE-3F51-69F37BE28D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10" y="15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8" name="Line 64">
                <a:extLst>
                  <a:ext uri="{FF2B5EF4-FFF2-40B4-BE49-F238E27FC236}">
                    <a16:creationId xmlns:a16="http://schemas.microsoft.com/office/drawing/2014/main" id="{5C57A9F7-9F7D-5D1E-D1AF-B9508D4F3E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78" y="1562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9" name="Rectangle 65">
                <a:extLst>
                  <a:ext uri="{FF2B5EF4-FFF2-40B4-BE49-F238E27FC236}">
                    <a16:creationId xmlns:a16="http://schemas.microsoft.com/office/drawing/2014/main" id="{4AF1B510-5C32-1466-AC07-FA87289328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20" y="1586"/>
                <a:ext cx="131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0" name="Line 66">
                <a:extLst>
                  <a:ext uri="{FF2B5EF4-FFF2-40B4-BE49-F238E27FC236}">
                    <a16:creationId xmlns:a16="http://schemas.microsoft.com/office/drawing/2014/main" id="{0DEB2E8F-3C0D-0E20-E6A3-E243383EA1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20" y="277"/>
                <a:ext cx="0" cy="1263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1" name="Line 67">
                <a:extLst>
                  <a:ext uri="{FF2B5EF4-FFF2-40B4-BE49-F238E27FC236}">
                    <a16:creationId xmlns:a16="http://schemas.microsoft.com/office/drawing/2014/main" id="{2CC0D3DE-0525-CBD2-A3C9-3925EABE93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93" y="1540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2" name="Rectangle 68">
                <a:extLst>
                  <a:ext uri="{FF2B5EF4-FFF2-40B4-BE49-F238E27FC236}">
                    <a16:creationId xmlns:a16="http://schemas.microsoft.com/office/drawing/2014/main" id="{18A3A4DE-EF51-5FAE-18CD-53310485B8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1" y="1495"/>
                <a:ext cx="154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3" name="Line 69">
                <a:extLst>
                  <a:ext uri="{FF2B5EF4-FFF2-40B4-BE49-F238E27FC236}">
                    <a16:creationId xmlns:a16="http://schemas.microsoft.com/office/drawing/2014/main" id="{9F98E2B0-1C04-898C-509F-F7F6809A34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93" y="1540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4" name="Line 70">
                <a:extLst>
                  <a:ext uri="{FF2B5EF4-FFF2-40B4-BE49-F238E27FC236}">
                    <a16:creationId xmlns:a16="http://schemas.microsoft.com/office/drawing/2014/main" id="{E3B054C3-FC9F-4EEE-909D-6AB3BBB0B2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1498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5" name="Line 71">
                <a:extLst>
                  <a:ext uri="{FF2B5EF4-FFF2-40B4-BE49-F238E27FC236}">
                    <a16:creationId xmlns:a16="http://schemas.microsoft.com/office/drawing/2014/main" id="{EED482DC-43E2-AC18-F39D-D22B52019C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1456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6" name="Line 72">
                <a:extLst>
                  <a:ext uri="{FF2B5EF4-FFF2-40B4-BE49-F238E27FC236}">
                    <a16:creationId xmlns:a16="http://schemas.microsoft.com/office/drawing/2014/main" id="{33003706-ABBD-8524-B618-CB5D981E6C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1414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7" name="Line 73">
                <a:extLst>
                  <a:ext uri="{FF2B5EF4-FFF2-40B4-BE49-F238E27FC236}">
                    <a16:creationId xmlns:a16="http://schemas.microsoft.com/office/drawing/2014/main" id="{07396B80-1A7E-FDEC-9F53-8A7B342889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1372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8" name="Line 74">
                <a:extLst>
                  <a:ext uri="{FF2B5EF4-FFF2-40B4-BE49-F238E27FC236}">
                    <a16:creationId xmlns:a16="http://schemas.microsoft.com/office/drawing/2014/main" id="{5A397022-16C6-1880-F972-2EF6F6863F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93" y="1330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9" name="Rectangle 75">
                <a:extLst>
                  <a:ext uri="{FF2B5EF4-FFF2-40B4-BE49-F238E27FC236}">
                    <a16:creationId xmlns:a16="http://schemas.microsoft.com/office/drawing/2014/main" id="{C521945D-B412-60F4-E6F5-C1BCC347D9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1" y="1289"/>
                <a:ext cx="154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60" name="Line 76">
                <a:extLst>
                  <a:ext uri="{FF2B5EF4-FFF2-40B4-BE49-F238E27FC236}">
                    <a16:creationId xmlns:a16="http://schemas.microsoft.com/office/drawing/2014/main" id="{5568E06F-C2E5-F6AF-44B3-5FB6CFE54E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1287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1" name="Line 77">
                <a:extLst>
                  <a:ext uri="{FF2B5EF4-FFF2-40B4-BE49-F238E27FC236}">
                    <a16:creationId xmlns:a16="http://schemas.microsoft.com/office/drawing/2014/main" id="{BFB80571-8273-36DC-E380-8098F714C6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1245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2" name="Line 78">
                <a:extLst>
                  <a:ext uri="{FF2B5EF4-FFF2-40B4-BE49-F238E27FC236}">
                    <a16:creationId xmlns:a16="http://schemas.microsoft.com/office/drawing/2014/main" id="{48DB558A-684C-F599-3AB2-4D8B7BC51C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120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3" name="Line 79">
                <a:extLst>
                  <a:ext uri="{FF2B5EF4-FFF2-40B4-BE49-F238E27FC236}">
                    <a16:creationId xmlns:a16="http://schemas.microsoft.com/office/drawing/2014/main" id="{E80F65FB-F6BD-0808-73F0-53ECD196A9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116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4" name="Line 80">
                <a:extLst>
                  <a:ext uri="{FF2B5EF4-FFF2-40B4-BE49-F238E27FC236}">
                    <a16:creationId xmlns:a16="http://schemas.microsoft.com/office/drawing/2014/main" id="{7A240FDF-487C-15C7-447D-BE0CE3A242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93" y="1119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5" name="Rectangle 81">
                <a:extLst>
                  <a:ext uri="{FF2B5EF4-FFF2-40B4-BE49-F238E27FC236}">
                    <a16:creationId xmlns:a16="http://schemas.microsoft.com/office/drawing/2014/main" id="{EB1EFF5C-E463-F66A-8887-A862E70B7E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6" y="1078"/>
                <a:ext cx="120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66" name="Line 82">
                <a:extLst>
                  <a:ext uri="{FF2B5EF4-FFF2-40B4-BE49-F238E27FC236}">
                    <a16:creationId xmlns:a16="http://schemas.microsoft.com/office/drawing/2014/main" id="{51E8B069-6E7F-335F-3DE9-F806392A65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1077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7" name="Line 83">
                <a:extLst>
                  <a:ext uri="{FF2B5EF4-FFF2-40B4-BE49-F238E27FC236}">
                    <a16:creationId xmlns:a16="http://schemas.microsoft.com/office/drawing/2014/main" id="{DD6BB9CA-8E4D-4CC6-9849-5AE0953A45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1035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8" name="Line 84">
                <a:extLst>
                  <a:ext uri="{FF2B5EF4-FFF2-40B4-BE49-F238E27FC236}">
                    <a16:creationId xmlns:a16="http://schemas.microsoft.com/office/drawing/2014/main" id="{ED1FEBAA-6AF5-8652-8205-1C10EC4049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99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9" name="Line 85">
                <a:extLst>
                  <a:ext uri="{FF2B5EF4-FFF2-40B4-BE49-F238E27FC236}">
                    <a16:creationId xmlns:a16="http://schemas.microsoft.com/office/drawing/2014/main" id="{50C82684-DB08-B9E6-0CB7-7D77A3FF1C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95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0" name="Line 86">
                <a:extLst>
                  <a:ext uri="{FF2B5EF4-FFF2-40B4-BE49-F238E27FC236}">
                    <a16:creationId xmlns:a16="http://schemas.microsoft.com/office/drawing/2014/main" id="{9A0CE61A-FCD7-FACC-AFD5-EAE766ACD4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93" y="908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1" name="Rectangle 87">
                <a:extLst>
                  <a:ext uri="{FF2B5EF4-FFF2-40B4-BE49-F238E27FC236}">
                    <a16:creationId xmlns:a16="http://schemas.microsoft.com/office/drawing/2014/main" id="{C8C7579E-93B5-92E9-D5AC-02D7EFDA85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43" y="867"/>
                <a:ext cx="63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72" name="Line 88">
                <a:extLst>
                  <a:ext uri="{FF2B5EF4-FFF2-40B4-BE49-F238E27FC236}">
                    <a16:creationId xmlns:a16="http://schemas.microsoft.com/office/drawing/2014/main" id="{C3F3457A-A924-9AC3-0731-828DE6AF1C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866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3" name="Line 89">
                <a:extLst>
                  <a:ext uri="{FF2B5EF4-FFF2-40B4-BE49-F238E27FC236}">
                    <a16:creationId xmlns:a16="http://schemas.microsoft.com/office/drawing/2014/main" id="{CED6F1BD-545D-4835-4810-F9EF4D9A14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824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4" name="Line 90">
                <a:extLst>
                  <a:ext uri="{FF2B5EF4-FFF2-40B4-BE49-F238E27FC236}">
                    <a16:creationId xmlns:a16="http://schemas.microsoft.com/office/drawing/2014/main" id="{E36A7A09-D565-F46C-7FED-CFDCEE0F80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782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5" name="Line 91">
                <a:extLst>
                  <a:ext uri="{FF2B5EF4-FFF2-40B4-BE49-F238E27FC236}">
                    <a16:creationId xmlns:a16="http://schemas.microsoft.com/office/drawing/2014/main" id="{DF01A4EB-2F07-61B9-7B0C-07C6F10617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740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6" name="Line 92">
                <a:extLst>
                  <a:ext uri="{FF2B5EF4-FFF2-40B4-BE49-F238E27FC236}">
                    <a16:creationId xmlns:a16="http://schemas.microsoft.com/office/drawing/2014/main" id="{D45EA437-5774-5B83-7761-7A3903E41E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93" y="698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7" name="Rectangle 93">
                <a:extLst>
                  <a:ext uri="{FF2B5EF4-FFF2-40B4-BE49-F238E27FC236}">
                    <a16:creationId xmlns:a16="http://schemas.microsoft.com/office/drawing/2014/main" id="{CB1150B8-C9FB-9C6A-EE20-2114B39089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8" y="656"/>
                <a:ext cx="97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78" name="Line 94">
                <a:extLst>
                  <a:ext uri="{FF2B5EF4-FFF2-40B4-BE49-F238E27FC236}">
                    <a16:creationId xmlns:a16="http://schemas.microsoft.com/office/drawing/2014/main" id="{2CE0764C-A91C-657D-1837-5F005021EF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656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9" name="Line 95">
                <a:extLst>
                  <a:ext uri="{FF2B5EF4-FFF2-40B4-BE49-F238E27FC236}">
                    <a16:creationId xmlns:a16="http://schemas.microsoft.com/office/drawing/2014/main" id="{204FBDFE-376B-A0E8-7B7A-17FC30C301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614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0" name="Line 96">
                <a:extLst>
                  <a:ext uri="{FF2B5EF4-FFF2-40B4-BE49-F238E27FC236}">
                    <a16:creationId xmlns:a16="http://schemas.microsoft.com/office/drawing/2014/main" id="{40B2DBB2-C8A6-E39A-06C4-B631146B5E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572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1" name="Line 97">
                <a:extLst>
                  <a:ext uri="{FF2B5EF4-FFF2-40B4-BE49-F238E27FC236}">
                    <a16:creationId xmlns:a16="http://schemas.microsoft.com/office/drawing/2014/main" id="{EB794AF1-1B4F-3DC6-367D-D60476BD03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530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2" name="Line 98">
                <a:extLst>
                  <a:ext uri="{FF2B5EF4-FFF2-40B4-BE49-F238E27FC236}">
                    <a16:creationId xmlns:a16="http://schemas.microsoft.com/office/drawing/2014/main" id="{332F10A9-CC81-B0E4-8260-CBA1908157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93" y="487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3" name="Rectangle 99">
                <a:extLst>
                  <a:ext uri="{FF2B5EF4-FFF2-40B4-BE49-F238E27FC236}">
                    <a16:creationId xmlns:a16="http://schemas.microsoft.com/office/drawing/2014/main" id="{408ECB00-6AE6-3ECB-703A-B42F6A7E4B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74" y="445"/>
                <a:ext cx="131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84" name="Line 100">
                <a:extLst>
                  <a:ext uri="{FF2B5EF4-FFF2-40B4-BE49-F238E27FC236}">
                    <a16:creationId xmlns:a16="http://schemas.microsoft.com/office/drawing/2014/main" id="{CB2A1179-87E3-D1A5-72CF-B8477382D3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445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5" name="Line 101">
                <a:extLst>
                  <a:ext uri="{FF2B5EF4-FFF2-40B4-BE49-F238E27FC236}">
                    <a16:creationId xmlns:a16="http://schemas.microsoft.com/office/drawing/2014/main" id="{909998B0-CAC5-5603-B89C-0257470885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40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6" name="Line 102">
                <a:extLst>
                  <a:ext uri="{FF2B5EF4-FFF2-40B4-BE49-F238E27FC236}">
                    <a16:creationId xmlns:a16="http://schemas.microsoft.com/office/drawing/2014/main" id="{C920F97F-1D38-5D16-8C90-51A5A52CC3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36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7" name="Line 103">
                <a:extLst>
                  <a:ext uri="{FF2B5EF4-FFF2-40B4-BE49-F238E27FC236}">
                    <a16:creationId xmlns:a16="http://schemas.microsoft.com/office/drawing/2014/main" id="{EBF993E7-82EB-9D52-2F46-0401316FAF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04" y="31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8" name="Line 104">
                <a:extLst>
                  <a:ext uri="{FF2B5EF4-FFF2-40B4-BE49-F238E27FC236}">
                    <a16:creationId xmlns:a16="http://schemas.microsoft.com/office/drawing/2014/main" id="{E9EF73DE-9A63-3362-7BD9-053187ABEC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93" y="277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9" name="Rectangle 105">
                <a:extLst>
                  <a:ext uri="{FF2B5EF4-FFF2-40B4-BE49-F238E27FC236}">
                    <a16:creationId xmlns:a16="http://schemas.microsoft.com/office/drawing/2014/main" id="{4A5A3E57-B8C5-EF8E-F986-8E5F18EF4F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74" y="234"/>
                <a:ext cx="131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90" name="Rectangle 106">
                <a:extLst>
                  <a:ext uri="{FF2B5EF4-FFF2-40B4-BE49-F238E27FC236}">
                    <a16:creationId xmlns:a16="http://schemas.microsoft.com/office/drawing/2014/main" id="{EB2DDCD8-8A72-C422-4981-389B73F33F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2" y="277"/>
                <a:ext cx="3236" cy="126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1" name="Line 107">
                <a:extLst>
                  <a:ext uri="{FF2B5EF4-FFF2-40B4-BE49-F238E27FC236}">
                    <a16:creationId xmlns:a16="http://schemas.microsoft.com/office/drawing/2014/main" id="{DCDC43A1-99CE-27F0-5EA3-1D0DB4FC20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51" y="787"/>
                <a:ext cx="0" cy="12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2" name="Line 108">
                <a:extLst>
                  <a:ext uri="{FF2B5EF4-FFF2-40B4-BE49-F238E27FC236}">
                    <a16:creationId xmlns:a16="http://schemas.microsoft.com/office/drawing/2014/main" id="{D9FFCADE-96EE-60C6-47A1-FB9DC052E5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58" y="882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3" name="Line 109">
                <a:extLst>
                  <a:ext uri="{FF2B5EF4-FFF2-40B4-BE49-F238E27FC236}">
                    <a16:creationId xmlns:a16="http://schemas.microsoft.com/office/drawing/2014/main" id="{AFD3B545-3448-53A4-FFE5-347541B6F9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65" y="694"/>
                <a:ext cx="0" cy="21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4" name="Line 110">
                <a:extLst>
                  <a:ext uri="{FF2B5EF4-FFF2-40B4-BE49-F238E27FC236}">
                    <a16:creationId xmlns:a16="http://schemas.microsoft.com/office/drawing/2014/main" id="{FE6DAEAF-9D18-94F1-8DDA-7C306FE5A8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72" y="900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5" name="Line 111">
                <a:extLst>
                  <a:ext uri="{FF2B5EF4-FFF2-40B4-BE49-F238E27FC236}">
                    <a16:creationId xmlns:a16="http://schemas.microsoft.com/office/drawing/2014/main" id="{3182F6BF-5F52-A9B3-3F7E-74846C583C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9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6" name="Line 112">
                <a:extLst>
                  <a:ext uri="{FF2B5EF4-FFF2-40B4-BE49-F238E27FC236}">
                    <a16:creationId xmlns:a16="http://schemas.microsoft.com/office/drawing/2014/main" id="{80385B38-0FA3-F8F0-A9DD-7017500C63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98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7" name="Line 113">
                <a:extLst>
                  <a:ext uri="{FF2B5EF4-FFF2-40B4-BE49-F238E27FC236}">
                    <a16:creationId xmlns:a16="http://schemas.microsoft.com/office/drawing/2014/main" id="{50B373B6-0E89-D30C-8609-8F2240101C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12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8" name="Line 114">
                <a:extLst>
                  <a:ext uri="{FF2B5EF4-FFF2-40B4-BE49-F238E27FC236}">
                    <a16:creationId xmlns:a16="http://schemas.microsoft.com/office/drawing/2014/main" id="{A7A925DD-E580-CC67-8830-AAA37F1D1B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19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9" name="Line 115">
                <a:extLst>
                  <a:ext uri="{FF2B5EF4-FFF2-40B4-BE49-F238E27FC236}">
                    <a16:creationId xmlns:a16="http://schemas.microsoft.com/office/drawing/2014/main" id="{F3CAFD44-2162-685D-72C2-D90CBA7B49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7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0" name="Line 116">
                <a:extLst>
                  <a:ext uri="{FF2B5EF4-FFF2-40B4-BE49-F238E27FC236}">
                    <a16:creationId xmlns:a16="http://schemas.microsoft.com/office/drawing/2014/main" id="{0725415B-F30B-072E-9B04-5CC553B288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33" y="903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1" name="Line 117">
                <a:extLst>
                  <a:ext uri="{FF2B5EF4-FFF2-40B4-BE49-F238E27FC236}">
                    <a16:creationId xmlns:a16="http://schemas.microsoft.com/office/drawing/2014/main" id="{C4185A91-387C-D039-FC7A-E2E6570C16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40" y="900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2" name="Line 118">
                <a:extLst>
                  <a:ext uri="{FF2B5EF4-FFF2-40B4-BE49-F238E27FC236}">
                    <a16:creationId xmlns:a16="http://schemas.microsoft.com/office/drawing/2014/main" id="{3E5E7403-44D5-99B9-AC51-51D21CB840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46" y="811"/>
                <a:ext cx="0" cy="9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3" name="Line 119">
                <a:extLst>
                  <a:ext uri="{FF2B5EF4-FFF2-40B4-BE49-F238E27FC236}">
                    <a16:creationId xmlns:a16="http://schemas.microsoft.com/office/drawing/2014/main" id="{479A9882-8F4A-0695-FDF7-2A63D4E464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54" y="845"/>
                <a:ext cx="0" cy="6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4" name="Line 120">
                <a:extLst>
                  <a:ext uri="{FF2B5EF4-FFF2-40B4-BE49-F238E27FC236}">
                    <a16:creationId xmlns:a16="http://schemas.microsoft.com/office/drawing/2014/main" id="{1E12A3DC-D7B2-C2D5-2F61-3C7F65E28E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60" y="487"/>
                <a:ext cx="0" cy="42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5" name="Line 121">
                <a:extLst>
                  <a:ext uri="{FF2B5EF4-FFF2-40B4-BE49-F238E27FC236}">
                    <a16:creationId xmlns:a16="http://schemas.microsoft.com/office/drawing/2014/main" id="{EF82CF23-6BA9-10CC-7F7B-95B95E604C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67" y="89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6" name="Line 122">
                <a:extLst>
                  <a:ext uri="{FF2B5EF4-FFF2-40B4-BE49-F238E27FC236}">
                    <a16:creationId xmlns:a16="http://schemas.microsoft.com/office/drawing/2014/main" id="{DFB372DE-D6FC-2DD3-9B83-ED00AD73AF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4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7" name="Line 123">
                <a:extLst>
                  <a:ext uri="{FF2B5EF4-FFF2-40B4-BE49-F238E27FC236}">
                    <a16:creationId xmlns:a16="http://schemas.microsoft.com/office/drawing/2014/main" id="{F5FB95A9-65D2-63FA-1C5F-A92CC8D5EA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94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8" name="Line 124">
                <a:extLst>
                  <a:ext uri="{FF2B5EF4-FFF2-40B4-BE49-F238E27FC236}">
                    <a16:creationId xmlns:a16="http://schemas.microsoft.com/office/drawing/2014/main" id="{59F07755-5B5A-A4FC-17BF-0CA6A26653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01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9" name="Line 125">
                <a:extLst>
                  <a:ext uri="{FF2B5EF4-FFF2-40B4-BE49-F238E27FC236}">
                    <a16:creationId xmlns:a16="http://schemas.microsoft.com/office/drawing/2014/main" id="{446D460F-A88C-23F9-F394-5AC61BEC82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08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0" name="Line 126">
                <a:extLst>
                  <a:ext uri="{FF2B5EF4-FFF2-40B4-BE49-F238E27FC236}">
                    <a16:creationId xmlns:a16="http://schemas.microsoft.com/office/drawing/2014/main" id="{66F50826-72D9-39E8-4420-B5B17DE34A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14" y="90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1" name="Line 127">
                <a:extLst>
                  <a:ext uri="{FF2B5EF4-FFF2-40B4-BE49-F238E27FC236}">
                    <a16:creationId xmlns:a16="http://schemas.microsoft.com/office/drawing/2014/main" id="{B4955DB3-BB7A-5B24-3AB2-03CAA25219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22" y="90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2" name="Line 128">
                <a:extLst>
                  <a:ext uri="{FF2B5EF4-FFF2-40B4-BE49-F238E27FC236}">
                    <a16:creationId xmlns:a16="http://schemas.microsoft.com/office/drawing/2014/main" id="{7C270C5F-329F-7E3B-9B16-9EFF9EA2F5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28" y="895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3" name="Line 129">
                <a:extLst>
                  <a:ext uri="{FF2B5EF4-FFF2-40B4-BE49-F238E27FC236}">
                    <a16:creationId xmlns:a16="http://schemas.microsoft.com/office/drawing/2014/main" id="{3D74B14C-D4DB-3C9F-E2EB-490DBCDF83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35" y="897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4" name="Line 130">
                <a:extLst>
                  <a:ext uri="{FF2B5EF4-FFF2-40B4-BE49-F238E27FC236}">
                    <a16:creationId xmlns:a16="http://schemas.microsoft.com/office/drawing/2014/main" id="{2A125CC4-E1D6-4321-0510-4ED6312814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42" y="840"/>
                <a:ext cx="0" cy="6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5" name="Line 131">
                <a:extLst>
                  <a:ext uri="{FF2B5EF4-FFF2-40B4-BE49-F238E27FC236}">
                    <a16:creationId xmlns:a16="http://schemas.microsoft.com/office/drawing/2014/main" id="{54FE1BE1-03F9-D82E-3B5B-ADEE78D5F9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49" y="848"/>
                <a:ext cx="0" cy="6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6" name="Line 132">
                <a:extLst>
                  <a:ext uri="{FF2B5EF4-FFF2-40B4-BE49-F238E27FC236}">
                    <a16:creationId xmlns:a16="http://schemas.microsoft.com/office/drawing/2014/main" id="{7BD8A74A-739D-816F-F701-80BF1744AD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55" y="528"/>
                <a:ext cx="0" cy="38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7" name="Line 133">
                <a:extLst>
                  <a:ext uri="{FF2B5EF4-FFF2-40B4-BE49-F238E27FC236}">
                    <a16:creationId xmlns:a16="http://schemas.microsoft.com/office/drawing/2014/main" id="{000DF443-F17F-E1EB-C015-CA4F8AC9FF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63" y="889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8" name="Line 134">
                <a:extLst>
                  <a:ext uri="{FF2B5EF4-FFF2-40B4-BE49-F238E27FC236}">
                    <a16:creationId xmlns:a16="http://schemas.microsoft.com/office/drawing/2014/main" id="{CD75DFCA-90F2-8115-B7B3-BEA8ADCE15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9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9" name="Line 135">
                <a:extLst>
                  <a:ext uri="{FF2B5EF4-FFF2-40B4-BE49-F238E27FC236}">
                    <a16:creationId xmlns:a16="http://schemas.microsoft.com/office/drawing/2014/main" id="{8CEBB138-2C8A-5DC4-D880-25D3324914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83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0" name="Line 136">
                <a:extLst>
                  <a:ext uri="{FF2B5EF4-FFF2-40B4-BE49-F238E27FC236}">
                    <a16:creationId xmlns:a16="http://schemas.microsoft.com/office/drawing/2014/main" id="{5F0A209D-B650-D313-4616-470B8A0F09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0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1" name="Line 137">
                <a:extLst>
                  <a:ext uri="{FF2B5EF4-FFF2-40B4-BE49-F238E27FC236}">
                    <a16:creationId xmlns:a16="http://schemas.microsoft.com/office/drawing/2014/main" id="{355A8DC6-0FFC-DE42-E6B5-68415776B1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6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2" name="Line 138">
                <a:extLst>
                  <a:ext uri="{FF2B5EF4-FFF2-40B4-BE49-F238E27FC236}">
                    <a16:creationId xmlns:a16="http://schemas.microsoft.com/office/drawing/2014/main" id="{6122AE64-D144-5EFD-86C1-12132C10D0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03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3" name="Line 139">
                <a:extLst>
                  <a:ext uri="{FF2B5EF4-FFF2-40B4-BE49-F238E27FC236}">
                    <a16:creationId xmlns:a16="http://schemas.microsoft.com/office/drawing/2014/main" id="{46A978E2-9859-B7C5-5EB5-DEF81F7FA2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10" y="90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4" name="Line 140">
                <a:extLst>
                  <a:ext uri="{FF2B5EF4-FFF2-40B4-BE49-F238E27FC236}">
                    <a16:creationId xmlns:a16="http://schemas.microsoft.com/office/drawing/2014/main" id="{BBAC0266-2572-45D4-D68B-3977CD670D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7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5" name="Line 141">
                <a:extLst>
                  <a:ext uri="{FF2B5EF4-FFF2-40B4-BE49-F238E27FC236}">
                    <a16:creationId xmlns:a16="http://schemas.microsoft.com/office/drawing/2014/main" id="{DD01E0F6-6E6B-B0FD-477D-1A3B5FD5FB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24" y="90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6" name="Line 142">
                <a:extLst>
                  <a:ext uri="{FF2B5EF4-FFF2-40B4-BE49-F238E27FC236}">
                    <a16:creationId xmlns:a16="http://schemas.microsoft.com/office/drawing/2014/main" id="{AD01FA23-9503-C514-E047-70FC2F6112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31" y="89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7" name="Line 143">
                <a:extLst>
                  <a:ext uri="{FF2B5EF4-FFF2-40B4-BE49-F238E27FC236}">
                    <a16:creationId xmlns:a16="http://schemas.microsoft.com/office/drawing/2014/main" id="{A076DA6F-8F03-4832-3C20-A4DA663FCD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37" y="861"/>
                <a:ext cx="0" cy="4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8" name="Line 144">
                <a:extLst>
                  <a:ext uri="{FF2B5EF4-FFF2-40B4-BE49-F238E27FC236}">
                    <a16:creationId xmlns:a16="http://schemas.microsoft.com/office/drawing/2014/main" id="{48D33100-E98E-7425-896C-87A64BFA57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45" y="871"/>
                <a:ext cx="0" cy="3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9" name="Line 145">
                <a:extLst>
                  <a:ext uri="{FF2B5EF4-FFF2-40B4-BE49-F238E27FC236}">
                    <a16:creationId xmlns:a16="http://schemas.microsoft.com/office/drawing/2014/main" id="{4A066905-6E67-2AEA-FA30-1A454E08C8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51" y="614"/>
                <a:ext cx="0" cy="29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0" name="Line 146">
                <a:extLst>
                  <a:ext uri="{FF2B5EF4-FFF2-40B4-BE49-F238E27FC236}">
                    <a16:creationId xmlns:a16="http://schemas.microsoft.com/office/drawing/2014/main" id="{E406AF29-2D6B-2F0D-8B37-5E19E54CA9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58" y="891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1" name="Line 147">
                <a:extLst>
                  <a:ext uri="{FF2B5EF4-FFF2-40B4-BE49-F238E27FC236}">
                    <a16:creationId xmlns:a16="http://schemas.microsoft.com/office/drawing/2014/main" id="{1C42A125-22C6-CCCB-CCC4-2ED2D5AC9F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65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2" name="Line 148">
                <a:extLst>
                  <a:ext uri="{FF2B5EF4-FFF2-40B4-BE49-F238E27FC236}">
                    <a16:creationId xmlns:a16="http://schemas.microsoft.com/office/drawing/2014/main" id="{F8EE4C2E-471D-BF24-B46E-7D7F6D13EB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71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3" name="Line 149">
                <a:extLst>
                  <a:ext uri="{FF2B5EF4-FFF2-40B4-BE49-F238E27FC236}">
                    <a16:creationId xmlns:a16="http://schemas.microsoft.com/office/drawing/2014/main" id="{DA930DE3-D0FF-80A0-6248-0F957B0715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85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4" name="Line 150">
                <a:extLst>
                  <a:ext uri="{FF2B5EF4-FFF2-40B4-BE49-F238E27FC236}">
                    <a16:creationId xmlns:a16="http://schemas.microsoft.com/office/drawing/2014/main" id="{445A1010-AFD5-AD3F-BA73-E6A4790F02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92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5" name="Line 151">
                <a:extLst>
                  <a:ext uri="{FF2B5EF4-FFF2-40B4-BE49-F238E27FC236}">
                    <a16:creationId xmlns:a16="http://schemas.microsoft.com/office/drawing/2014/main" id="{F3C9E5A6-BDCB-F286-4E03-1555F1B2BE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98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6" name="Line 152">
                <a:extLst>
                  <a:ext uri="{FF2B5EF4-FFF2-40B4-BE49-F238E27FC236}">
                    <a16:creationId xmlns:a16="http://schemas.microsoft.com/office/drawing/2014/main" id="{BDD7336B-2DE7-096D-A74A-AB3D90B232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05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7" name="Line 153">
                <a:extLst>
                  <a:ext uri="{FF2B5EF4-FFF2-40B4-BE49-F238E27FC236}">
                    <a16:creationId xmlns:a16="http://schemas.microsoft.com/office/drawing/2014/main" id="{81F0910D-E0EC-EEC9-934E-E83BB3FDD7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2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8" name="Line 154">
                <a:extLst>
                  <a:ext uri="{FF2B5EF4-FFF2-40B4-BE49-F238E27FC236}">
                    <a16:creationId xmlns:a16="http://schemas.microsoft.com/office/drawing/2014/main" id="{A85C034D-F751-53DB-1549-3818372B53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19" y="90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9" name="Line 155">
                <a:extLst>
                  <a:ext uri="{FF2B5EF4-FFF2-40B4-BE49-F238E27FC236}">
                    <a16:creationId xmlns:a16="http://schemas.microsoft.com/office/drawing/2014/main" id="{BD573DB4-2D15-C248-D98B-171D5FF438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26" y="897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0" name="Line 156">
                <a:extLst>
                  <a:ext uri="{FF2B5EF4-FFF2-40B4-BE49-F238E27FC236}">
                    <a16:creationId xmlns:a16="http://schemas.microsoft.com/office/drawing/2014/main" id="{BA8EEF7B-277F-DEF3-9FC0-669FEBE388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33" y="864"/>
                <a:ext cx="0" cy="4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1" name="Line 157">
                <a:extLst>
                  <a:ext uri="{FF2B5EF4-FFF2-40B4-BE49-F238E27FC236}">
                    <a16:creationId xmlns:a16="http://schemas.microsoft.com/office/drawing/2014/main" id="{09401FEE-1753-23DA-43AA-1DDAB8566E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40" y="877"/>
                <a:ext cx="0" cy="3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2" name="Line 158">
                <a:extLst>
                  <a:ext uri="{FF2B5EF4-FFF2-40B4-BE49-F238E27FC236}">
                    <a16:creationId xmlns:a16="http://schemas.microsoft.com/office/drawing/2014/main" id="{C5FBE130-0DA0-9B8D-E56B-C207EB9FEE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47" y="789"/>
                <a:ext cx="0" cy="11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3" name="Line 159">
                <a:extLst>
                  <a:ext uri="{FF2B5EF4-FFF2-40B4-BE49-F238E27FC236}">
                    <a16:creationId xmlns:a16="http://schemas.microsoft.com/office/drawing/2014/main" id="{9A78F702-3973-75A8-8CA6-A418761F7F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54" y="900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4" name="Line 160">
                <a:extLst>
                  <a:ext uri="{FF2B5EF4-FFF2-40B4-BE49-F238E27FC236}">
                    <a16:creationId xmlns:a16="http://schemas.microsoft.com/office/drawing/2014/main" id="{98E2FE02-2FA6-A24A-93D0-1AB820A6EC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60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5" name="Line 161">
                <a:extLst>
                  <a:ext uri="{FF2B5EF4-FFF2-40B4-BE49-F238E27FC236}">
                    <a16:creationId xmlns:a16="http://schemas.microsoft.com/office/drawing/2014/main" id="{08772F34-AADA-CE62-E568-972CE4CC9D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4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6" name="Line 162">
                <a:extLst>
                  <a:ext uri="{FF2B5EF4-FFF2-40B4-BE49-F238E27FC236}">
                    <a16:creationId xmlns:a16="http://schemas.microsoft.com/office/drawing/2014/main" id="{FB0B99A8-7E38-EE86-23A8-A70DCF8A87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80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7" name="Line 163">
                <a:extLst>
                  <a:ext uri="{FF2B5EF4-FFF2-40B4-BE49-F238E27FC236}">
                    <a16:creationId xmlns:a16="http://schemas.microsoft.com/office/drawing/2014/main" id="{E1F1E646-1DDE-63CE-DEDA-1AB7A91CA4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01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8" name="Line 164">
                <a:extLst>
                  <a:ext uri="{FF2B5EF4-FFF2-40B4-BE49-F238E27FC236}">
                    <a16:creationId xmlns:a16="http://schemas.microsoft.com/office/drawing/2014/main" id="{AB122B11-A640-431B-B9B5-1E23B800BF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07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9" name="Line 165">
                <a:extLst>
                  <a:ext uri="{FF2B5EF4-FFF2-40B4-BE49-F238E27FC236}">
                    <a16:creationId xmlns:a16="http://schemas.microsoft.com/office/drawing/2014/main" id="{109837CD-B6D8-6250-63E4-59C01092B1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14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0" name="Line 166">
                <a:extLst>
                  <a:ext uri="{FF2B5EF4-FFF2-40B4-BE49-F238E27FC236}">
                    <a16:creationId xmlns:a16="http://schemas.microsoft.com/office/drawing/2014/main" id="{84B0EDEC-67B0-5977-2DF9-30295B907B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22" y="902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1" name="Line 167">
                <a:extLst>
                  <a:ext uri="{FF2B5EF4-FFF2-40B4-BE49-F238E27FC236}">
                    <a16:creationId xmlns:a16="http://schemas.microsoft.com/office/drawing/2014/main" id="{A4CFC087-E6B2-9F99-7A30-F6604140E3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28" y="884"/>
                <a:ext cx="0" cy="2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2" name="Line 168">
                <a:extLst>
                  <a:ext uri="{FF2B5EF4-FFF2-40B4-BE49-F238E27FC236}">
                    <a16:creationId xmlns:a16="http://schemas.microsoft.com/office/drawing/2014/main" id="{232E2309-57A2-F2CF-4DF8-2DF191AEC5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35" y="884"/>
                <a:ext cx="0" cy="2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3" name="Line 169">
                <a:extLst>
                  <a:ext uri="{FF2B5EF4-FFF2-40B4-BE49-F238E27FC236}">
                    <a16:creationId xmlns:a16="http://schemas.microsoft.com/office/drawing/2014/main" id="{B45ADCD2-884B-DE6A-6208-CE28118AC7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42" y="835"/>
                <a:ext cx="0" cy="7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4" name="Line 170">
                <a:extLst>
                  <a:ext uri="{FF2B5EF4-FFF2-40B4-BE49-F238E27FC236}">
                    <a16:creationId xmlns:a16="http://schemas.microsoft.com/office/drawing/2014/main" id="{68B2D6AE-F498-164A-9D6C-3627422BB2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49" y="902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5" name="Line 171">
                <a:extLst>
                  <a:ext uri="{FF2B5EF4-FFF2-40B4-BE49-F238E27FC236}">
                    <a16:creationId xmlns:a16="http://schemas.microsoft.com/office/drawing/2014/main" id="{B09ED544-C078-9A95-0C22-55072AA967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55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6" name="Line 172">
                <a:extLst>
                  <a:ext uri="{FF2B5EF4-FFF2-40B4-BE49-F238E27FC236}">
                    <a16:creationId xmlns:a16="http://schemas.microsoft.com/office/drawing/2014/main" id="{8FBC4AA2-DEDA-3C39-4DE9-8A2F4DCF2E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70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7" name="Line 173">
                <a:extLst>
                  <a:ext uri="{FF2B5EF4-FFF2-40B4-BE49-F238E27FC236}">
                    <a16:creationId xmlns:a16="http://schemas.microsoft.com/office/drawing/2014/main" id="{2CF83B70-0D81-3880-41B4-719C5C9A36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3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8" name="Line 174">
                <a:extLst>
                  <a:ext uri="{FF2B5EF4-FFF2-40B4-BE49-F238E27FC236}">
                    <a16:creationId xmlns:a16="http://schemas.microsoft.com/office/drawing/2014/main" id="{CE7AB4EA-7B7B-8B15-635E-5E7EA876FD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90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9" name="Line 175">
                <a:extLst>
                  <a:ext uri="{FF2B5EF4-FFF2-40B4-BE49-F238E27FC236}">
                    <a16:creationId xmlns:a16="http://schemas.microsoft.com/office/drawing/2014/main" id="{0866B661-7A8B-683D-FA1D-3FD4A0D010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96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0" name="Line 176">
                <a:extLst>
                  <a:ext uri="{FF2B5EF4-FFF2-40B4-BE49-F238E27FC236}">
                    <a16:creationId xmlns:a16="http://schemas.microsoft.com/office/drawing/2014/main" id="{AC5FF205-83F7-4322-2B35-03B57B2FE0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3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1" name="Line 177">
                <a:extLst>
                  <a:ext uri="{FF2B5EF4-FFF2-40B4-BE49-F238E27FC236}">
                    <a16:creationId xmlns:a16="http://schemas.microsoft.com/office/drawing/2014/main" id="{67A97109-143C-16DE-5708-C31DCD3F40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10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2" name="Line 178">
                <a:extLst>
                  <a:ext uri="{FF2B5EF4-FFF2-40B4-BE49-F238E27FC236}">
                    <a16:creationId xmlns:a16="http://schemas.microsoft.com/office/drawing/2014/main" id="{1C54277C-F64A-6621-8BC3-D4F3C043FB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17" y="90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3" name="Line 179">
                <a:extLst>
                  <a:ext uri="{FF2B5EF4-FFF2-40B4-BE49-F238E27FC236}">
                    <a16:creationId xmlns:a16="http://schemas.microsoft.com/office/drawing/2014/main" id="{4B79A2ED-D105-DD73-AFBF-F1A7EF3D9D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24" y="896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4" name="Line 180">
                <a:extLst>
                  <a:ext uri="{FF2B5EF4-FFF2-40B4-BE49-F238E27FC236}">
                    <a16:creationId xmlns:a16="http://schemas.microsoft.com/office/drawing/2014/main" id="{C4EE4C22-922F-87B4-4A65-15FC790FCD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31" y="886"/>
                <a:ext cx="0" cy="2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5" name="Line 181">
                <a:extLst>
                  <a:ext uri="{FF2B5EF4-FFF2-40B4-BE49-F238E27FC236}">
                    <a16:creationId xmlns:a16="http://schemas.microsoft.com/office/drawing/2014/main" id="{653232C5-D1F8-DA23-5B6A-DE5AABED5D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37" y="860"/>
                <a:ext cx="0" cy="4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6" name="Line 182">
                <a:extLst>
                  <a:ext uri="{FF2B5EF4-FFF2-40B4-BE49-F238E27FC236}">
                    <a16:creationId xmlns:a16="http://schemas.microsoft.com/office/drawing/2014/main" id="{1462822D-C679-F177-E4B7-15A94E96CC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44" y="90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7" name="Line 183">
                <a:extLst>
                  <a:ext uri="{FF2B5EF4-FFF2-40B4-BE49-F238E27FC236}">
                    <a16:creationId xmlns:a16="http://schemas.microsoft.com/office/drawing/2014/main" id="{156C15BF-DD60-D6AD-F97E-FC5E82FE57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1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8" name="Line 184">
                <a:extLst>
                  <a:ext uri="{FF2B5EF4-FFF2-40B4-BE49-F238E27FC236}">
                    <a16:creationId xmlns:a16="http://schemas.microsoft.com/office/drawing/2014/main" id="{95804319-A6DB-6765-C36C-FF35A79CBA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7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9" name="Line 185">
                <a:extLst>
                  <a:ext uri="{FF2B5EF4-FFF2-40B4-BE49-F238E27FC236}">
                    <a16:creationId xmlns:a16="http://schemas.microsoft.com/office/drawing/2014/main" id="{267B4B84-E7D1-6956-6EAD-BC84591A87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64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0" name="Line 186">
                <a:extLst>
                  <a:ext uri="{FF2B5EF4-FFF2-40B4-BE49-F238E27FC236}">
                    <a16:creationId xmlns:a16="http://schemas.microsoft.com/office/drawing/2014/main" id="{A6A99FD5-5327-6D86-9651-C9492E8749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71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1" name="Line 187">
                <a:extLst>
                  <a:ext uri="{FF2B5EF4-FFF2-40B4-BE49-F238E27FC236}">
                    <a16:creationId xmlns:a16="http://schemas.microsoft.com/office/drawing/2014/main" id="{A313F190-4A35-2919-F332-E34538738F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78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2" name="Line 188">
                <a:extLst>
                  <a:ext uri="{FF2B5EF4-FFF2-40B4-BE49-F238E27FC236}">
                    <a16:creationId xmlns:a16="http://schemas.microsoft.com/office/drawing/2014/main" id="{65AFDF5D-41AA-959E-F8BA-42EBA0AA80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91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3" name="Line 189">
                <a:extLst>
                  <a:ext uri="{FF2B5EF4-FFF2-40B4-BE49-F238E27FC236}">
                    <a16:creationId xmlns:a16="http://schemas.microsoft.com/office/drawing/2014/main" id="{8382C2CC-0534-1709-F3C9-3EBD3CD18D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99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4" name="Line 190">
                <a:extLst>
                  <a:ext uri="{FF2B5EF4-FFF2-40B4-BE49-F238E27FC236}">
                    <a16:creationId xmlns:a16="http://schemas.microsoft.com/office/drawing/2014/main" id="{C3A5B685-5CC0-FB58-0F7D-1EC601EA9D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5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5" name="Line 191">
                <a:extLst>
                  <a:ext uri="{FF2B5EF4-FFF2-40B4-BE49-F238E27FC236}">
                    <a16:creationId xmlns:a16="http://schemas.microsoft.com/office/drawing/2014/main" id="{1E50727C-E884-57CC-7ED9-0FED6E03C1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13" y="90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6" name="Line 192">
                <a:extLst>
                  <a:ext uri="{FF2B5EF4-FFF2-40B4-BE49-F238E27FC236}">
                    <a16:creationId xmlns:a16="http://schemas.microsoft.com/office/drawing/2014/main" id="{438A5AC1-3EED-535A-7E85-36C81CCC96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19" y="90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7" name="Line 193">
                <a:extLst>
                  <a:ext uri="{FF2B5EF4-FFF2-40B4-BE49-F238E27FC236}">
                    <a16:creationId xmlns:a16="http://schemas.microsoft.com/office/drawing/2014/main" id="{A38A655D-816C-92D7-E632-C91EA02D92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26" y="889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8" name="Line 194">
                <a:extLst>
                  <a:ext uri="{FF2B5EF4-FFF2-40B4-BE49-F238E27FC236}">
                    <a16:creationId xmlns:a16="http://schemas.microsoft.com/office/drawing/2014/main" id="{A630726A-30CD-E370-6138-51170C9C60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33" y="872"/>
                <a:ext cx="0" cy="3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9" name="Line 195">
                <a:extLst>
                  <a:ext uri="{FF2B5EF4-FFF2-40B4-BE49-F238E27FC236}">
                    <a16:creationId xmlns:a16="http://schemas.microsoft.com/office/drawing/2014/main" id="{BD487647-E93F-D68B-1549-7BEE85B8E5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40" y="90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0" name="Line 196">
                <a:extLst>
                  <a:ext uri="{FF2B5EF4-FFF2-40B4-BE49-F238E27FC236}">
                    <a16:creationId xmlns:a16="http://schemas.microsoft.com/office/drawing/2014/main" id="{F4A7614F-8AF2-F15F-DACA-0B23E7F6E4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6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1" name="Line 197">
                <a:extLst>
                  <a:ext uri="{FF2B5EF4-FFF2-40B4-BE49-F238E27FC236}">
                    <a16:creationId xmlns:a16="http://schemas.microsoft.com/office/drawing/2014/main" id="{5C5986DC-2EE3-B57C-9C24-BF10667F8E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53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2" name="Line 198">
                <a:extLst>
                  <a:ext uri="{FF2B5EF4-FFF2-40B4-BE49-F238E27FC236}">
                    <a16:creationId xmlns:a16="http://schemas.microsoft.com/office/drawing/2014/main" id="{1EE93A16-8E86-8EA4-B8D7-E4ADDDDE31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60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3" name="Line 199">
                <a:extLst>
                  <a:ext uri="{FF2B5EF4-FFF2-40B4-BE49-F238E27FC236}">
                    <a16:creationId xmlns:a16="http://schemas.microsoft.com/office/drawing/2014/main" id="{091EFC4C-9EF2-0F45-1512-C02629D8FD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5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4" name="Line 200">
                <a:extLst>
                  <a:ext uri="{FF2B5EF4-FFF2-40B4-BE49-F238E27FC236}">
                    <a16:creationId xmlns:a16="http://schemas.microsoft.com/office/drawing/2014/main" id="{0A168F1C-6792-330C-2A86-F7F07C82F7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81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5" name="Line 201">
                <a:extLst>
                  <a:ext uri="{FF2B5EF4-FFF2-40B4-BE49-F238E27FC236}">
                    <a16:creationId xmlns:a16="http://schemas.microsoft.com/office/drawing/2014/main" id="{49FD389D-6164-D9F6-368D-AA627454F7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87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6" name="Line 202">
                <a:extLst>
                  <a:ext uri="{FF2B5EF4-FFF2-40B4-BE49-F238E27FC236}">
                    <a16:creationId xmlns:a16="http://schemas.microsoft.com/office/drawing/2014/main" id="{BCA06314-5667-8E7A-D605-97451BFBA3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93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7" name="Line 203">
                <a:extLst>
                  <a:ext uri="{FF2B5EF4-FFF2-40B4-BE49-F238E27FC236}">
                    <a16:creationId xmlns:a16="http://schemas.microsoft.com/office/drawing/2014/main" id="{C49E35A9-2023-61F2-E4D5-4297074F21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00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8" name="Line 204">
                <a:extLst>
                  <a:ext uri="{FF2B5EF4-FFF2-40B4-BE49-F238E27FC236}">
                    <a16:creationId xmlns:a16="http://schemas.microsoft.com/office/drawing/2014/main" id="{4E32B10D-E5CA-D81F-98A7-EEB23BD5C6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08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669" name="Group 406">
              <a:extLst>
                <a:ext uri="{FF2B5EF4-FFF2-40B4-BE49-F238E27FC236}">
                  <a16:creationId xmlns:a16="http://schemas.microsoft.com/office/drawing/2014/main" id="{AC5185C1-106B-6D92-B1F6-C97F651DB8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42" y="405"/>
              <a:ext cx="3236" cy="925"/>
              <a:chOff x="4042" y="405"/>
              <a:chExt cx="3236" cy="925"/>
            </a:xfrm>
          </p:grpSpPr>
          <p:sp>
            <p:nvSpPr>
              <p:cNvPr id="689" name="Line 206">
                <a:extLst>
                  <a:ext uri="{FF2B5EF4-FFF2-40B4-BE49-F238E27FC236}">
                    <a16:creationId xmlns:a16="http://schemas.microsoft.com/office/drawing/2014/main" id="{9721FBC0-8956-6F7F-71DA-C1F93BB53E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15" y="90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0" name="Line 207">
                <a:extLst>
                  <a:ext uri="{FF2B5EF4-FFF2-40B4-BE49-F238E27FC236}">
                    <a16:creationId xmlns:a16="http://schemas.microsoft.com/office/drawing/2014/main" id="{CCF8BDCC-B561-1F29-3637-6AA1845EA8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22" y="893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1" name="Line 208">
                <a:extLst>
                  <a:ext uri="{FF2B5EF4-FFF2-40B4-BE49-F238E27FC236}">
                    <a16:creationId xmlns:a16="http://schemas.microsoft.com/office/drawing/2014/main" id="{6DA9DDF8-1409-92FE-7478-347E71A527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29" y="885"/>
                <a:ext cx="0" cy="2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2" name="Line 209">
                <a:extLst>
                  <a:ext uri="{FF2B5EF4-FFF2-40B4-BE49-F238E27FC236}">
                    <a16:creationId xmlns:a16="http://schemas.microsoft.com/office/drawing/2014/main" id="{A856E12C-480F-1E79-BF51-F20CEA14AF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36" y="90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3" name="Line 210">
                <a:extLst>
                  <a:ext uri="{FF2B5EF4-FFF2-40B4-BE49-F238E27FC236}">
                    <a16:creationId xmlns:a16="http://schemas.microsoft.com/office/drawing/2014/main" id="{65884B27-6BFB-5029-6DEE-A07890DB4D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41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4" name="Line 211">
                <a:extLst>
                  <a:ext uri="{FF2B5EF4-FFF2-40B4-BE49-F238E27FC236}">
                    <a16:creationId xmlns:a16="http://schemas.microsoft.com/office/drawing/2014/main" id="{DE705BE4-B6FC-65E2-B2ED-8EC9E9C869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55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5" name="Line 212">
                <a:extLst>
                  <a:ext uri="{FF2B5EF4-FFF2-40B4-BE49-F238E27FC236}">
                    <a16:creationId xmlns:a16="http://schemas.microsoft.com/office/drawing/2014/main" id="{399E355C-27A7-81A6-7A71-40AF1D3FD9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71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6" name="Line 213">
                <a:extLst>
                  <a:ext uri="{FF2B5EF4-FFF2-40B4-BE49-F238E27FC236}">
                    <a16:creationId xmlns:a16="http://schemas.microsoft.com/office/drawing/2014/main" id="{8809274D-1170-AEF4-0D9E-A3D2851737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77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7" name="Line 214">
                <a:extLst>
                  <a:ext uri="{FF2B5EF4-FFF2-40B4-BE49-F238E27FC236}">
                    <a16:creationId xmlns:a16="http://schemas.microsoft.com/office/drawing/2014/main" id="{0B9A686D-0116-CEC0-09C5-5DEB69E37B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83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8" name="Line 215">
                <a:extLst>
                  <a:ext uri="{FF2B5EF4-FFF2-40B4-BE49-F238E27FC236}">
                    <a16:creationId xmlns:a16="http://schemas.microsoft.com/office/drawing/2014/main" id="{DE3F05E1-A156-595D-4F8E-C1E7640C8D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89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9" name="Line 216">
                <a:extLst>
                  <a:ext uri="{FF2B5EF4-FFF2-40B4-BE49-F238E27FC236}">
                    <a16:creationId xmlns:a16="http://schemas.microsoft.com/office/drawing/2014/main" id="{E022FEFF-43CE-D9CF-D206-593AD4580E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03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0" name="Line 217">
                <a:extLst>
                  <a:ext uri="{FF2B5EF4-FFF2-40B4-BE49-F238E27FC236}">
                    <a16:creationId xmlns:a16="http://schemas.microsoft.com/office/drawing/2014/main" id="{10B30A99-9141-9AD8-12EB-733E3AA11C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11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1" name="Line 218">
                <a:extLst>
                  <a:ext uri="{FF2B5EF4-FFF2-40B4-BE49-F238E27FC236}">
                    <a16:creationId xmlns:a16="http://schemas.microsoft.com/office/drawing/2014/main" id="{04D77453-ED5C-5D78-E0C7-775F37B555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17" y="896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2" name="Line 219">
                <a:extLst>
                  <a:ext uri="{FF2B5EF4-FFF2-40B4-BE49-F238E27FC236}">
                    <a16:creationId xmlns:a16="http://schemas.microsoft.com/office/drawing/2014/main" id="{A6287D5E-4058-4777-608A-BC11990C8D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24" y="891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3" name="Line 220">
                <a:extLst>
                  <a:ext uri="{FF2B5EF4-FFF2-40B4-BE49-F238E27FC236}">
                    <a16:creationId xmlns:a16="http://schemas.microsoft.com/office/drawing/2014/main" id="{EA505CC6-58A7-83BC-F75B-929A4949F8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31" y="90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4" name="Line 221">
                <a:extLst>
                  <a:ext uri="{FF2B5EF4-FFF2-40B4-BE49-F238E27FC236}">
                    <a16:creationId xmlns:a16="http://schemas.microsoft.com/office/drawing/2014/main" id="{49900D04-5DA8-B2D6-3E79-82ECC23A33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37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5" name="Line 222">
                <a:extLst>
                  <a:ext uri="{FF2B5EF4-FFF2-40B4-BE49-F238E27FC236}">
                    <a16:creationId xmlns:a16="http://schemas.microsoft.com/office/drawing/2014/main" id="{6099BB20-292D-1B35-3B98-2F3D63C4E2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44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6" name="Line 223">
                <a:extLst>
                  <a:ext uri="{FF2B5EF4-FFF2-40B4-BE49-F238E27FC236}">
                    <a16:creationId xmlns:a16="http://schemas.microsoft.com/office/drawing/2014/main" id="{82ED2551-C439-D4E2-5691-3B6FF7710C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57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7" name="Line 224">
                <a:extLst>
                  <a:ext uri="{FF2B5EF4-FFF2-40B4-BE49-F238E27FC236}">
                    <a16:creationId xmlns:a16="http://schemas.microsoft.com/office/drawing/2014/main" id="{2AD3F861-AA81-D800-A343-E890EAF6EF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70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8" name="Line 225">
                <a:extLst>
                  <a:ext uri="{FF2B5EF4-FFF2-40B4-BE49-F238E27FC236}">
                    <a16:creationId xmlns:a16="http://schemas.microsoft.com/office/drawing/2014/main" id="{16ABCCC4-C126-0DAE-764C-F6C160B3FD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77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9" name="Line 226">
                <a:extLst>
                  <a:ext uri="{FF2B5EF4-FFF2-40B4-BE49-F238E27FC236}">
                    <a16:creationId xmlns:a16="http://schemas.microsoft.com/office/drawing/2014/main" id="{A4605DAE-69E4-11FC-C9D7-5363DB1CCF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91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0" name="Line 227">
                <a:extLst>
                  <a:ext uri="{FF2B5EF4-FFF2-40B4-BE49-F238E27FC236}">
                    <a16:creationId xmlns:a16="http://schemas.microsoft.com/office/drawing/2014/main" id="{374B5063-DE71-41A1-D6AB-2CD7CC8183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99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1" name="Line 228">
                <a:extLst>
                  <a:ext uri="{FF2B5EF4-FFF2-40B4-BE49-F238E27FC236}">
                    <a16:creationId xmlns:a16="http://schemas.microsoft.com/office/drawing/2014/main" id="{3F7296F9-A988-B2C4-C550-E36DDC251B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06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2" name="Line 229">
                <a:extLst>
                  <a:ext uri="{FF2B5EF4-FFF2-40B4-BE49-F238E27FC236}">
                    <a16:creationId xmlns:a16="http://schemas.microsoft.com/office/drawing/2014/main" id="{A6E3D126-3D91-365C-A832-3B54D98E57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12" y="899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3" name="Line 230">
                <a:extLst>
                  <a:ext uri="{FF2B5EF4-FFF2-40B4-BE49-F238E27FC236}">
                    <a16:creationId xmlns:a16="http://schemas.microsoft.com/office/drawing/2014/main" id="{4C0701D3-9B7E-04FD-6F9E-1C8F39A529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20" y="895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4" name="Line 231">
                <a:extLst>
                  <a:ext uri="{FF2B5EF4-FFF2-40B4-BE49-F238E27FC236}">
                    <a16:creationId xmlns:a16="http://schemas.microsoft.com/office/drawing/2014/main" id="{045C8237-AB28-EC53-E2AD-D0581AC469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26" y="90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5" name="Line 232">
                <a:extLst>
                  <a:ext uri="{FF2B5EF4-FFF2-40B4-BE49-F238E27FC236}">
                    <a16:creationId xmlns:a16="http://schemas.microsoft.com/office/drawing/2014/main" id="{8D60234A-73AE-DA13-7FC4-6A8F443EC3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33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6" name="Line 233">
                <a:extLst>
                  <a:ext uri="{FF2B5EF4-FFF2-40B4-BE49-F238E27FC236}">
                    <a16:creationId xmlns:a16="http://schemas.microsoft.com/office/drawing/2014/main" id="{409373EF-09CC-8129-F732-99B2305F5D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40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7" name="Line 234">
                <a:extLst>
                  <a:ext uri="{FF2B5EF4-FFF2-40B4-BE49-F238E27FC236}">
                    <a16:creationId xmlns:a16="http://schemas.microsoft.com/office/drawing/2014/main" id="{EE09B5A1-F61E-5DE3-488F-3FE4437333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46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8" name="Line 235">
                <a:extLst>
                  <a:ext uri="{FF2B5EF4-FFF2-40B4-BE49-F238E27FC236}">
                    <a16:creationId xmlns:a16="http://schemas.microsoft.com/office/drawing/2014/main" id="{292671AC-0B40-9F44-96CF-9CE7070F50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52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9" name="Line 236">
                <a:extLst>
                  <a:ext uri="{FF2B5EF4-FFF2-40B4-BE49-F238E27FC236}">
                    <a16:creationId xmlns:a16="http://schemas.microsoft.com/office/drawing/2014/main" id="{44BFB456-2987-7F01-041A-71605C7D88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73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0" name="Line 237">
                <a:extLst>
                  <a:ext uri="{FF2B5EF4-FFF2-40B4-BE49-F238E27FC236}">
                    <a16:creationId xmlns:a16="http://schemas.microsoft.com/office/drawing/2014/main" id="{9434477E-DC3C-F149-931D-9D25858DD2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81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1" name="Line 238">
                <a:extLst>
                  <a:ext uri="{FF2B5EF4-FFF2-40B4-BE49-F238E27FC236}">
                    <a16:creationId xmlns:a16="http://schemas.microsoft.com/office/drawing/2014/main" id="{DDDE2F33-E1B0-3A76-A918-E30A5252F2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87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2" name="Line 239">
                <a:extLst>
                  <a:ext uri="{FF2B5EF4-FFF2-40B4-BE49-F238E27FC236}">
                    <a16:creationId xmlns:a16="http://schemas.microsoft.com/office/drawing/2014/main" id="{E1E8EDE4-A315-1F3F-E9CC-3B8ECDAD7A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94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3" name="Line 240">
                <a:extLst>
                  <a:ext uri="{FF2B5EF4-FFF2-40B4-BE49-F238E27FC236}">
                    <a16:creationId xmlns:a16="http://schemas.microsoft.com/office/drawing/2014/main" id="{127AA11B-6382-2942-326F-18BADDC7EB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01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4" name="Line 241">
                <a:extLst>
                  <a:ext uri="{FF2B5EF4-FFF2-40B4-BE49-F238E27FC236}">
                    <a16:creationId xmlns:a16="http://schemas.microsoft.com/office/drawing/2014/main" id="{5355E082-262B-B53A-F202-D1BB289F4A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08" y="901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5" name="Line 242">
                <a:extLst>
                  <a:ext uri="{FF2B5EF4-FFF2-40B4-BE49-F238E27FC236}">
                    <a16:creationId xmlns:a16="http://schemas.microsoft.com/office/drawing/2014/main" id="{164D7FA8-4F88-76A0-6B33-0CE20ACA67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15" y="898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6" name="Line 243">
                <a:extLst>
                  <a:ext uri="{FF2B5EF4-FFF2-40B4-BE49-F238E27FC236}">
                    <a16:creationId xmlns:a16="http://schemas.microsoft.com/office/drawing/2014/main" id="{B3E02A23-7244-B7F2-3679-136919CCC5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22" y="90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7" name="Line 244">
                <a:extLst>
                  <a:ext uri="{FF2B5EF4-FFF2-40B4-BE49-F238E27FC236}">
                    <a16:creationId xmlns:a16="http://schemas.microsoft.com/office/drawing/2014/main" id="{FA3B446D-7BF7-8158-F966-99E18B644D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41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8" name="Line 245">
                <a:extLst>
                  <a:ext uri="{FF2B5EF4-FFF2-40B4-BE49-F238E27FC236}">
                    <a16:creationId xmlns:a16="http://schemas.microsoft.com/office/drawing/2014/main" id="{980A84C3-81DB-1F82-5155-86C2AB85EB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48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9" name="Line 246">
                <a:extLst>
                  <a:ext uri="{FF2B5EF4-FFF2-40B4-BE49-F238E27FC236}">
                    <a16:creationId xmlns:a16="http://schemas.microsoft.com/office/drawing/2014/main" id="{43424EED-B3F9-6D46-236F-11EE3BC859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75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0" name="Line 247">
                <a:extLst>
                  <a:ext uri="{FF2B5EF4-FFF2-40B4-BE49-F238E27FC236}">
                    <a16:creationId xmlns:a16="http://schemas.microsoft.com/office/drawing/2014/main" id="{B8189236-7697-42F9-90E0-0F8476D178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95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1" name="Line 248">
                <a:extLst>
                  <a:ext uri="{FF2B5EF4-FFF2-40B4-BE49-F238E27FC236}">
                    <a16:creationId xmlns:a16="http://schemas.microsoft.com/office/drawing/2014/main" id="{2CAE470E-FAC5-6BAB-CD98-73F0E48905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99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2" name="Line 249">
                <a:extLst>
                  <a:ext uri="{FF2B5EF4-FFF2-40B4-BE49-F238E27FC236}">
                    <a16:creationId xmlns:a16="http://schemas.microsoft.com/office/drawing/2014/main" id="{3AC9AC23-8552-4D7B-A940-4BEE72F999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04" y="903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3" name="Line 250">
                <a:extLst>
                  <a:ext uri="{FF2B5EF4-FFF2-40B4-BE49-F238E27FC236}">
                    <a16:creationId xmlns:a16="http://schemas.microsoft.com/office/drawing/2014/main" id="{2AFEB83F-2C14-403B-0CFB-99A9B48F28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11" y="899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4" name="Line 251">
                <a:extLst>
                  <a:ext uri="{FF2B5EF4-FFF2-40B4-BE49-F238E27FC236}">
                    <a16:creationId xmlns:a16="http://schemas.microsoft.com/office/drawing/2014/main" id="{10F9C9C1-03B9-5057-A3A9-9CE48B1B3E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17" y="90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5" name="Line 252">
                <a:extLst>
                  <a:ext uri="{FF2B5EF4-FFF2-40B4-BE49-F238E27FC236}">
                    <a16:creationId xmlns:a16="http://schemas.microsoft.com/office/drawing/2014/main" id="{B9E55125-FCD2-7BD9-FF1C-BB56689484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23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6" name="Line 253">
                <a:extLst>
                  <a:ext uri="{FF2B5EF4-FFF2-40B4-BE49-F238E27FC236}">
                    <a16:creationId xmlns:a16="http://schemas.microsoft.com/office/drawing/2014/main" id="{2FBA8F0E-3789-BA00-691E-80619D313B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30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7" name="Line 254">
                <a:extLst>
                  <a:ext uri="{FF2B5EF4-FFF2-40B4-BE49-F238E27FC236}">
                    <a16:creationId xmlns:a16="http://schemas.microsoft.com/office/drawing/2014/main" id="{3E1A5880-92CA-3EEF-47F1-0109207B0D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4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8" name="Line 255">
                <a:extLst>
                  <a:ext uri="{FF2B5EF4-FFF2-40B4-BE49-F238E27FC236}">
                    <a16:creationId xmlns:a16="http://schemas.microsoft.com/office/drawing/2014/main" id="{B5FBEC39-A69B-166F-FAC4-A7399905C2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56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9" name="Line 256">
                <a:extLst>
                  <a:ext uri="{FF2B5EF4-FFF2-40B4-BE49-F238E27FC236}">
                    <a16:creationId xmlns:a16="http://schemas.microsoft.com/office/drawing/2014/main" id="{C70D8D23-218B-D7D0-4D55-C9833F5F7D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92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0" name="Line 257">
                <a:extLst>
                  <a:ext uri="{FF2B5EF4-FFF2-40B4-BE49-F238E27FC236}">
                    <a16:creationId xmlns:a16="http://schemas.microsoft.com/office/drawing/2014/main" id="{ED39C755-9A50-BDFF-F202-2BA77E0DF8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99" y="90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1" name="Line 258">
                <a:extLst>
                  <a:ext uri="{FF2B5EF4-FFF2-40B4-BE49-F238E27FC236}">
                    <a16:creationId xmlns:a16="http://schemas.microsoft.com/office/drawing/2014/main" id="{F19B794E-6E24-393E-22EB-D47FBA058F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06" y="903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2" name="Line 259">
                <a:extLst>
                  <a:ext uri="{FF2B5EF4-FFF2-40B4-BE49-F238E27FC236}">
                    <a16:creationId xmlns:a16="http://schemas.microsoft.com/office/drawing/2014/main" id="{E7DAC466-79B3-9C2A-41FA-D50B96DEBC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13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3" name="Line 260">
                <a:extLst>
                  <a:ext uri="{FF2B5EF4-FFF2-40B4-BE49-F238E27FC236}">
                    <a16:creationId xmlns:a16="http://schemas.microsoft.com/office/drawing/2014/main" id="{AFE810F3-1C0A-4C8E-1A03-67CDF93489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19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4" name="Line 261">
                <a:extLst>
                  <a:ext uri="{FF2B5EF4-FFF2-40B4-BE49-F238E27FC236}">
                    <a16:creationId xmlns:a16="http://schemas.microsoft.com/office/drawing/2014/main" id="{F019A4DD-6707-945E-528D-D2A4B293EB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2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5" name="Line 262">
                <a:extLst>
                  <a:ext uri="{FF2B5EF4-FFF2-40B4-BE49-F238E27FC236}">
                    <a16:creationId xmlns:a16="http://schemas.microsoft.com/office/drawing/2014/main" id="{9D441475-1862-D12B-1C5D-D3AA31AC30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9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6" name="Line 263">
                <a:extLst>
                  <a:ext uri="{FF2B5EF4-FFF2-40B4-BE49-F238E27FC236}">
                    <a16:creationId xmlns:a16="http://schemas.microsoft.com/office/drawing/2014/main" id="{AAAB4894-B58B-CD89-7331-706D9F99F5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59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7" name="Line 264">
                <a:extLst>
                  <a:ext uri="{FF2B5EF4-FFF2-40B4-BE49-F238E27FC236}">
                    <a16:creationId xmlns:a16="http://schemas.microsoft.com/office/drawing/2014/main" id="{43C932B4-153D-8546-869C-255A50E8D1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67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8" name="Line 265">
                <a:extLst>
                  <a:ext uri="{FF2B5EF4-FFF2-40B4-BE49-F238E27FC236}">
                    <a16:creationId xmlns:a16="http://schemas.microsoft.com/office/drawing/2014/main" id="{057D338B-EB8F-0C8A-BCB6-5FE6671ECC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80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9" name="Line 266">
                <a:extLst>
                  <a:ext uri="{FF2B5EF4-FFF2-40B4-BE49-F238E27FC236}">
                    <a16:creationId xmlns:a16="http://schemas.microsoft.com/office/drawing/2014/main" id="{8C86B9B5-19CB-4514-6791-17A5536D41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94" y="90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0" name="Line 267">
                <a:extLst>
                  <a:ext uri="{FF2B5EF4-FFF2-40B4-BE49-F238E27FC236}">
                    <a16:creationId xmlns:a16="http://schemas.microsoft.com/office/drawing/2014/main" id="{A8CEEC4E-FD3E-59EF-5554-0663FD46B2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01" y="90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1" name="Line 268">
                <a:extLst>
                  <a:ext uri="{FF2B5EF4-FFF2-40B4-BE49-F238E27FC236}">
                    <a16:creationId xmlns:a16="http://schemas.microsoft.com/office/drawing/2014/main" id="{3ACC7E67-75F7-2A9A-3D15-912C1C655A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08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2" name="Line 269">
                <a:extLst>
                  <a:ext uri="{FF2B5EF4-FFF2-40B4-BE49-F238E27FC236}">
                    <a16:creationId xmlns:a16="http://schemas.microsoft.com/office/drawing/2014/main" id="{E952E52B-B2AA-B401-6DBB-F0B87BB8F6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8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3" name="Line 270">
                <a:extLst>
                  <a:ext uri="{FF2B5EF4-FFF2-40B4-BE49-F238E27FC236}">
                    <a16:creationId xmlns:a16="http://schemas.microsoft.com/office/drawing/2014/main" id="{6728E036-A8DB-6190-4EE6-87EA3FE797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65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4" name="Line 271">
                <a:extLst>
                  <a:ext uri="{FF2B5EF4-FFF2-40B4-BE49-F238E27FC236}">
                    <a16:creationId xmlns:a16="http://schemas.microsoft.com/office/drawing/2014/main" id="{029BF5A5-C965-B859-D4D5-A4650A5F1A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96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5" name="Line 272">
                <a:extLst>
                  <a:ext uri="{FF2B5EF4-FFF2-40B4-BE49-F238E27FC236}">
                    <a16:creationId xmlns:a16="http://schemas.microsoft.com/office/drawing/2014/main" id="{3218763A-55B8-9AFE-6E07-29E59EAE19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05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6" name="Line 273">
                <a:extLst>
                  <a:ext uri="{FF2B5EF4-FFF2-40B4-BE49-F238E27FC236}">
                    <a16:creationId xmlns:a16="http://schemas.microsoft.com/office/drawing/2014/main" id="{11345FE4-76E4-0F25-ECAB-1D02C0D0ED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10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7" name="Line 274">
                <a:extLst>
                  <a:ext uri="{FF2B5EF4-FFF2-40B4-BE49-F238E27FC236}">
                    <a16:creationId xmlns:a16="http://schemas.microsoft.com/office/drawing/2014/main" id="{55480E91-D52A-156B-E798-51ADAB6026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47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8" name="Line 275">
                <a:extLst>
                  <a:ext uri="{FF2B5EF4-FFF2-40B4-BE49-F238E27FC236}">
                    <a16:creationId xmlns:a16="http://schemas.microsoft.com/office/drawing/2014/main" id="{B87085DC-987A-6127-EDCE-7714582468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56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9" name="Line 276">
                <a:extLst>
                  <a:ext uri="{FF2B5EF4-FFF2-40B4-BE49-F238E27FC236}">
                    <a16:creationId xmlns:a16="http://schemas.microsoft.com/office/drawing/2014/main" id="{2BE6DF0B-E372-8247-C576-52F5D77190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64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0" name="Line 277">
                <a:extLst>
                  <a:ext uri="{FF2B5EF4-FFF2-40B4-BE49-F238E27FC236}">
                    <a16:creationId xmlns:a16="http://schemas.microsoft.com/office/drawing/2014/main" id="{CDFA58AD-466B-D7C2-EDDE-43E4895A8C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69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1" name="Line 278">
                <a:extLst>
                  <a:ext uri="{FF2B5EF4-FFF2-40B4-BE49-F238E27FC236}">
                    <a16:creationId xmlns:a16="http://schemas.microsoft.com/office/drawing/2014/main" id="{65237D8A-FE83-DC55-12BD-F9EFABA141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86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2" name="Line 279">
                <a:extLst>
                  <a:ext uri="{FF2B5EF4-FFF2-40B4-BE49-F238E27FC236}">
                    <a16:creationId xmlns:a16="http://schemas.microsoft.com/office/drawing/2014/main" id="{3CF3C263-08FB-76BC-06C9-39457BE9E4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92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3" name="Line 280">
                <a:extLst>
                  <a:ext uri="{FF2B5EF4-FFF2-40B4-BE49-F238E27FC236}">
                    <a16:creationId xmlns:a16="http://schemas.microsoft.com/office/drawing/2014/main" id="{5A8E2356-F49D-B874-4B05-6E2C5813C7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99" y="889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4" name="Line 281">
                <a:extLst>
                  <a:ext uri="{FF2B5EF4-FFF2-40B4-BE49-F238E27FC236}">
                    <a16:creationId xmlns:a16="http://schemas.microsoft.com/office/drawing/2014/main" id="{3A8159B9-99A5-C49A-9579-DBE7267915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06" y="90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5" name="Line 282">
                <a:extLst>
                  <a:ext uri="{FF2B5EF4-FFF2-40B4-BE49-F238E27FC236}">
                    <a16:creationId xmlns:a16="http://schemas.microsoft.com/office/drawing/2014/main" id="{33622F78-F5C6-BC47-97B4-79510F415C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13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6" name="Line 283">
                <a:extLst>
                  <a:ext uri="{FF2B5EF4-FFF2-40B4-BE49-F238E27FC236}">
                    <a16:creationId xmlns:a16="http://schemas.microsoft.com/office/drawing/2014/main" id="{7DB24C93-D29F-90D9-4BB3-B765D30747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1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7" name="Line 284">
                <a:extLst>
                  <a:ext uri="{FF2B5EF4-FFF2-40B4-BE49-F238E27FC236}">
                    <a16:creationId xmlns:a16="http://schemas.microsoft.com/office/drawing/2014/main" id="{72BFCDC9-787F-C9A1-5D7B-92E39C8E79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30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8" name="Line 285">
                <a:extLst>
                  <a:ext uri="{FF2B5EF4-FFF2-40B4-BE49-F238E27FC236}">
                    <a16:creationId xmlns:a16="http://schemas.microsoft.com/office/drawing/2014/main" id="{C630D1B0-64E0-8F47-28C0-8A3F70D74D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54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9" name="Line 286">
                <a:extLst>
                  <a:ext uri="{FF2B5EF4-FFF2-40B4-BE49-F238E27FC236}">
                    <a16:creationId xmlns:a16="http://schemas.microsoft.com/office/drawing/2014/main" id="{8C427DF4-BE76-A108-95EA-97FB727DB1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73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0" name="Line 287">
                <a:extLst>
                  <a:ext uri="{FF2B5EF4-FFF2-40B4-BE49-F238E27FC236}">
                    <a16:creationId xmlns:a16="http://schemas.microsoft.com/office/drawing/2014/main" id="{99998581-9999-0D6C-2184-8CDD0B9191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84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1" name="Line 288">
                <a:extLst>
                  <a:ext uri="{FF2B5EF4-FFF2-40B4-BE49-F238E27FC236}">
                    <a16:creationId xmlns:a16="http://schemas.microsoft.com/office/drawing/2014/main" id="{6A0D7D25-FC4D-05E8-D658-ACA965DE06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89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2" name="Line 289">
                <a:extLst>
                  <a:ext uri="{FF2B5EF4-FFF2-40B4-BE49-F238E27FC236}">
                    <a16:creationId xmlns:a16="http://schemas.microsoft.com/office/drawing/2014/main" id="{25D69725-2E26-7D0D-82E7-14017F01F3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98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3" name="Line 290">
                <a:extLst>
                  <a:ext uri="{FF2B5EF4-FFF2-40B4-BE49-F238E27FC236}">
                    <a16:creationId xmlns:a16="http://schemas.microsoft.com/office/drawing/2014/main" id="{7E59A10D-2C8C-5616-9D13-5299A5BF95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34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4" name="Line 291">
                <a:extLst>
                  <a:ext uri="{FF2B5EF4-FFF2-40B4-BE49-F238E27FC236}">
                    <a16:creationId xmlns:a16="http://schemas.microsoft.com/office/drawing/2014/main" id="{2C088512-E5E1-393C-6DE6-44DDEF2389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46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5" name="Line 292">
                <a:extLst>
                  <a:ext uri="{FF2B5EF4-FFF2-40B4-BE49-F238E27FC236}">
                    <a16:creationId xmlns:a16="http://schemas.microsoft.com/office/drawing/2014/main" id="{7B658728-1376-C9C0-3870-04BC914CEE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51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6" name="Line 293">
                <a:extLst>
                  <a:ext uri="{FF2B5EF4-FFF2-40B4-BE49-F238E27FC236}">
                    <a16:creationId xmlns:a16="http://schemas.microsoft.com/office/drawing/2014/main" id="{AE8B856D-AC59-62DA-6913-116C9AD74C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23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7" name="Line 294">
                <a:extLst>
                  <a:ext uri="{FF2B5EF4-FFF2-40B4-BE49-F238E27FC236}">
                    <a16:creationId xmlns:a16="http://schemas.microsoft.com/office/drawing/2014/main" id="{D10D4F6F-D301-1539-8008-6C8BEEFF1C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35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8" name="Line 295">
                <a:extLst>
                  <a:ext uri="{FF2B5EF4-FFF2-40B4-BE49-F238E27FC236}">
                    <a16:creationId xmlns:a16="http://schemas.microsoft.com/office/drawing/2014/main" id="{FCD86B39-B651-99FC-5BE0-BF732E6C21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79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9" name="Line 296">
                <a:extLst>
                  <a:ext uri="{FF2B5EF4-FFF2-40B4-BE49-F238E27FC236}">
                    <a16:creationId xmlns:a16="http://schemas.microsoft.com/office/drawing/2014/main" id="{7993F9B7-7191-3AFC-A194-DCD2ABFA9F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91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0" name="Line 297">
                <a:extLst>
                  <a:ext uri="{FF2B5EF4-FFF2-40B4-BE49-F238E27FC236}">
                    <a16:creationId xmlns:a16="http://schemas.microsoft.com/office/drawing/2014/main" id="{A7AA5518-D07A-B25E-C9F5-22D4170955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99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1" name="Line 298">
                <a:extLst>
                  <a:ext uri="{FF2B5EF4-FFF2-40B4-BE49-F238E27FC236}">
                    <a16:creationId xmlns:a16="http://schemas.microsoft.com/office/drawing/2014/main" id="{5CD830FB-0272-891B-7482-F2522B8085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07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2" name="Line 299">
                <a:extLst>
                  <a:ext uri="{FF2B5EF4-FFF2-40B4-BE49-F238E27FC236}">
                    <a16:creationId xmlns:a16="http://schemas.microsoft.com/office/drawing/2014/main" id="{9689F5D3-DBF4-1487-731F-A74944A200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14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3" name="Line 300">
                <a:extLst>
                  <a:ext uri="{FF2B5EF4-FFF2-40B4-BE49-F238E27FC236}">
                    <a16:creationId xmlns:a16="http://schemas.microsoft.com/office/drawing/2014/main" id="{D4230D35-8D2D-3B2C-E4F5-761EF1196A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90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4" name="Line 301">
                <a:extLst>
                  <a:ext uri="{FF2B5EF4-FFF2-40B4-BE49-F238E27FC236}">
                    <a16:creationId xmlns:a16="http://schemas.microsoft.com/office/drawing/2014/main" id="{6B8C4718-A968-D66D-A244-505545442B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95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5" name="Line 302">
                <a:extLst>
                  <a:ext uri="{FF2B5EF4-FFF2-40B4-BE49-F238E27FC236}">
                    <a16:creationId xmlns:a16="http://schemas.microsoft.com/office/drawing/2014/main" id="{DC10D22E-C71D-C683-755B-A577F3AA06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10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6" name="Line 303">
                <a:extLst>
                  <a:ext uri="{FF2B5EF4-FFF2-40B4-BE49-F238E27FC236}">
                    <a16:creationId xmlns:a16="http://schemas.microsoft.com/office/drawing/2014/main" id="{2D2B6917-EAC6-5211-2642-2685D3D497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18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7" name="Line 304">
                <a:extLst>
                  <a:ext uri="{FF2B5EF4-FFF2-40B4-BE49-F238E27FC236}">
                    <a16:creationId xmlns:a16="http://schemas.microsoft.com/office/drawing/2014/main" id="{DB323DDD-8156-CAA8-317E-A6D8ED8505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97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8" name="Line 305">
                <a:extLst>
                  <a:ext uri="{FF2B5EF4-FFF2-40B4-BE49-F238E27FC236}">
                    <a16:creationId xmlns:a16="http://schemas.microsoft.com/office/drawing/2014/main" id="{133D23CD-7B23-0F6F-912A-A7BC4AD9E5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39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9" name="Line 306">
                <a:extLst>
                  <a:ext uri="{FF2B5EF4-FFF2-40B4-BE49-F238E27FC236}">
                    <a16:creationId xmlns:a16="http://schemas.microsoft.com/office/drawing/2014/main" id="{68BBD733-3476-9844-CCDE-4D52359E77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73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0" name="Line 307">
                <a:extLst>
                  <a:ext uri="{FF2B5EF4-FFF2-40B4-BE49-F238E27FC236}">
                    <a16:creationId xmlns:a16="http://schemas.microsoft.com/office/drawing/2014/main" id="{CE03BD39-2384-08B8-1558-93BA177188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13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1" name="Line 308">
                <a:extLst>
                  <a:ext uri="{FF2B5EF4-FFF2-40B4-BE49-F238E27FC236}">
                    <a16:creationId xmlns:a16="http://schemas.microsoft.com/office/drawing/2014/main" id="{614CFBEF-156E-006C-E9A8-54605611AC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62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2" name="Line 309">
                <a:extLst>
                  <a:ext uri="{FF2B5EF4-FFF2-40B4-BE49-F238E27FC236}">
                    <a16:creationId xmlns:a16="http://schemas.microsoft.com/office/drawing/2014/main" id="{94CC79A5-6971-33CF-9E60-88F1FB8038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82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3" name="Line 310">
                <a:extLst>
                  <a:ext uri="{FF2B5EF4-FFF2-40B4-BE49-F238E27FC236}">
                    <a16:creationId xmlns:a16="http://schemas.microsoft.com/office/drawing/2014/main" id="{F49C7D6A-A1A8-63AC-03D4-C62BD864AA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75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4" name="Line 311">
                <a:extLst>
                  <a:ext uri="{FF2B5EF4-FFF2-40B4-BE49-F238E27FC236}">
                    <a16:creationId xmlns:a16="http://schemas.microsoft.com/office/drawing/2014/main" id="{F7B66302-FA32-DD55-7E9F-C6E7D3A0FD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18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5" name="Line 312">
                <a:extLst>
                  <a:ext uri="{FF2B5EF4-FFF2-40B4-BE49-F238E27FC236}">
                    <a16:creationId xmlns:a16="http://schemas.microsoft.com/office/drawing/2014/main" id="{431CE684-D904-CCD1-5A9B-0C8A3DB39F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37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6" name="Line 313">
                <a:extLst>
                  <a:ext uri="{FF2B5EF4-FFF2-40B4-BE49-F238E27FC236}">
                    <a16:creationId xmlns:a16="http://schemas.microsoft.com/office/drawing/2014/main" id="{F4B4A81B-3DD5-F516-2CB5-66A98A4C2B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19" y="90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7" name="Line 314">
                <a:extLst>
                  <a:ext uri="{FF2B5EF4-FFF2-40B4-BE49-F238E27FC236}">
                    <a16:creationId xmlns:a16="http://schemas.microsoft.com/office/drawing/2014/main" id="{74C55AAA-0AF3-DFE5-4BE8-E8D642E689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2" y="908"/>
                <a:ext cx="323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8" name="Rectangle 315">
                <a:extLst>
                  <a:ext uri="{FF2B5EF4-FFF2-40B4-BE49-F238E27FC236}">
                    <a16:creationId xmlns:a16="http://schemas.microsoft.com/office/drawing/2014/main" id="{153FEB28-53BD-1696-C502-3A8387E49B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91" y="702"/>
                <a:ext cx="154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41.0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9" name="Rectangle 316">
                <a:extLst>
                  <a:ext uri="{FF2B5EF4-FFF2-40B4-BE49-F238E27FC236}">
                    <a16:creationId xmlns:a16="http://schemas.microsoft.com/office/drawing/2014/main" id="{1B66B602-5DBE-A256-6991-F0E5519FB8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02" y="610"/>
                <a:ext cx="154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43.1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00" name="Rectangle 317">
                <a:extLst>
                  <a:ext uri="{FF2B5EF4-FFF2-40B4-BE49-F238E27FC236}">
                    <a16:creationId xmlns:a16="http://schemas.microsoft.com/office/drawing/2014/main" id="{EA64D97E-41E2-31A8-0247-603DD4F015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99" y="405"/>
                <a:ext cx="154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57.1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01" name="Rectangle 318">
                <a:extLst>
                  <a:ext uri="{FF2B5EF4-FFF2-40B4-BE49-F238E27FC236}">
                    <a16:creationId xmlns:a16="http://schemas.microsoft.com/office/drawing/2014/main" id="{4F06E011-DA3D-37AA-F9A9-411A682793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9" y="759"/>
                <a:ext cx="154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69.1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02" name="Rectangle 319">
                <a:extLst>
                  <a:ext uri="{FF2B5EF4-FFF2-40B4-BE49-F238E27FC236}">
                    <a16:creationId xmlns:a16="http://schemas.microsoft.com/office/drawing/2014/main" id="{98A46AD8-B581-BC3B-E9DD-1F2AF55415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87" y="531"/>
                <a:ext cx="154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85.1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03" name="Rectangle 320">
                <a:extLst>
                  <a:ext uri="{FF2B5EF4-FFF2-40B4-BE49-F238E27FC236}">
                    <a16:creationId xmlns:a16="http://schemas.microsoft.com/office/drawing/2014/main" id="{B41FAFE3-CB87-79AE-B9F7-E4ECBE7AA4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4" y="707"/>
                <a:ext cx="154" cy="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99.1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04" name="Line 321">
                <a:extLst>
                  <a:ext uri="{FF2B5EF4-FFF2-40B4-BE49-F238E27FC236}">
                    <a16:creationId xmlns:a16="http://schemas.microsoft.com/office/drawing/2014/main" id="{CEDCC8DE-1D32-B745-8BF2-B424EAD201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8" y="90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5" name="Line 322">
                <a:extLst>
                  <a:ext uri="{FF2B5EF4-FFF2-40B4-BE49-F238E27FC236}">
                    <a16:creationId xmlns:a16="http://schemas.microsoft.com/office/drawing/2014/main" id="{D1000CD2-C8C3-830F-6894-834965F7FD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55" y="908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6" name="Line 323">
                <a:extLst>
                  <a:ext uri="{FF2B5EF4-FFF2-40B4-BE49-F238E27FC236}">
                    <a16:creationId xmlns:a16="http://schemas.microsoft.com/office/drawing/2014/main" id="{F65FCD6F-1058-3FC8-33F5-8353F7DE1B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69" y="908"/>
                <a:ext cx="0" cy="5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7" name="Line 324">
                <a:extLst>
                  <a:ext uri="{FF2B5EF4-FFF2-40B4-BE49-F238E27FC236}">
                    <a16:creationId xmlns:a16="http://schemas.microsoft.com/office/drawing/2014/main" id="{883700B9-5196-DDC2-259B-50D5824785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76" y="90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8" name="Line 325">
                <a:extLst>
                  <a:ext uri="{FF2B5EF4-FFF2-40B4-BE49-F238E27FC236}">
                    <a16:creationId xmlns:a16="http://schemas.microsoft.com/office/drawing/2014/main" id="{A9C1F33B-929C-C143-CC83-01A02B3897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96" y="90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9" name="Line 326">
                <a:extLst>
                  <a:ext uri="{FF2B5EF4-FFF2-40B4-BE49-F238E27FC236}">
                    <a16:creationId xmlns:a16="http://schemas.microsoft.com/office/drawing/2014/main" id="{B47B2912-BA71-6FBB-4F3B-1FB8E2D3A8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16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0" name="Line 327">
                <a:extLst>
                  <a:ext uri="{FF2B5EF4-FFF2-40B4-BE49-F238E27FC236}">
                    <a16:creationId xmlns:a16="http://schemas.microsoft.com/office/drawing/2014/main" id="{49E377D1-1ED9-FFFE-AD10-C625A13CFB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3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1" name="Line 328">
                <a:extLst>
                  <a:ext uri="{FF2B5EF4-FFF2-40B4-BE49-F238E27FC236}">
                    <a16:creationId xmlns:a16="http://schemas.microsoft.com/office/drawing/2014/main" id="{1401F0C8-9B6C-8FAD-9B4F-95A3C46597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30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2" name="Line 329">
                <a:extLst>
                  <a:ext uri="{FF2B5EF4-FFF2-40B4-BE49-F238E27FC236}">
                    <a16:creationId xmlns:a16="http://schemas.microsoft.com/office/drawing/2014/main" id="{09F99E97-AF31-39EB-3F43-23CC27A0F6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37" y="908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3" name="Line 330">
                <a:extLst>
                  <a:ext uri="{FF2B5EF4-FFF2-40B4-BE49-F238E27FC236}">
                    <a16:creationId xmlns:a16="http://schemas.microsoft.com/office/drawing/2014/main" id="{55B1EDAC-47FF-3903-69E8-14D16B7D46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44" y="90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4" name="Line 331">
                <a:extLst>
                  <a:ext uri="{FF2B5EF4-FFF2-40B4-BE49-F238E27FC236}">
                    <a16:creationId xmlns:a16="http://schemas.microsoft.com/office/drawing/2014/main" id="{9F10525C-72FE-B8A8-00C9-B632990B1A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1" y="908"/>
                <a:ext cx="0" cy="10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5" name="Line 332">
                <a:extLst>
                  <a:ext uri="{FF2B5EF4-FFF2-40B4-BE49-F238E27FC236}">
                    <a16:creationId xmlns:a16="http://schemas.microsoft.com/office/drawing/2014/main" id="{42B66309-5908-582D-9EBB-1EA41940EA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7" y="908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6" name="Line 333">
                <a:extLst>
                  <a:ext uri="{FF2B5EF4-FFF2-40B4-BE49-F238E27FC236}">
                    <a16:creationId xmlns:a16="http://schemas.microsoft.com/office/drawing/2014/main" id="{F56E258B-AD23-1FDB-B8DB-027EFFB1DD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64" y="908"/>
                <a:ext cx="0" cy="29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7" name="Line 334">
                <a:extLst>
                  <a:ext uri="{FF2B5EF4-FFF2-40B4-BE49-F238E27FC236}">
                    <a16:creationId xmlns:a16="http://schemas.microsoft.com/office/drawing/2014/main" id="{99D2AD25-6955-5C88-9937-49C32E4219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1" y="908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8" name="Line 335">
                <a:extLst>
                  <a:ext uri="{FF2B5EF4-FFF2-40B4-BE49-F238E27FC236}">
                    <a16:creationId xmlns:a16="http://schemas.microsoft.com/office/drawing/2014/main" id="{237D956B-E3E8-36E4-B557-19C7E6C179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8" y="90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9" name="Line 336">
                <a:extLst>
                  <a:ext uri="{FF2B5EF4-FFF2-40B4-BE49-F238E27FC236}">
                    <a16:creationId xmlns:a16="http://schemas.microsoft.com/office/drawing/2014/main" id="{A744E0D7-9502-F014-12AE-06FAD51423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92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0" name="Line 337">
                <a:extLst>
                  <a:ext uri="{FF2B5EF4-FFF2-40B4-BE49-F238E27FC236}">
                    <a16:creationId xmlns:a16="http://schemas.microsoft.com/office/drawing/2014/main" id="{0A47A691-85D4-76D7-588F-68E7AD00FE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12" y="90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1" name="Line 338">
                <a:extLst>
                  <a:ext uri="{FF2B5EF4-FFF2-40B4-BE49-F238E27FC236}">
                    <a16:creationId xmlns:a16="http://schemas.microsoft.com/office/drawing/2014/main" id="{7C2A61A1-F3E0-8FCD-870C-9C641D82C4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19" y="90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2" name="Line 339">
                <a:extLst>
                  <a:ext uri="{FF2B5EF4-FFF2-40B4-BE49-F238E27FC236}">
                    <a16:creationId xmlns:a16="http://schemas.microsoft.com/office/drawing/2014/main" id="{FD9E483E-85D9-8407-7307-75BD6A436D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5" y="90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3" name="Line 340">
                <a:extLst>
                  <a:ext uri="{FF2B5EF4-FFF2-40B4-BE49-F238E27FC236}">
                    <a16:creationId xmlns:a16="http://schemas.microsoft.com/office/drawing/2014/main" id="{301B1E1F-B469-1499-47C0-BED7F1E92B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33" y="908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4" name="Line 341">
                <a:extLst>
                  <a:ext uri="{FF2B5EF4-FFF2-40B4-BE49-F238E27FC236}">
                    <a16:creationId xmlns:a16="http://schemas.microsoft.com/office/drawing/2014/main" id="{53C18046-AECA-8241-AF8B-3CCAE9D364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39" y="908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5" name="Line 342">
                <a:extLst>
                  <a:ext uri="{FF2B5EF4-FFF2-40B4-BE49-F238E27FC236}">
                    <a16:creationId xmlns:a16="http://schemas.microsoft.com/office/drawing/2014/main" id="{82468E65-A4A0-F7E8-D89B-40DAA10AD1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46" y="908"/>
                <a:ext cx="0" cy="8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6" name="Line 343">
                <a:extLst>
                  <a:ext uri="{FF2B5EF4-FFF2-40B4-BE49-F238E27FC236}">
                    <a16:creationId xmlns:a16="http://schemas.microsoft.com/office/drawing/2014/main" id="{00D8C2C7-F4CD-BFB8-19DF-01E12415C4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53" y="908"/>
                <a:ext cx="0" cy="5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7" name="Line 344">
                <a:extLst>
                  <a:ext uri="{FF2B5EF4-FFF2-40B4-BE49-F238E27FC236}">
                    <a16:creationId xmlns:a16="http://schemas.microsoft.com/office/drawing/2014/main" id="{6075F907-C826-7A39-6A91-F63B28E76E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60" y="908"/>
                <a:ext cx="0" cy="42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8" name="Line 345">
                <a:extLst>
                  <a:ext uri="{FF2B5EF4-FFF2-40B4-BE49-F238E27FC236}">
                    <a16:creationId xmlns:a16="http://schemas.microsoft.com/office/drawing/2014/main" id="{638D70D5-D175-3478-81C7-05214DB9D8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66" y="908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9" name="Line 346">
                <a:extLst>
                  <a:ext uri="{FF2B5EF4-FFF2-40B4-BE49-F238E27FC236}">
                    <a16:creationId xmlns:a16="http://schemas.microsoft.com/office/drawing/2014/main" id="{E4192F13-6A94-D0FD-A774-1CFCD3CE8E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3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0" name="Line 347">
                <a:extLst>
                  <a:ext uri="{FF2B5EF4-FFF2-40B4-BE49-F238E27FC236}">
                    <a16:creationId xmlns:a16="http://schemas.microsoft.com/office/drawing/2014/main" id="{C1D31923-18EA-60A0-36C5-8DF9484764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01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1" name="Line 348">
                <a:extLst>
                  <a:ext uri="{FF2B5EF4-FFF2-40B4-BE49-F238E27FC236}">
                    <a16:creationId xmlns:a16="http://schemas.microsoft.com/office/drawing/2014/main" id="{53D5901D-C319-593A-A52D-8B24A71FD1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14" y="90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2" name="Line 349">
                <a:extLst>
                  <a:ext uri="{FF2B5EF4-FFF2-40B4-BE49-F238E27FC236}">
                    <a16:creationId xmlns:a16="http://schemas.microsoft.com/office/drawing/2014/main" id="{546F97B2-6062-E78F-CE1E-1C87BD8468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1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3" name="Line 350">
                <a:extLst>
                  <a:ext uri="{FF2B5EF4-FFF2-40B4-BE49-F238E27FC236}">
                    <a16:creationId xmlns:a16="http://schemas.microsoft.com/office/drawing/2014/main" id="{45C42080-CB82-82D9-3FD2-6E0CFD2FED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8" y="908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4" name="Line 351">
                <a:extLst>
                  <a:ext uri="{FF2B5EF4-FFF2-40B4-BE49-F238E27FC236}">
                    <a16:creationId xmlns:a16="http://schemas.microsoft.com/office/drawing/2014/main" id="{1ED044F6-6286-1864-5C70-88808F0EB3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4" y="908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5" name="Line 352">
                <a:extLst>
                  <a:ext uri="{FF2B5EF4-FFF2-40B4-BE49-F238E27FC236}">
                    <a16:creationId xmlns:a16="http://schemas.microsoft.com/office/drawing/2014/main" id="{831DB723-CF25-D7B7-1273-E524F13994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42" y="908"/>
                <a:ext cx="0" cy="4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6" name="Line 353">
                <a:extLst>
                  <a:ext uri="{FF2B5EF4-FFF2-40B4-BE49-F238E27FC236}">
                    <a16:creationId xmlns:a16="http://schemas.microsoft.com/office/drawing/2014/main" id="{7C4CB260-26AD-C569-B27F-AED3C32FB0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48" y="908"/>
                <a:ext cx="0" cy="4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7" name="Line 354">
                <a:extLst>
                  <a:ext uri="{FF2B5EF4-FFF2-40B4-BE49-F238E27FC236}">
                    <a16:creationId xmlns:a16="http://schemas.microsoft.com/office/drawing/2014/main" id="{CA6D30A4-80BC-3F3F-D5F9-64951322C5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55" y="908"/>
                <a:ext cx="0" cy="28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8" name="Line 355">
                <a:extLst>
                  <a:ext uri="{FF2B5EF4-FFF2-40B4-BE49-F238E27FC236}">
                    <a16:creationId xmlns:a16="http://schemas.microsoft.com/office/drawing/2014/main" id="{B902AE93-B0FB-BD23-7957-274201E9CD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2" y="908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9" name="Line 356">
                <a:extLst>
                  <a:ext uri="{FF2B5EF4-FFF2-40B4-BE49-F238E27FC236}">
                    <a16:creationId xmlns:a16="http://schemas.microsoft.com/office/drawing/2014/main" id="{7A422852-7134-6D9A-816A-353FE90D9D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9" y="90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0" name="Line 357">
                <a:extLst>
                  <a:ext uri="{FF2B5EF4-FFF2-40B4-BE49-F238E27FC236}">
                    <a16:creationId xmlns:a16="http://schemas.microsoft.com/office/drawing/2014/main" id="{DB6463FE-87EE-F734-0294-6EC102135D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82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1" name="Line 358">
                <a:extLst>
                  <a:ext uri="{FF2B5EF4-FFF2-40B4-BE49-F238E27FC236}">
                    <a16:creationId xmlns:a16="http://schemas.microsoft.com/office/drawing/2014/main" id="{75CE2955-9D6A-CB1F-8E2A-831EBC451F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6" y="90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2" name="Line 359">
                <a:extLst>
                  <a:ext uri="{FF2B5EF4-FFF2-40B4-BE49-F238E27FC236}">
                    <a16:creationId xmlns:a16="http://schemas.microsoft.com/office/drawing/2014/main" id="{E568AE1C-AB6D-F438-6BE6-C272C1672C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03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3" name="Line 360">
                <a:extLst>
                  <a:ext uri="{FF2B5EF4-FFF2-40B4-BE49-F238E27FC236}">
                    <a16:creationId xmlns:a16="http://schemas.microsoft.com/office/drawing/2014/main" id="{B5AEE837-CB37-A0DD-CBEF-DDFF044198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0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4" name="Line 361">
                <a:extLst>
                  <a:ext uri="{FF2B5EF4-FFF2-40B4-BE49-F238E27FC236}">
                    <a16:creationId xmlns:a16="http://schemas.microsoft.com/office/drawing/2014/main" id="{F06CC1B5-0D90-86E6-6EDD-B9422A0F02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5" name="Line 362">
                <a:extLst>
                  <a:ext uri="{FF2B5EF4-FFF2-40B4-BE49-F238E27FC236}">
                    <a16:creationId xmlns:a16="http://schemas.microsoft.com/office/drawing/2014/main" id="{E71F983A-DEE3-2C7D-E7E8-03FECCB39A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3" y="908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6" name="Line 363">
                <a:extLst>
                  <a:ext uri="{FF2B5EF4-FFF2-40B4-BE49-F238E27FC236}">
                    <a16:creationId xmlns:a16="http://schemas.microsoft.com/office/drawing/2014/main" id="{78E49CAC-87D8-36E4-5E0D-04517736B4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30" y="908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7" name="Line 364">
                <a:extLst>
                  <a:ext uri="{FF2B5EF4-FFF2-40B4-BE49-F238E27FC236}">
                    <a16:creationId xmlns:a16="http://schemas.microsoft.com/office/drawing/2014/main" id="{64788D58-C4A8-37C8-52BD-3D9F6B2629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37" y="908"/>
                <a:ext cx="0" cy="2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8" name="Line 365">
                <a:extLst>
                  <a:ext uri="{FF2B5EF4-FFF2-40B4-BE49-F238E27FC236}">
                    <a16:creationId xmlns:a16="http://schemas.microsoft.com/office/drawing/2014/main" id="{6B8EF3E4-9CE5-1D0B-1E93-FEA7AADA3D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44" y="908"/>
                <a:ext cx="0" cy="2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9" name="Line 366">
                <a:extLst>
                  <a:ext uri="{FF2B5EF4-FFF2-40B4-BE49-F238E27FC236}">
                    <a16:creationId xmlns:a16="http://schemas.microsoft.com/office/drawing/2014/main" id="{95D18BBC-CB36-9485-7535-61484BF6F6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51" y="908"/>
                <a:ext cx="0" cy="20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0" name="Line 367">
                <a:extLst>
                  <a:ext uri="{FF2B5EF4-FFF2-40B4-BE49-F238E27FC236}">
                    <a16:creationId xmlns:a16="http://schemas.microsoft.com/office/drawing/2014/main" id="{B7039CE8-CFFF-3BB5-52AF-B880AFAAB8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57" y="908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1" name="Line 368">
                <a:extLst>
                  <a:ext uri="{FF2B5EF4-FFF2-40B4-BE49-F238E27FC236}">
                    <a16:creationId xmlns:a16="http://schemas.microsoft.com/office/drawing/2014/main" id="{458B9BA4-CFAE-6454-23B8-8026306332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2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2" name="Line 369">
                <a:extLst>
                  <a:ext uri="{FF2B5EF4-FFF2-40B4-BE49-F238E27FC236}">
                    <a16:creationId xmlns:a16="http://schemas.microsoft.com/office/drawing/2014/main" id="{3E2BFC7D-9F04-831D-8973-BAC9537A1C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9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3" name="Line 370">
                <a:extLst>
                  <a:ext uri="{FF2B5EF4-FFF2-40B4-BE49-F238E27FC236}">
                    <a16:creationId xmlns:a16="http://schemas.microsoft.com/office/drawing/2014/main" id="{30304F63-3198-5008-5F4F-9684E6F469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5" y="90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4" name="Line 371">
                <a:extLst>
                  <a:ext uri="{FF2B5EF4-FFF2-40B4-BE49-F238E27FC236}">
                    <a16:creationId xmlns:a16="http://schemas.microsoft.com/office/drawing/2014/main" id="{159BA332-46F7-D842-4584-71984D4F93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32" y="908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5" name="Line 372">
                <a:extLst>
                  <a:ext uri="{FF2B5EF4-FFF2-40B4-BE49-F238E27FC236}">
                    <a16:creationId xmlns:a16="http://schemas.microsoft.com/office/drawing/2014/main" id="{BBF02E1E-C3E1-6089-9F9F-19B55D1B6E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39" y="908"/>
                <a:ext cx="0" cy="2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6" name="Line 373">
                <a:extLst>
                  <a:ext uri="{FF2B5EF4-FFF2-40B4-BE49-F238E27FC236}">
                    <a16:creationId xmlns:a16="http://schemas.microsoft.com/office/drawing/2014/main" id="{3931CB25-6AC2-FC1B-E931-18E8AE929D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46" y="908"/>
                <a:ext cx="0" cy="4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7" name="Line 374">
                <a:extLst>
                  <a:ext uri="{FF2B5EF4-FFF2-40B4-BE49-F238E27FC236}">
                    <a16:creationId xmlns:a16="http://schemas.microsoft.com/office/drawing/2014/main" id="{E2DC5B24-BD69-AEEB-4E22-2C6B4D65E7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53" y="90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8" name="Line 375">
                <a:extLst>
                  <a:ext uri="{FF2B5EF4-FFF2-40B4-BE49-F238E27FC236}">
                    <a16:creationId xmlns:a16="http://schemas.microsoft.com/office/drawing/2014/main" id="{514814CE-26DF-F41B-6D16-73CDC5F5E2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60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9" name="Line 376">
                <a:extLst>
                  <a:ext uri="{FF2B5EF4-FFF2-40B4-BE49-F238E27FC236}">
                    <a16:creationId xmlns:a16="http://schemas.microsoft.com/office/drawing/2014/main" id="{DC480768-D444-4A5E-B147-1C858B9C84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00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0" name="Line 377">
                <a:extLst>
                  <a:ext uri="{FF2B5EF4-FFF2-40B4-BE49-F238E27FC236}">
                    <a16:creationId xmlns:a16="http://schemas.microsoft.com/office/drawing/2014/main" id="{546AF8CF-DBCB-C37E-ADBD-4D74A59B4B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21" y="90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1" name="Line 378">
                <a:extLst>
                  <a:ext uri="{FF2B5EF4-FFF2-40B4-BE49-F238E27FC236}">
                    <a16:creationId xmlns:a16="http://schemas.microsoft.com/office/drawing/2014/main" id="{D6157EB9-3DFC-EC61-B2AF-5F2728B875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28" y="908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2" name="Line 379">
                <a:extLst>
                  <a:ext uri="{FF2B5EF4-FFF2-40B4-BE49-F238E27FC236}">
                    <a16:creationId xmlns:a16="http://schemas.microsoft.com/office/drawing/2014/main" id="{38D4012F-DFA1-F296-DFB9-E2D370135B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4" y="908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3" name="Line 380">
                <a:extLst>
                  <a:ext uri="{FF2B5EF4-FFF2-40B4-BE49-F238E27FC236}">
                    <a16:creationId xmlns:a16="http://schemas.microsoft.com/office/drawing/2014/main" id="{19B51B73-E32C-BA0F-C902-54A9D1C4A6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1" y="908"/>
                <a:ext cx="0" cy="3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4" name="Line 381">
                <a:extLst>
                  <a:ext uri="{FF2B5EF4-FFF2-40B4-BE49-F238E27FC236}">
                    <a16:creationId xmlns:a16="http://schemas.microsoft.com/office/drawing/2014/main" id="{8C901097-0398-E0F2-9A92-90D334EEA8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8" y="908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5" name="Line 382">
                <a:extLst>
                  <a:ext uri="{FF2B5EF4-FFF2-40B4-BE49-F238E27FC236}">
                    <a16:creationId xmlns:a16="http://schemas.microsoft.com/office/drawing/2014/main" id="{57A65150-B602-5DC4-DFE5-A42C185990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16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6" name="Line 383">
                <a:extLst>
                  <a:ext uri="{FF2B5EF4-FFF2-40B4-BE49-F238E27FC236}">
                    <a16:creationId xmlns:a16="http://schemas.microsoft.com/office/drawing/2014/main" id="{BC88D703-31D1-F3F2-3167-E904C69DD5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23" y="90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7" name="Line 384">
                <a:extLst>
                  <a:ext uri="{FF2B5EF4-FFF2-40B4-BE49-F238E27FC236}">
                    <a16:creationId xmlns:a16="http://schemas.microsoft.com/office/drawing/2014/main" id="{2D8B1B84-B7A5-4D18-A3EB-412AE404DC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30" y="908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8" name="Line 385">
                <a:extLst>
                  <a:ext uri="{FF2B5EF4-FFF2-40B4-BE49-F238E27FC236}">
                    <a16:creationId xmlns:a16="http://schemas.microsoft.com/office/drawing/2014/main" id="{5C13E980-893A-9D95-27CC-A8876D3A84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37" y="908"/>
                <a:ext cx="0" cy="2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9" name="Line 386">
                <a:extLst>
                  <a:ext uri="{FF2B5EF4-FFF2-40B4-BE49-F238E27FC236}">
                    <a16:creationId xmlns:a16="http://schemas.microsoft.com/office/drawing/2014/main" id="{8DB51B7A-D830-18EA-0723-2FEBF2D142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43" y="908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0" name="Line 387">
                <a:extLst>
                  <a:ext uri="{FF2B5EF4-FFF2-40B4-BE49-F238E27FC236}">
                    <a16:creationId xmlns:a16="http://schemas.microsoft.com/office/drawing/2014/main" id="{B1FE0CC2-693A-7B23-6E85-B8FA8FDA52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19" y="90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1" name="Line 388">
                <a:extLst>
                  <a:ext uri="{FF2B5EF4-FFF2-40B4-BE49-F238E27FC236}">
                    <a16:creationId xmlns:a16="http://schemas.microsoft.com/office/drawing/2014/main" id="{9E3852FA-1001-0720-D60A-42FED98657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25" y="908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2" name="Line 389">
                <a:extLst>
                  <a:ext uri="{FF2B5EF4-FFF2-40B4-BE49-F238E27FC236}">
                    <a16:creationId xmlns:a16="http://schemas.microsoft.com/office/drawing/2014/main" id="{7B377A3E-2313-B65D-AB30-8F422B92EB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2" y="908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3" name="Line 390">
                <a:extLst>
                  <a:ext uri="{FF2B5EF4-FFF2-40B4-BE49-F238E27FC236}">
                    <a16:creationId xmlns:a16="http://schemas.microsoft.com/office/drawing/2014/main" id="{9B359849-B1A4-C33A-5CD1-0C3A158DB5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9" y="908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4" name="Line 391">
                <a:extLst>
                  <a:ext uri="{FF2B5EF4-FFF2-40B4-BE49-F238E27FC236}">
                    <a16:creationId xmlns:a16="http://schemas.microsoft.com/office/drawing/2014/main" id="{2D18D604-D734-6B79-1362-55FE733D9A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14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5" name="Line 392">
                <a:extLst>
                  <a:ext uri="{FF2B5EF4-FFF2-40B4-BE49-F238E27FC236}">
                    <a16:creationId xmlns:a16="http://schemas.microsoft.com/office/drawing/2014/main" id="{80EE0144-F702-8464-E5AD-362DFA3C53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21" y="908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6" name="Line 393">
                <a:extLst>
                  <a:ext uri="{FF2B5EF4-FFF2-40B4-BE49-F238E27FC236}">
                    <a16:creationId xmlns:a16="http://schemas.microsoft.com/office/drawing/2014/main" id="{09A554A7-E1D3-1886-90F3-611752F326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28" y="908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7" name="Line 394">
                <a:extLst>
                  <a:ext uri="{FF2B5EF4-FFF2-40B4-BE49-F238E27FC236}">
                    <a16:creationId xmlns:a16="http://schemas.microsoft.com/office/drawing/2014/main" id="{7AD6F593-BF76-2E86-7B4B-143029FE7B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34" y="90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8" name="Line 395">
                <a:extLst>
                  <a:ext uri="{FF2B5EF4-FFF2-40B4-BE49-F238E27FC236}">
                    <a16:creationId xmlns:a16="http://schemas.microsoft.com/office/drawing/2014/main" id="{4EDE8462-DAF6-082B-C7AC-D60FD3683A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02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9" name="Line 396">
                <a:extLst>
                  <a:ext uri="{FF2B5EF4-FFF2-40B4-BE49-F238E27FC236}">
                    <a16:creationId xmlns:a16="http://schemas.microsoft.com/office/drawing/2014/main" id="{04355A5A-0EFB-AA48-1341-3F60A01069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09" y="90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0" name="Line 397">
                <a:extLst>
                  <a:ext uri="{FF2B5EF4-FFF2-40B4-BE49-F238E27FC236}">
                    <a16:creationId xmlns:a16="http://schemas.microsoft.com/office/drawing/2014/main" id="{0464C6D1-D800-2791-9F98-2EF755A7F7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16" y="908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1" name="Line 398">
                <a:extLst>
                  <a:ext uri="{FF2B5EF4-FFF2-40B4-BE49-F238E27FC236}">
                    <a16:creationId xmlns:a16="http://schemas.microsoft.com/office/drawing/2014/main" id="{CDF506E2-1AF1-DBB1-B47C-06F356E0A0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23" y="908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2" name="Line 399">
                <a:extLst>
                  <a:ext uri="{FF2B5EF4-FFF2-40B4-BE49-F238E27FC236}">
                    <a16:creationId xmlns:a16="http://schemas.microsoft.com/office/drawing/2014/main" id="{8631A946-556A-0536-5F40-533A7C95D7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30" y="90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3" name="Line 400">
                <a:extLst>
                  <a:ext uri="{FF2B5EF4-FFF2-40B4-BE49-F238E27FC236}">
                    <a16:creationId xmlns:a16="http://schemas.microsoft.com/office/drawing/2014/main" id="{91E116E3-9125-B6C8-F03A-5CD513C2E3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90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4" name="Line 401">
                <a:extLst>
                  <a:ext uri="{FF2B5EF4-FFF2-40B4-BE49-F238E27FC236}">
                    <a16:creationId xmlns:a16="http://schemas.microsoft.com/office/drawing/2014/main" id="{A31D31C0-FB39-2A42-FAD2-E5D39190F8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8" y="908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5" name="Line 402">
                <a:extLst>
                  <a:ext uri="{FF2B5EF4-FFF2-40B4-BE49-F238E27FC236}">
                    <a16:creationId xmlns:a16="http://schemas.microsoft.com/office/drawing/2014/main" id="{3102B5BD-6B8C-C5B1-3327-13AD5A86E7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25" y="90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6" name="Line 403">
                <a:extLst>
                  <a:ext uri="{FF2B5EF4-FFF2-40B4-BE49-F238E27FC236}">
                    <a16:creationId xmlns:a16="http://schemas.microsoft.com/office/drawing/2014/main" id="{0E6C12BA-9EE3-DA84-29E5-F6DF095DCA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07" y="90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7" name="Line 404">
                <a:extLst>
                  <a:ext uri="{FF2B5EF4-FFF2-40B4-BE49-F238E27FC236}">
                    <a16:creationId xmlns:a16="http://schemas.microsoft.com/office/drawing/2014/main" id="{CE6681A3-6035-77EA-A8A4-B24B5A91AC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14" y="908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8" name="Line 405">
                <a:extLst>
                  <a:ext uri="{FF2B5EF4-FFF2-40B4-BE49-F238E27FC236}">
                    <a16:creationId xmlns:a16="http://schemas.microsoft.com/office/drawing/2014/main" id="{826A2876-EA30-55E0-6359-4597EF1D1B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20" y="90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670" name="Line 407">
              <a:extLst>
                <a:ext uri="{FF2B5EF4-FFF2-40B4-BE49-F238E27FC236}">
                  <a16:creationId xmlns:a16="http://schemas.microsoft.com/office/drawing/2014/main" id="{0046C8F4-A909-C7A9-C70C-06F6D5DABD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02" y="908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1" name="Line 408">
              <a:extLst>
                <a:ext uri="{FF2B5EF4-FFF2-40B4-BE49-F238E27FC236}">
                  <a16:creationId xmlns:a16="http://schemas.microsoft.com/office/drawing/2014/main" id="{366753FF-8126-1673-A70C-DA839F36A4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09" y="908"/>
              <a:ext cx="0" cy="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2" name="Line 409">
              <a:extLst>
                <a:ext uri="{FF2B5EF4-FFF2-40B4-BE49-F238E27FC236}">
                  <a16:creationId xmlns:a16="http://schemas.microsoft.com/office/drawing/2014/main" id="{072866C0-E3C9-F457-939D-F2EBFE916B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16" y="908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3" name="Line 410">
              <a:extLst>
                <a:ext uri="{FF2B5EF4-FFF2-40B4-BE49-F238E27FC236}">
                  <a16:creationId xmlns:a16="http://schemas.microsoft.com/office/drawing/2014/main" id="{417BC810-D08E-3C79-9860-82321D9238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8" y="908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4" name="Line 411">
              <a:extLst>
                <a:ext uri="{FF2B5EF4-FFF2-40B4-BE49-F238E27FC236}">
                  <a16:creationId xmlns:a16="http://schemas.microsoft.com/office/drawing/2014/main" id="{6C5C655F-CB18-1BB8-4407-5A77C68785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05" y="908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5" name="Line 412">
              <a:extLst>
                <a:ext uri="{FF2B5EF4-FFF2-40B4-BE49-F238E27FC236}">
                  <a16:creationId xmlns:a16="http://schemas.microsoft.com/office/drawing/2014/main" id="{8012D1F4-E9F1-E275-604D-00939B26A5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11" y="908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6" name="Line 413">
              <a:extLst>
                <a:ext uri="{FF2B5EF4-FFF2-40B4-BE49-F238E27FC236}">
                  <a16:creationId xmlns:a16="http://schemas.microsoft.com/office/drawing/2014/main" id="{2BC0A5A8-0D1D-1969-7BA1-99D28A1590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93" y="908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7" name="Line 414">
              <a:extLst>
                <a:ext uri="{FF2B5EF4-FFF2-40B4-BE49-F238E27FC236}">
                  <a16:creationId xmlns:a16="http://schemas.microsoft.com/office/drawing/2014/main" id="{CA88A98B-F373-0462-8FAD-828E4F4A9F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00" y="908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8" name="Line 415">
              <a:extLst>
                <a:ext uri="{FF2B5EF4-FFF2-40B4-BE49-F238E27FC236}">
                  <a16:creationId xmlns:a16="http://schemas.microsoft.com/office/drawing/2014/main" id="{BD585907-DB30-F4A4-AA83-478FD49F9B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07" y="908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9" name="Line 416">
              <a:extLst>
                <a:ext uri="{FF2B5EF4-FFF2-40B4-BE49-F238E27FC236}">
                  <a16:creationId xmlns:a16="http://schemas.microsoft.com/office/drawing/2014/main" id="{49F4CCD4-58DD-5777-B5BE-B3EC27907B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84" y="908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0" name="Line 417">
              <a:extLst>
                <a:ext uri="{FF2B5EF4-FFF2-40B4-BE49-F238E27FC236}">
                  <a16:creationId xmlns:a16="http://schemas.microsoft.com/office/drawing/2014/main" id="{F617C366-0ADE-A0BF-A3EC-69155D3E4A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91" y="908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1" name="Line 418">
              <a:extLst>
                <a:ext uri="{FF2B5EF4-FFF2-40B4-BE49-F238E27FC236}">
                  <a16:creationId xmlns:a16="http://schemas.microsoft.com/office/drawing/2014/main" id="{151AA947-CAF0-B1C7-6E4D-19B710D978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97" y="908"/>
              <a:ext cx="0" cy="1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2" name="Line 419">
              <a:extLst>
                <a:ext uri="{FF2B5EF4-FFF2-40B4-BE49-F238E27FC236}">
                  <a16:creationId xmlns:a16="http://schemas.microsoft.com/office/drawing/2014/main" id="{8F809C6B-4EB2-CFA2-A4F0-008419F446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04" y="908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3" name="Line 420">
              <a:extLst>
                <a:ext uri="{FF2B5EF4-FFF2-40B4-BE49-F238E27FC236}">
                  <a16:creationId xmlns:a16="http://schemas.microsoft.com/office/drawing/2014/main" id="{514D04CA-8698-3D02-5EDB-F7BDB4277E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2" y="908"/>
              <a:ext cx="3236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4" name="Rectangle 421">
              <a:extLst>
                <a:ext uri="{FF2B5EF4-FFF2-40B4-BE49-F238E27FC236}">
                  <a16:creationId xmlns:a16="http://schemas.microsoft.com/office/drawing/2014/main" id="{C3C0DFF6-874A-2578-ADFD-D069F311E9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0" y="1438"/>
              <a:ext cx="131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m/z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5" name="Rectangle 422">
              <a:extLst>
                <a:ext uri="{FF2B5EF4-FFF2-40B4-BE49-F238E27FC236}">
                  <a16:creationId xmlns:a16="http://schemas.microsoft.com/office/drawing/2014/main" id="{57E5BF15-4564-B823-177C-6880944DF0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8" y="297"/>
              <a:ext cx="85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6" name="Rectangle 423">
              <a:extLst>
                <a:ext uri="{FF2B5EF4-FFF2-40B4-BE49-F238E27FC236}">
                  <a16:creationId xmlns:a16="http://schemas.microsoft.com/office/drawing/2014/main" id="{B828EF1D-40B1-785B-B330-E8762DF97C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5" y="296"/>
              <a:ext cx="855" cy="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A52A2A"/>
                  </a:solidFill>
                  <a:effectLst/>
                  <a:latin typeface="Arial" panose="020B0604020202020204" pitchFamily="34" charset="0"/>
                </a:rPr>
                <a:t>Peak #25  RT: 26.47 min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7" name="Rectangle 424">
              <a:extLst>
                <a:ext uri="{FF2B5EF4-FFF2-40B4-BE49-F238E27FC236}">
                  <a16:creationId xmlns:a16="http://schemas.microsoft.com/office/drawing/2014/main" id="{103AA36A-F024-0BE0-CF2E-FAAB472C0D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91" y="388"/>
              <a:ext cx="990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anose="020B0604020202020204" pitchFamily="34" charset="0"/>
                </a:rPr>
                <a:t>Hit# 3 : Nonadecane : C19H40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8" name="Rectangle 425">
              <a:extLst>
                <a:ext uri="{FF2B5EF4-FFF2-40B4-BE49-F238E27FC236}">
                  <a16:creationId xmlns:a16="http://schemas.microsoft.com/office/drawing/2014/main" id="{88F52C72-7BC8-453E-2F0F-69EF4AA81D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2" y="277"/>
              <a:ext cx="3236" cy="1263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185513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" name="Picture 6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382" y="3155361"/>
            <a:ext cx="5730618" cy="225959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318" y="179435"/>
            <a:ext cx="5730618" cy="247653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79435"/>
            <a:ext cx="5792960" cy="247653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3155361"/>
            <a:ext cx="5792960" cy="2476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081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258" y="238811"/>
            <a:ext cx="5730617" cy="247653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5678" y="238811"/>
            <a:ext cx="6067088" cy="247653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2875" y="3134979"/>
            <a:ext cx="6067088" cy="247653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061" y="3134979"/>
            <a:ext cx="5730617" cy="2476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153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06" y="331980"/>
            <a:ext cx="5830783" cy="2476534"/>
          </a:xfrm>
          <a:prstGeom prst="rect">
            <a:avLst/>
          </a:prstGeom>
        </p:spPr>
      </p:pic>
      <p:grpSp>
        <p:nvGrpSpPr>
          <p:cNvPr id="31" name="Group 4"/>
          <p:cNvGrpSpPr>
            <a:grpSpLocks noChangeAspect="1"/>
          </p:cNvGrpSpPr>
          <p:nvPr/>
        </p:nvGrpSpPr>
        <p:grpSpPr bwMode="auto">
          <a:xfrm>
            <a:off x="236305" y="3154810"/>
            <a:ext cx="5995481" cy="2497138"/>
            <a:chOff x="1861" y="-360"/>
            <a:chExt cx="3853" cy="1573"/>
          </a:xfrm>
        </p:grpSpPr>
        <p:sp>
          <p:nvSpPr>
            <p:cNvPr id="32" name="AutoShape 3"/>
            <p:cNvSpPr>
              <a:spLocks noChangeAspect="1" noChangeArrowheads="1" noTextEdit="1"/>
            </p:cNvSpPr>
            <p:nvPr/>
          </p:nvSpPr>
          <p:spPr bwMode="auto">
            <a:xfrm>
              <a:off x="1861" y="-360"/>
              <a:ext cx="3822" cy="1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3" name="Group 205"/>
            <p:cNvGrpSpPr>
              <a:grpSpLocks/>
            </p:cNvGrpSpPr>
            <p:nvPr/>
          </p:nvGrpSpPr>
          <p:grpSpPr bwMode="auto">
            <a:xfrm>
              <a:off x="1873" y="-360"/>
              <a:ext cx="3841" cy="1573"/>
              <a:chOff x="1873" y="-360"/>
              <a:chExt cx="3841" cy="1573"/>
            </a:xfrm>
          </p:grpSpPr>
          <p:sp>
            <p:nvSpPr>
              <p:cNvPr id="463" name="Line 5"/>
              <p:cNvSpPr>
                <a:spLocks noChangeShapeType="1"/>
              </p:cNvSpPr>
              <p:nvPr/>
            </p:nvSpPr>
            <p:spPr bwMode="auto">
              <a:xfrm>
                <a:off x="2082" y="1092"/>
                <a:ext cx="3540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4" name="Line 6"/>
              <p:cNvSpPr>
                <a:spLocks noChangeShapeType="1"/>
              </p:cNvSpPr>
              <p:nvPr/>
            </p:nvSpPr>
            <p:spPr bwMode="auto">
              <a:xfrm>
                <a:off x="2082" y="1092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5" name="Rectangle 7"/>
              <p:cNvSpPr>
                <a:spLocks noChangeArrowheads="1"/>
              </p:cNvSpPr>
              <p:nvPr/>
            </p:nvSpPr>
            <p:spPr bwMode="auto">
              <a:xfrm>
                <a:off x="2042" y="1119"/>
                <a:ext cx="112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17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6" name="Line 8"/>
              <p:cNvSpPr>
                <a:spLocks noChangeShapeType="1"/>
              </p:cNvSpPr>
              <p:nvPr/>
            </p:nvSpPr>
            <p:spPr bwMode="auto">
              <a:xfrm>
                <a:off x="2103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7" name="Line 9"/>
              <p:cNvSpPr>
                <a:spLocks noChangeShapeType="1"/>
              </p:cNvSpPr>
              <p:nvPr/>
            </p:nvSpPr>
            <p:spPr bwMode="auto">
              <a:xfrm>
                <a:off x="2177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8" name="Line 10"/>
              <p:cNvSpPr>
                <a:spLocks noChangeShapeType="1"/>
              </p:cNvSpPr>
              <p:nvPr/>
            </p:nvSpPr>
            <p:spPr bwMode="auto">
              <a:xfrm>
                <a:off x="2250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9" name="Line 11"/>
              <p:cNvSpPr>
                <a:spLocks noChangeShapeType="1"/>
              </p:cNvSpPr>
              <p:nvPr/>
            </p:nvSpPr>
            <p:spPr bwMode="auto">
              <a:xfrm>
                <a:off x="2324" y="1092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0" name="Rectangle 12"/>
              <p:cNvSpPr>
                <a:spLocks noChangeArrowheads="1"/>
              </p:cNvSpPr>
              <p:nvPr/>
            </p:nvSpPr>
            <p:spPr bwMode="auto">
              <a:xfrm>
                <a:off x="2279" y="1119"/>
                <a:ext cx="112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1" name="Line 13"/>
              <p:cNvSpPr>
                <a:spLocks noChangeShapeType="1"/>
              </p:cNvSpPr>
              <p:nvPr/>
            </p:nvSpPr>
            <p:spPr bwMode="auto">
              <a:xfrm>
                <a:off x="2397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2" name="Line 14"/>
              <p:cNvSpPr>
                <a:spLocks noChangeShapeType="1"/>
              </p:cNvSpPr>
              <p:nvPr/>
            </p:nvSpPr>
            <p:spPr bwMode="auto">
              <a:xfrm>
                <a:off x="2470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3" name="Line 15"/>
              <p:cNvSpPr>
                <a:spLocks noChangeShapeType="1"/>
              </p:cNvSpPr>
              <p:nvPr/>
            </p:nvSpPr>
            <p:spPr bwMode="auto">
              <a:xfrm>
                <a:off x="2543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4" name="Line 16"/>
              <p:cNvSpPr>
                <a:spLocks noChangeShapeType="1"/>
              </p:cNvSpPr>
              <p:nvPr/>
            </p:nvSpPr>
            <p:spPr bwMode="auto">
              <a:xfrm>
                <a:off x="2617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5" name="Line 17"/>
              <p:cNvSpPr>
                <a:spLocks noChangeShapeType="1"/>
              </p:cNvSpPr>
              <p:nvPr/>
            </p:nvSpPr>
            <p:spPr bwMode="auto">
              <a:xfrm>
                <a:off x="2690" y="1092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6" name="Rectangle 18"/>
              <p:cNvSpPr>
                <a:spLocks noChangeArrowheads="1"/>
              </p:cNvSpPr>
              <p:nvPr/>
            </p:nvSpPr>
            <p:spPr bwMode="auto">
              <a:xfrm>
                <a:off x="2628" y="1119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7" name="Line 19"/>
              <p:cNvSpPr>
                <a:spLocks noChangeShapeType="1"/>
              </p:cNvSpPr>
              <p:nvPr/>
            </p:nvSpPr>
            <p:spPr bwMode="auto">
              <a:xfrm>
                <a:off x="2763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8" name="Line 20"/>
              <p:cNvSpPr>
                <a:spLocks noChangeShapeType="1"/>
              </p:cNvSpPr>
              <p:nvPr/>
            </p:nvSpPr>
            <p:spPr bwMode="auto">
              <a:xfrm>
                <a:off x="2837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9" name="Line 21"/>
              <p:cNvSpPr>
                <a:spLocks noChangeShapeType="1"/>
              </p:cNvSpPr>
              <p:nvPr/>
            </p:nvSpPr>
            <p:spPr bwMode="auto">
              <a:xfrm>
                <a:off x="2910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0" name="Line 22"/>
              <p:cNvSpPr>
                <a:spLocks noChangeShapeType="1"/>
              </p:cNvSpPr>
              <p:nvPr/>
            </p:nvSpPr>
            <p:spPr bwMode="auto">
              <a:xfrm>
                <a:off x="2983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1" name="Line 23"/>
              <p:cNvSpPr>
                <a:spLocks noChangeShapeType="1"/>
              </p:cNvSpPr>
              <p:nvPr/>
            </p:nvSpPr>
            <p:spPr bwMode="auto">
              <a:xfrm>
                <a:off x="3057" y="1092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2" name="Rectangle 24"/>
              <p:cNvSpPr>
                <a:spLocks noChangeArrowheads="1"/>
              </p:cNvSpPr>
              <p:nvPr/>
            </p:nvSpPr>
            <p:spPr bwMode="auto">
              <a:xfrm>
                <a:off x="2996" y="1119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3" name="Line 25"/>
              <p:cNvSpPr>
                <a:spLocks noChangeShapeType="1"/>
              </p:cNvSpPr>
              <p:nvPr/>
            </p:nvSpPr>
            <p:spPr bwMode="auto">
              <a:xfrm>
                <a:off x="3130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4" name="Line 26"/>
              <p:cNvSpPr>
                <a:spLocks noChangeShapeType="1"/>
              </p:cNvSpPr>
              <p:nvPr/>
            </p:nvSpPr>
            <p:spPr bwMode="auto">
              <a:xfrm>
                <a:off x="3203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5" name="Line 27"/>
              <p:cNvSpPr>
                <a:spLocks noChangeShapeType="1"/>
              </p:cNvSpPr>
              <p:nvPr/>
            </p:nvSpPr>
            <p:spPr bwMode="auto">
              <a:xfrm>
                <a:off x="3276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6" name="Line 28"/>
              <p:cNvSpPr>
                <a:spLocks noChangeShapeType="1"/>
              </p:cNvSpPr>
              <p:nvPr/>
            </p:nvSpPr>
            <p:spPr bwMode="auto">
              <a:xfrm>
                <a:off x="3350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7" name="Line 29"/>
              <p:cNvSpPr>
                <a:spLocks noChangeShapeType="1"/>
              </p:cNvSpPr>
              <p:nvPr/>
            </p:nvSpPr>
            <p:spPr bwMode="auto">
              <a:xfrm>
                <a:off x="3423" y="1092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8" name="Rectangle 30"/>
              <p:cNvSpPr>
                <a:spLocks noChangeArrowheads="1"/>
              </p:cNvSpPr>
              <p:nvPr/>
            </p:nvSpPr>
            <p:spPr bwMode="auto">
              <a:xfrm>
                <a:off x="3364" y="1119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9" name="Line 31"/>
              <p:cNvSpPr>
                <a:spLocks noChangeShapeType="1"/>
              </p:cNvSpPr>
              <p:nvPr/>
            </p:nvSpPr>
            <p:spPr bwMode="auto">
              <a:xfrm>
                <a:off x="3496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0" name="Line 32"/>
              <p:cNvSpPr>
                <a:spLocks noChangeShapeType="1"/>
              </p:cNvSpPr>
              <p:nvPr/>
            </p:nvSpPr>
            <p:spPr bwMode="auto">
              <a:xfrm>
                <a:off x="3570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1" name="Line 33"/>
              <p:cNvSpPr>
                <a:spLocks noChangeShapeType="1"/>
              </p:cNvSpPr>
              <p:nvPr/>
            </p:nvSpPr>
            <p:spPr bwMode="auto">
              <a:xfrm>
                <a:off x="3643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2" name="Line 34"/>
              <p:cNvSpPr>
                <a:spLocks noChangeShapeType="1"/>
              </p:cNvSpPr>
              <p:nvPr/>
            </p:nvSpPr>
            <p:spPr bwMode="auto">
              <a:xfrm>
                <a:off x="3716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3" name="Line 35"/>
              <p:cNvSpPr>
                <a:spLocks noChangeShapeType="1"/>
              </p:cNvSpPr>
              <p:nvPr/>
            </p:nvSpPr>
            <p:spPr bwMode="auto">
              <a:xfrm>
                <a:off x="3789" y="1092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4" name="Rectangle 36"/>
              <p:cNvSpPr>
                <a:spLocks noChangeArrowheads="1"/>
              </p:cNvSpPr>
              <p:nvPr/>
            </p:nvSpPr>
            <p:spPr bwMode="auto">
              <a:xfrm>
                <a:off x="3725" y="1119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5" name="Line 37"/>
              <p:cNvSpPr>
                <a:spLocks noChangeShapeType="1"/>
              </p:cNvSpPr>
              <p:nvPr/>
            </p:nvSpPr>
            <p:spPr bwMode="auto">
              <a:xfrm>
                <a:off x="3863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6" name="Line 38"/>
              <p:cNvSpPr>
                <a:spLocks noChangeShapeType="1"/>
              </p:cNvSpPr>
              <p:nvPr/>
            </p:nvSpPr>
            <p:spPr bwMode="auto">
              <a:xfrm>
                <a:off x="3936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7" name="Line 39"/>
              <p:cNvSpPr>
                <a:spLocks noChangeShapeType="1"/>
              </p:cNvSpPr>
              <p:nvPr/>
            </p:nvSpPr>
            <p:spPr bwMode="auto">
              <a:xfrm>
                <a:off x="4010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8" name="Line 40"/>
              <p:cNvSpPr>
                <a:spLocks noChangeShapeType="1"/>
              </p:cNvSpPr>
              <p:nvPr/>
            </p:nvSpPr>
            <p:spPr bwMode="auto">
              <a:xfrm>
                <a:off x="4083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9" name="Line 41"/>
              <p:cNvSpPr>
                <a:spLocks noChangeShapeType="1"/>
              </p:cNvSpPr>
              <p:nvPr/>
            </p:nvSpPr>
            <p:spPr bwMode="auto">
              <a:xfrm>
                <a:off x="4156" y="1092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0" name="Rectangle 42"/>
              <p:cNvSpPr>
                <a:spLocks noChangeArrowheads="1"/>
              </p:cNvSpPr>
              <p:nvPr/>
            </p:nvSpPr>
            <p:spPr bwMode="auto">
              <a:xfrm>
                <a:off x="4093" y="1119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1" name="Line 43"/>
              <p:cNvSpPr>
                <a:spLocks noChangeShapeType="1"/>
              </p:cNvSpPr>
              <p:nvPr/>
            </p:nvSpPr>
            <p:spPr bwMode="auto">
              <a:xfrm>
                <a:off x="4229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" name="Line 44"/>
              <p:cNvSpPr>
                <a:spLocks noChangeShapeType="1"/>
              </p:cNvSpPr>
              <p:nvPr/>
            </p:nvSpPr>
            <p:spPr bwMode="auto">
              <a:xfrm>
                <a:off x="4303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3" name="Line 45"/>
              <p:cNvSpPr>
                <a:spLocks noChangeShapeType="1"/>
              </p:cNvSpPr>
              <p:nvPr/>
            </p:nvSpPr>
            <p:spPr bwMode="auto">
              <a:xfrm>
                <a:off x="4376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4" name="Line 46"/>
              <p:cNvSpPr>
                <a:spLocks noChangeShapeType="1"/>
              </p:cNvSpPr>
              <p:nvPr/>
            </p:nvSpPr>
            <p:spPr bwMode="auto">
              <a:xfrm>
                <a:off x="4449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5" name="Line 47"/>
              <p:cNvSpPr>
                <a:spLocks noChangeShapeType="1"/>
              </p:cNvSpPr>
              <p:nvPr/>
            </p:nvSpPr>
            <p:spPr bwMode="auto">
              <a:xfrm>
                <a:off x="4522" y="1092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6" name="Rectangle 48"/>
              <p:cNvSpPr>
                <a:spLocks noChangeArrowheads="1"/>
              </p:cNvSpPr>
              <p:nvPr/>
            </p:nvSpPr>
            <p:spPr bwMode="auto">
              <a:xfrm>
                <a:off x="4461" y="1119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7" name="Line 49"/>
              <p:cNvSpPr>
                <a:spLocks noChangeShapeType="1"/>
              </p:cNvSpPr>
              <p:nvPr/>
            </p:nvSpPr>
            <p:spPr bwMode="auto">
              <a:xfrm>
                <a:off x="4596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8" name="Line 50"/>
              <p:cNvSpPr>
                <a:spLocks noChangeShapeType="1"/>
              </p:cNvSpPr>
              <p:nvPr/>
            </p:nvSpPr>
            <p:spPr bwMode="auto">
              <a:xfrm>
                <a:off x="4669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9" name="Line 51"/>
              <p:cNvSpPr>
                <a:spLocks noChangeShapeType="1"/>
              </p:cNvSpPr>
              <p:nvPr/>
            </p:nvSpPr>
            <p:spPr bwMode="auto">
              <a:xfrm>
                <a:off x="4743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0" name="Line 52"/>
              <p:cNvSpPr>
                <a:spLocks noChangeShapeType="1"/>
              </p:cNvSpPr>
              <p:nvPr/>
            </p:nvSpPr>
            <p:spPr bwMode="auto">
              <a:xfrm>
                <a:off x="4816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1" name="Line 53"/>
              <p:cNvSpPr>
                <a:spLocks noChangeShapeType="1"/>
              </p:cNvSpPr>
              <p:nvPr/>
            </p:nvSpPr>
            <p:spPr bwMode="auto">
              <a:xfrm>
                <a:off x="4889" y="1092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2" name="Rectangle 54"/>
              <p:cNvSpPr>
                <a:spLocks noChangeArrowheads="1"/>
              </p:cNvSpPr>
              <p:nvPr/>
            </p:nvSpPr>
            <p:spPr bwMode="auto">
              <a:xfrm>
                <a:off x="4829" y="1119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3" name="Line 55"/>
              <p:cNvSpPr>
                <a:spLocks noChangeShapeType="1"/>
              </p:cNvSpPr>
              <p:nvPr/>
            </p:nvSpPr>
            <p:spPr bwMode="auto">
              <a:xfrm>
                <a:off x="4962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4" name="Line 56"/>
              <p:cNvSpPr>
                <a:spLocks noChangeShapeType="1"/>
              </p:cNvSpPr>
              <p:nvPr/>
            </p:nvSpPr>
            <p:spPr bwMode="auto">
              <a:xfrm>
                <a:off x="5036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5" name="Line 57"/>
              <p:cNvSpPr>
                <a:spLocks noChangeShapeType="1"/>
              </p:cNvSpPr>
              <p:nvPr/>
            </p:nvSpPr>
            <p:spPr bwMode="auto">
              <a:xfrm>
                <a:off x="5109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6" name="Line 58"/>
              <p:cNvSpPr>
                <a:spLocks noChangeShapeType="1"/>
              </p:cNvSpPr>
              <p:nvPr/>
            </p:nvSpPr>
            <p:spPr bwMode="auto">
              <a:xfrm>
                <a:off x="5183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7" name="Line 59"/>
              <p:cNvSpPr>
                <a:spLocks noChangeShapeType="1"/>
              </p:cNvSpPr>
              <p:nvPr/>
            </p:nvSpPr>
            <p:spPr bwMode="auto">
              <a:xfrm>
                <a:off x="5256" y="1092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8" name="Rectangle 60"/>
              <p:cNvSpPr>
                <a:spLocks noChangeArrowheads="1"/>
              </p:cNvSpPr>
              <p:nvPr/>
            </p:nvSpPr>
            <p:spPr bwMode="auto">
              <a:xfrm>
                <a:off x="5190" y="1119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9" name="Line 61"/>
              <p:cNvSpPr>
                <a:spLocks noChangeShapeType="1"/>
              </p:cNvSpPr>
              <p:nvPr/>
            </p:nvSpPr>
            <p:spPr bwMode="auto">
              <a:xfrm>
                <a:off x="5329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0" name="Line 62"/>
              <p:cNvSpPr>
                <a:spLocks noChangeShapeType="1"/>
              </p:cNvSpPr>
              <p:nvPr/>
            </p:nvSpPr>
            <p:spPr bwMode="auto">
              <a:xfrm>
                <a:off x="5402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1" name="Line 63"/>
              <p:cNvSpPr>
                <a:spLocks noChangeShapeType="1"/>
              </p:cNvSpPr>
              <p:nvPr/>
            </p:nvSpPr>
            <p:spPr bwMode="auto">
              <a:xfrm>
                <a:off x="5476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" name="Line 64"/>
              <p:cNvSpPr>
                <a:spLocks noChangeShapeType="1"/>
              </p:cNvSpPr>
              <p:nvPr/>
            </p:nvSpPr>
            <p:spPr bwMode="auto">
              <a:xfrm>
                <a:off x="5549" y="1092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3" name="Line 65"/>
              <p:cNvSpPr>
                <a:spLocks noChangeShapeType="1"/>
              </p:cNvSpPr>
              <p:nvPr/>
            </p:nvSpPr>
            <p:spPr bwMode="auto">
              <a:xfrm>
                <a:off x="5622" y="1092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4" name="Rectangle 66"/>
              <p:cNvSpPr>
                <a:spLocks noChangeArrowheads="1"/>
              </p:cNvSpPr>
              <p:nvPr/>
            </p:nvSpPr>
            <p:spPr bwMode="auto">
              <a:xfrm>
                <a:off x="5558" y="1119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5" name="Line 67"/>
              <p:cNvSpPr>
                <a:spLocks noChangeShapeType="1"/>
              </p:cNvSpPr>
              <p:nvPr/>
            </p:nvSpPr>
            <p:spPr bwMode="auto">
              <a:xfrm>
                <a:off x="2058" y="-313"/>
                <a:ext cx="0" cy="1382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6" name="Line 68"/>
              <p:cNvSpPr>
                <a:spLocks noChangeShapeType="1"/>
              </p:cNvSpPr>
              <p:nvPr/>
            </p:nvSpPr>
            <p:spPr bwMode="auto">
              <a:xfrm flipH="1">
                <a:off x="2029" y="1069"/>
                <a:ext cx="29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7" name="Rectangle 69"/>
              <p:cNvSpPr>
                <a:spLocks noChangeArrowheads="1"/>
              </p:cNvSpPr>
              <p:nvPr/>
            </p:nvSpPr>
            <p:spPr bwMode="auto">
              <a:xfrm>
                <a:off x="1873" y="1019"/>
                <a:ext cx="181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8" name="Line 70"/>
              <p:cNvSpPr>
                <a:spLocks noChangeShapeType="1"/>
              </p:cNvSpPr>
              <p:nvPr/>
            </p:nvSpPr>
            <p:spPr bwMode="auto">
              <a:xfrm flipH="1">
                <a:off x="2029" y="1069"/>
                <a:ext cx="29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9" name="Line 71"/>
              <p:cNvSpPr>
                <a:spLocks noChangeShapeType="1"/>
              </p:cNvSpPr>
              <p:nvPr/>
            </p:nvSpPr>
            <p:spPr bwMode="auto">
              <a:xfrm flipH="1">
                <a:off x="2040" y="1023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0" name="Line 72"/>
              <p:cNvSpPr>
                <a:spLocks noChangeShapeType="1"/>
              </p:cNvSpPr>
              <p:nvPr/>
            </p:nvSpPr>
            <p:spPr bwMode="auto">
              <a:xfrm flipH="1">
                <a:off x="2040" y="977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1" name="Line 73"/>
              <p:cNvSpPr>
                <a:spLocks noChangeShapeType="1"/>
              </p:cNvSpPr>
              <p:nvPr/>
            </p:nvSpPr>
            <p:spPr bwMode="auto">
              <a:xfrm flipH="1">
                <a:off x="2040" y="931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2" name="Line 74"/>
              <p:cNvSpPr>
                <a:spLocks noChangeShapeType="1"/>
              </p:cNvSpPr>
              <p:nvPr/>
            </p:nvSpPr>
            <p:spPr bwMode="auto">
              <a:xfrm flipH="1">
                <a:off x="2040" y="885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3" name="Line 75"/>
              <p:cNvSpPr>
                <a:spLocks noChangeShapeType="1"/>
              </p:cNvSpPr>
              <p:nvPr/>
            </p:nvSpPr>
            <p:spPr bwMode="auto">
              <a:xfrm flipH="1">
                <a:off x="2029" y="838"/>
                <a:ext cx="29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4" name="Rectangle 76"/>
              <p:cNvSpPr>
                <a:spLocks noChangeArrowheads="1"/>
              </p:cNvSpPr>
              <p:nvPr/>
            </p:nvSpPr>
            <p:spPr bwMode="auto">
              <a:xfrm>
                <a:off x="1873" y="795"/>
                <a:ext cx="181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5" name="Line 77"/>
              <p:cNvSpPr>
                <a:spLocks noChangeShapeType="1"/>
              </p:cNvSpPr>
              <p:nvPr/>
            </p:nvSpPr>
            <p:spPr bwMode="auto">
              <a:xfrm flipH="1">
                <a:off x="2040" y="792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6" name="Line 78"/>
              <p:cNvSpPr>
                <a:spLocks noChangeShapeType="1"/>
              </p:cNvSpPr>
              <p:nvPr/>
            </p:nvSpPr>
            <p:spPr bwMode="auto">
              <a:xfrm flipH="1">
                <a:off x="2040" y="746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7" name="Line 79"/>
              <p:cNvSpPr>
                <a:spLocks noChangeShapeType="1"/>
              </p:cNvSpPr>
              <p:nvPr/>
            </p:nvSpPr>
            <p:spPr bwMode="auto">
              <a:xfrm flipH="1">
                <a:off x="2040" y="700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8" name="Line 80"/>
              <p:cNvSpPr>
                <a:spLocks noChangeShapeType="1"/>
              </p:cNvSpPr>
              <p:nvPr/>
            </p:nvSpPr>
            <p:spPr bwMode="auto">
              <a:xfrm flipH="1">
                <a:off x="2040" y="654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9" name="Line 81"/>
              <p:cNvSpPr>
                <a:spLocks noChangeShapeType="1"/>
              </p:cNvSpPr>
              <p:nvPr/>
            </p:nvSpPr>
            <p:spPr bwMode="auto">
              <a:xfrm flipH="1">
                <a:off x="2029" y="608"/>
                <a:ext cx="29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0" name="Rectangle 82"/>
              <p:cNvSpPr>
                <a:spLocks noChangeArrowheads="1"/>
              </p:cNvSpPr>
              <p:nvPr/>
            </p:nvSpPr>
            <p:spPr bwMode="auto">
              <a:xfrm>
                <a:off x="1911" y="564"/>
                <a:ext cx="13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1" name="Line 83"/>
              <p:cNvSpPr>
                <a:spLocks noChangeShapeType="1"/>
              </p:cNvSpPr>
              <p:nvPr/>
            </p:nvSpPr>
            <p:spPr bwMode="auto">
              <a:xfrm flipH="1">
                <a:off x="2040" y="562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2" name="Line 84"/>
              <p:cNvSpPr>
                <a:spLocks noChangeShapeType="1"/>
              </p:cNvSpPr>
              <p:nvPr/>
            </p:nvSpPr>
            <p:spPr bwMode="auto">
              <a:xfrm flipH="1">
                <a:off x="2040" y="516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3" name="Line 85"/>
              <p:cNvSpPr>
                <a:spLocks noChangeShapeType="1"/>
              </p:cNvSpPr>
              <p:nvPr/>
            </p:nvSpPr>
            <p:spPr bwMode="auto">
              <a:xfrm flipH="1">
                <a:off x="2040" y="470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4" name="Line 86"/>
              <p:cNvSpPr>
                <a:spLocks noChangeShapeType="1"/>
              </p:cNvSpPr>
              <p:nvPr/>
            </p:nvSpPr>
            <p:spPr bwMode="auto">
              <a:xfrm flipH="1">
                <a:off x="2040" y="424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5" name="Line 87"/>
              <p:cNvSpPr>
                <a:spLocks noChangeShapeType="1"/>
              </p:cNvSpPr>
              <p:nvPr/>
            </p:nvSpPr>
            <p:spPr bwMode="auto">
              <a:xfrm flipH="1">
                <a:off x="2029" y="378"/>
                <a:ext cx="29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6" name="Rectangle 88"/>
              <p:cNvSpPr>
                <a:spLocks noChangeArrowheads="1"/>
              </p:cNvSpPr>
              <p:nvPr/>
            </p:nvSpPr>
            <p:spPr bwMode="auto">
              <a:xfrm>
                <a:off x="1973" y="333"/>
                <a:ext cx="75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7" name="Line 89"/>
              <p:cNvSpPr>
                <a:spLocks noChangeShapeType="1"/>
              </p:cNvSpPr>
              <p:nvPr/>
            </p:nvSpPr>
            <p:spPr bwMode="auto">
              <a:xfrm flipH="1">
                <a:off x="2040" y="332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8" name="Line 90"/>
              <p:cNvSpPr>
                <a:spLocks noChangeShapeType="1"/>
              </p:cNvSpPr>
              <p:nvPr/>
            </p:nvSpPr>
            <p:spPr bwMode="auto">
              <a:xfrm flipH="1">
                <a:off x="2040" y="286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9" name="Line 91"/>
              <p:cNvSpPr>
                <a:spLocks noChangeShapeType="1"/>
              </p:cNvSpPr>
              <p:nvPr/>
            </p:nvSpPr>
            <p:spPr bwMode="auto">
              <a:xfrm flipH="1">
                <a:off x="2040" y="240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0" name="Line 92"/>
              <p:cNvSpPr>
                <a:spLocks noChangeShapeType="1"/>
              </p:cNvSpPr>
              <p:nvPr/>
            </p:nvSpPr>
            <p:spPr bwMode="auto">
              <a:xfrm flipH="1">
                <a:off x="2040" y="194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1" name="Line 93"/>
              <p:cNvSpPr>
                <a:spLocks noChangeShapeType="1"/>
              </p:cNvSpPr>
              <p:nvPr/>
            </p:nvSpPr>
            <p:spPr bwMode="auto">
              <a:xfrm flipH="1">
                <a:off x="2029" y="148"/>
                <a:ext cx="29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2" name="Rectangle 94"/>
              <p:cNvSpPr>
                <a:spLocks noChangeArrowheads="1"/>
              </p:cNvSpPr>
              <p:nvPr/>
            </p:nvSpPr>
            <p:spPr bwMode="auto">
              <a:xfrm>
                <a:off x="1936" y="102"/>
                <a:ext cx="112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3" name="Line 95"/>
              <p:cNvSpPr>
                <a:spLocks noChangeShapeType="1"/>
              </p:cNvSpPr>
              <p:nvPr/>
            </p:nvSpPr>
            <p:spPr bwMode="auto">
              <a:xfrm flipH="1">
                <a:off x="2040" y="102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4" name="Line 96"/>
              <p:cNvSpPr>
                <a:spLocks noChangeShapeType="1"/>
              </p:cNvSpPr>
              <p:nvPr/>
            </p:nvSpPr>
            <p:spPr bwMode="auto">
              <a:xfrm flipH="1">
                <a:off x="2040" y="56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5" name="Line 97"/>
              <p:cNvSpPr>
                <a:spLocks noChangeShapeType="1"/>
              </p:cNvSpPr>
              <p:nvPr/>
            </p:nvSpPr>
            <p:spPr bwMode="auto">
              <a:xfrm flipH="1">
                <a:off x="2040" y="9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6" name="Line 98"/>
              <p:cNvSpPr>
                <a:spLocks noChangeShapeType="1"/>
              </p:cNvSpPr>
              <p:nvPr/>
            </p:nvSpPr>
            <p:spPr bwMode="auto">
              <a:xfrm flipH="1">
                <a:off x="2040" y="-37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7" name="Line 99"/>
              <p:cNvSpPr>
                <a:spLocks noChangeShapeType="1"/>
              </p:cNvSpPr>
              <p:nvPr/>
            </p:nvSpPr>
            <p:spPr bwMode="auto">
              <a:xfrm flipH="1">
                <a:off x="2029" y="-83"/>
                <a:ext cx="29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8" name="Rectangle 100"/>
              <p:cNvSpPr>
                <a:spLocks noChangeArrowheads="1"/>
              </p:cNvSpPr>
              <p:nvPr/>
            </p:nvSpPr>
            <p:spPr bwMode="auto">
              <a:xfrm>
                <a:off x="1898" y="-129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9" name="Line 101"/>
              <p:cNvSpPr>
                <a:spLocks noChangeShapeType="1"/>
              </p:cNvSpPr>
              <p:nvPr/>
            </p:nvSpPr>
            <p:spPr bwMode="auto">
              <a:xfrm flipH="1">
                <a:off x="2040" y="-129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0" name="Line 102"/>
              <p:cNvSpPr>
                <a:spLocks noChangeShapeType="1"/>
              </p:cNvSpPr>
              <p:nvPr/>
            </p:nvSpPr>
            <p:spPr bwMode="auto">
              <a:xfrm flipH="1">
                <a:off x="2040" y="-175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1" name="Line 103"/>
              <p:cNvSpPr>
                <a:spLocks noChangeShapeType="1"/>
              </p:cNvSpPr>
              <p:nvPr/>
            </p:nvSpPr>
            <p:spPr bwMode="auto">
              <a:xfrm flipH="1">
                <a:off x="2040" y="-221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2" name="Line 104"/>
              <p:cNvSpPr>
                <a:spLocks noChangeShapeType="1"/>
              </p:cNvSpPr>
              <p:nvPr/>
            </p:nvSpPr>
            <p:spPr bwMode="auto">
              <a:xfrm flipH="1">
                <a:off x="2040" y="-267"/>
                <a:ext cx="1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3" name="Line 105"/>
              <p:cNvSpPr>
                <a:spLocks noChangeShapeType="1"/>
              </p:cNvSpPr>
              <p:nvPr/>
            </p:nvSpPr>
            <p:spPr bwMode="auto">
              <a:xfrm flipH="1">
                <a:off x="2029" y="-313"/>
                <a:ext cx="29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4" name="Rectangle 106"/>
              <p:cNvSpPr>
                <a:spLocks noChangeArrowheads="1"/>
              </p:cNvSpPr>
              <p:nvPr/>
            </p:nvSpPr>
            <p:spPr bwMode="auto">
              <a:xfrm>
                <a:off x="1898" y="-360"/>
                <a:ext cx="15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5" name="Rectangle 107"/>
              <p:cNvSpPr>
                <a:spLocks noChangeArrowheads="1"/>
              </p:cNvSpPr>
              <p:nvPr/>
            </p:nvSpPr>
            <p:spPr bwMode="auto">
              <a:xfrm>
                <a:off x="2082" y="-313"/>
                <a:ext cx="3540" cy="138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6" name="Line 108"/>
              <p:cNvSpPr>
                <a:spLocks noChangeShapeType="1"/>
              </p:cNvSpPr>
              <p:nvPr/>
            </p:nvSpPr>
            <p:spPr bwMode="auto">
              <a:xfrm>
                <a:off x="2251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7" name="Line 109"/>
              <p:cNvSpPr>
                <a:spLocks noChangeShapeType="1"/>
              </p:cNvSpPr>
              <p:nvPr/>
            </p:nvSpPr>
            <p:spPr bwMode="auto">
              <a:xfrm flipV="1">
                <a:off x="2258" y="330"/>
                <a:ext cx="0" cy="4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8" name="Line 110"/>
              <p:cNvSpPr>
                <a:spLocks noChangeShapeType="1"/>
              </p:cNvSpPr>
              <p:nvPr/>
            </p:nvSpPr>
            <p:spPr bwMode="auto">
              <a:xfrm flipV="1">
                <a:off x="2265" y="358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9" name="Line 111"/>
              <p:cNvSpPr>
                <a:spLocks noChangeShapeType="1"/>
              </p:cNvSpPr>
              <p:nvPr/>
            </p:nvSpPr>
            <p:spPr bwMode="auto">
              <a:xfrm flipV="1">
                <a:off x="2273" y="198"/>
                <a:ext cx="0" cy="18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0" name="Line 112"/>
              <p:cNvSpPr>
                <a:spLocks noChangeShapeType="1"/>
              </p:cNvSpPr>
              <p:nvPr/>
            </p:nvSpPr>
            <p:spPr bwMode="auto">
              <a:xfrm flipV="1">
                <a:off x="2280" y="369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1" name="Line 113"/>
              <p:cNvSpPr>
                <a:spLocks noChangeShapeType="1"/>
              </p:cNvSpPr>
              <p:nvPr/>
            </p:nvSpPr>
            <p:spPr bwMode="auto">
              <a:xfrm flipV="1">
                <a:off x="2287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2" name="Line 114"/>
              <p:cNvSpPr>
                <a:spLocks noChangeShapeType="1"/>
              </p:cNvSpPr>
              <p:nvPr/>
            </p:nvSpPr>
            <p:spPr bwMode="auto">
              <a:xfrm>
                <a:off x="2316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3" name="Line 115"/>
              <p:cNvSpPr>
                <a:spLocks noChangeShapeType="1"/>
              </p:cNvSpPr>
              <p:nvPr/>
            </p:nvSpPr>
            <p:spPr bwMode="auto">
              <a:xfrm flipV="1">
                <a:off x="2324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4" name="Line 116"/>
              <p:cNvSpPr>
                <a:spLocks noChangeShapeType="1"/>
              </p:cNvSpPr>
              <p:nvPr/>
            </p:nvSpPr>
            <p:spPr bwMode="auto">
              <a:xfrm flipV="1">
                <a:off x="2339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5" name="Line 117"/>
              <p:cNvSpPr>
                <a:spLocks noChangeShapeType="1"/>
              </p:cNvSpPr>
              <p:nvPr/>
            </p:nvSpPr>
            <p:spPr bwMode="auto">
              <a:xfrm>
                <a:off x="2346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6" name="Line 118"/>
              <p:cNvSpPr>
                <a:spLocks noChangeShapeType="1"/>
              </p:cNvSpPr>
              <p:nvPr/>
            </p:nvSpPr>
            <p:spPr bwMode="auto">
              <a:xfrm flipV="1">
                <a:off x="2354" y="363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7" name="Line 119"/>
              <p:cNvSpPr>
                <a:spLocks noChangeShapeType="1"/>
              </p:cNvSpPr>
              <p:nvPr/>
            </p:nvSpPr>
            <p:spPr bwMode="auto">
              <a:xfrm flipV="1">
                <a:off x="2361" y="274"/>
                <a:ext cx="0" cy="10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8" name="Line 120"/>
              <p:cNvSpPr>
                <a:spLocks noChangeShapeType="1"/>
              </p:cNvSpPr>
              <p:nvPr/>
            </p:nvSpPr>
            <p:spPr bwMode="auto">
              <a:xfrm flipV="1">
                <a:off x="2368" y="326"/>
                <a:ext cx="0" cy="5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9" name="Line 121"/>
              <p:cNvSpPr>
                <a:spLocks noChangeShapeType="1"/>
              </p:cNvSpPr>
              <p:nvPr/>
            </p:nvSpPr>
            <p:spPr bwMode="auto">
              <a:xfrm flipV="1">
                <a:off x="2375" y="-83"/>
                <a:ext cx="0" cy="46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0" name="Line 122"/>
              <p:cNvSpPr>
                <a:spLocks noChangeShapeType="1"/>
              </p:cNvSpPr>
              <p:nvPr/>
            </p:nvSpPr>
            <p:spPr bwMode="auto">
              <a:xfrm flipV="1">
                <a:off x="2383" y="359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1" name="Line 123"/>
              <p:cNvSpPr>
                <a:spLocks noChangeShapeType="1"/>
              </p:cNvSpPr>
              <p:nvPr/>
            </p:nvSpPr>
            <p:spPr bwMode="auto">
              <a:xfrm flipV="1">
                <a:off x="2390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2" name="Line 124"/>
              <p:cNvSpPr>
                <a:spLocks noChangeShapeType="1"/>
              </p:cNvSpPr>
              <p:nvPr/>
            </p:nvSpPr>
            <p:spPr bwMode="auto">
              <a:xfrm flipV="1">
                <a:off x="2397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3" name="Line 125"/>
              <p:cNvSpPr>
                <a:spLocks noChangeShapeType="1"/>
              </p:cNvSpPr>
              <p:nvPr/>
            </p:nvSpPr>
            <p:spPr bwMode="auto">
              <a:xfrm>
                <a:off x="2426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4" name="Line 126"/>
              <p:cNvSpPr>
                <a:spLocks noChangeShapeType="1"/>
              </p:cNvSpPr>
              <p:nvPr/>
            </p:nvSpPr>
            <p:spPr bwMode="auto">
              <a:xfrm flipV="1">
                <a:off x="243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5" name="Line 127"/>
              <p:cNvSpPr>
                <a:spLocks noChangeShapeType="1"/>
              </p:cNvSpPr>
              <p:nvPr/>
            </p:nvSpPr>
            <p:spPr bwMode="auto">
              <a:xfrm flipV="1">
                <a:off x="2441" y="373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6" name="Line 128"/>
              <p:cNvSpPr>
                <a:spLocks noChangeShapeType="1"/>
              </p:cNvSpPr>
              <p:nvPr/>
            </p:nvSpPr>
            <p:spPr bwMode="auto">
              <a:xfrm flipV="1">
                <a:off x="2449" y="370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7" name="Line 129"/>
              <p:cNvSpPr>
                <a:spLocks noChangeShapeType="1"/>
              </p:cNvSpPr>
              <p:nvPr/>
            </p:nvSpPr>
            <p:spPr bwMode="auto">
              <a:xfrm flipV="1">
                <a:off x="2456" y="3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8" name="Line 130"/>
              <p:cNvSpPr>
                <a:spLocks noChangeShapeType="1"/>
              </p:cNvSpPr>
              <p:nvPr/>
            </p:nvSpPr>
            <p:spPr bwMode="auto">
              <a:xfrm flipV="1">
                <a:off x="2463" y="292"/>
                <a:ext cx="0" cy="8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9" name="Line 131"/>
              <p:cNvSpPr>
                <a:spLocks noChangeShapeType="1"/>
              </p:cNvSpPr>
              <p:nvPr/>
            </p:nvSpPr>
            <p:spPr bwMode="auto">
              <a:xfrm flipV="1">
                <a:off x="2471" y="309"/>
                <a:ext cx="0" cy="6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0" name="Line 132"/>
              <p:cNvSpPr>
                <a:spLocks noChangeShapeType="1"/>
              </p:cNvSpPr>
              <p:nvPr/>
            </p:nvSpPr>
            <p:spPr bwMode="auto">
              <a:xfrm flipV="1">
                <a:off x="2478" y="12"/>
                <a:ext cx="0" cy="36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1" name="Line 133"/>
              <p:cNvSpPr>
                <a:spLocks noChangeShapeType="1"/>
              </p:cNvSpPr>
              <p:nvPr/>
            </p:nvSpPr>
            <p:spPr bwMode="auto">
              <a:xfrm flipV="1">
                <a:off x="2485" y="355"/>
                <a:ext cx="0" cy="2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2" name="Line 134"/>
              <p:cNvSpPr>
                <a:spLocks noChangeShapeType="1"/>
              </p:cNvSpPr>
              <p:nvPr/>
            </p:nvSpPr>
            <p:spPr bwMode="auto">
              <a:xfrm flipV="1">
                <a:off x="251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3" name="Line 135"/>
              <p:cNvSpPr>
                <a:spLocks noChangeShapeType="1"/>
              </p:cNvSpPr>
              <p:nvPr/>
            </p:nvSpPr>
            <p:spPr bwMode="auto">
              <a:xfrm flipV="1">
                <a:off x="2529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4" name="Line 136"/>
              <p:cNvSpPr>
                <a:spLocks noChangeShapeType="1"/>
              </p:cNvSpPr>
              <p:nvPr/>
            </p:nvSpPr>
            <p:spPr bwMode="auto">
              <a:xfrm flipV="1">
                <a:off x="2536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5" name="Line 137"/>
              <p:cNvSpPr>
                <a:spLocks noChangeShapeType="1"/>
              </p:cNvSpPr>
              <p:nvPr/>
            </p:nvSpPr>
            <p:spPr bwMode="auto">
              <a:xfrm flipV="1">
                <a:off x="2551" y="361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6" name="Line 138"/>
              <p:cNvSpPr>
                <a:spLocks noChangeShapeType="1"/>
              </p:cNvSpPr>
              <p:nvPr/>
            </p:nvSpPr>
            <p:spPr bwMode="auto">
              <a:xfrm flipV="1">
                <a:off x="2559" y="354"/>
                <a:ext cx="0" cy="2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7" name="Line 139"/>
              <p:cNvSpPr>
                <a:spLocks noChangeShapeType="1"/>
              </p:cNvSpPr>
              <p:nvPr/>
            </p:nvSpPr>
            <p:spPr bwMode="auto">
              <a:xfrm flipV="1">
                <a:off x="2566" y="290"/>
                <a:ext cx="0" cy="8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8" name="Line 140"/>
              <p:cNvSpPr>
                <a:spLocks noChangeShapeType="1"/>
              </p:cNvSpPr>
              <p:nvPr/>
            </p:nvSpPr>
            <p:spPr bwMode="auto">
              <a:xfrm flipV="1">
                <a:off x="2573" y="334"/>
                <a:ext cx="0" cy="4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9" name="Line 141"/>
              <p:cNvSpPr>
                <a:spLocks noChangeShapeType="1"/>
              </p:cNvSpPr>
              <p:nvPr/>
            </p:nvSpPr>
            <p:spPr bwMode="auto">
              <a:xfrm flipV="1">
                <a:off x="2581" y="74"/>
                <a:ext cx="0" cy="30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0" name="Line 142"/>
              <p:cNvSpPr>
                <a:spLocks noChangeShapeType="1"/>
              </p:cNvSpPr>
              <p:nvPr/>
            </p:nvSpPr>
            <p:spPr bwMode="auto">
              <a:xfrm flipV="1">
                <a:off x="2588" y="357"/>
                <a:ext cx="0" cy="2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1" name="Line 143"/>
              <p:cNvSpPr>
                <a:spLocks noChangeShapeType="1"/>
              </p:cNvSpPr>
              <p:nvPr/>
            </p:nvSpPr>
            <p:spPr bwMode="auto">
              <a:xfrm flipV="1">
                <a:off x="2595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2" name="Line 144"/>
              <p:cNvSpPr>
                <a:spLocks noChangeShapeType="1"/>
              </p:cNvSpPr>
              <p:nvPr/>
            </p:nvSpPr>
            <p:spPr bwMode="auto">
              <a:xfrm flipV="1">
                <a:off x="2603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3" name="Line 145"/>
              <p:cNvSpPr>
                <a:spLocks noChangeShapeType="1"/>
              </p:cNvSpPr>
              <p:nvPr/>
            </p:nvSpPr>
            <p:spPr bwMode="auto">
              <a:xfrm flipV="1">
                <a:off x="2610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4" name="Line 146"/>
              <p:cNvSpPr>
                <a:spLocks noChangeShapeType="1"/>
              </p:cNvSpPr>
              <p:nvPr/>
            </p:nvSpPr>
            <p:spPr bwMode="auto">
              <a:xfrm flipV="1">
                <a:off x="262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5" name="Line 147"/>
              <p:cNvSpPr>
                <a:spLocks noChangeShapeType="1"/>
              </p:cNvSpPr>
              <p:nvPr/>
            </p:nvSpPr>
            <p:spPr bwMode="auto">
              <a:xfrm flipV="1">
                <a:off x="2639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6" name="Line 148"/>
              <p:cNvSpPr>
                <a:spLocks noChangeShapeType="1"/>
              </p:cNvSpPr>
              <p:nvPr/>
            </p:nvSpPr>
            <p:spPr bwMode="auto">
              <a:xfrm flipV="1">
                <a:off x="2647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7" name="Line 149"/>
              <p:cNvSpPr>
                <a:spLocks noChangeShapeType="1"/>
              </p:cNvSpPr>
              <p:nvPr/>
            </p:nvSpPr>
            <p:spPr bwMode="auto">
              <a:xfrm flipV="1">
                <a:off x="2654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8" name="Line 150"/>
              <p:cNvSpPr>
                <a:spLocks noChangeShapeType="1"/>
              </p:cNvSpPr>
              <p:nvPr/>
            </p:nvSpPr>
            <p:spPr bwMode="auto">
              <a:xfrm flipV="1">
                <a:off x="2661" y="342"/>
                <a:ext cx="0" cy="3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9" name="Line 151"/>
              <p:cNvSpPr>
                <a:spLocks noChangeShapeType="1"/>
              </p:cNvSpPr>
              <p:nvPr/>
            </p:nvSpPr>
            <p:spPr bwMode="auto">
              <a:xfrm flipV="1">
                <a:off x="2668" y="266"/>
                <a:ext cx="0" cy="1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0" name="Line 152"/>
              <p:cNvSpPr>
                <a:spLocks noChangeShapeType="1"/>
              </p:cNvSpPr>
              <p:nvPr/>
            </p:nvSpPr>
            <p:spPr bwMode="auto">
              <a:xfrm flipV="1">
                <a:off x="2676" y="342"/>
                <a:ext cx="0" cy="3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1" name="Line 153"/>
              <p:cNvSpPr>
                <a:spLocks noChangeShapeType="1"/>
              </p:cNvSpPr>
              <p:nvPr/>
            </p:nvSpPr>
            <p:spPr bwMode="auto">
              <a:xfrm flipV="1">
                <a:off x="2684" y="220"/>
                <a:ext cx="0" cy="15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2" name="Line 154"/>
              <p:cNvSpPr>
                <a:spLocks noChangeShapeType="1"/>
              </p:cNvSpPr>
              <p:nvPr/>
            </p:nvSpPr>
            <p:spPr bwMode="auto">
              <a:xfrm flipV="1">
                <a:off x="2691" y="365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3" name="Line 155"/>
              <p:cNvSpPr>
                <a:spLocks noChangeShapeType="1"/>
              </p:cNvSpPr>
              <p:nvPr/>
            </p:nvSpPr>
            <p:spPr bwMode="auto">
              <a:xfrm flipV="1">
                <a:off x="2713" y="358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4" name="Line 156"/>
              <p:cNvSpPr>
                <a:spLocks noChangeShapeType="1"/>
              </p:cNvSpPr>
              <p:nvPr/>
            </p:nvSpPr>
            <p:spPr bwMode="auto">
              <a:xfrm flipV="1">
                <a:off x="2727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5" name="Line 157"/>
              <p:cNvSpPr>
                <a:spLocks noChangeShapeType="1"/>
              </p:cNvSpPr>
              <p:nvPr/>
            </p:nvSpPr>
            <p:spPr bwMode="auto">
              <a:xfrm flipV="1">
                <a:off x="2735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6" name="Line 158"/>
              <p:cNvSpPr>
                <a:spLocks noChangeShapeType="1"/>
              </p:cNvSpPr>
              <p:nvPr/>
            </p:nvSpPr>
            <p:spPr bwMode="auto">
              <a:xfrm flipV="1">
                <a:off x="2742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7" name="Line 159"/>
              <p:cNvSpPr>
                <a:spLocks noChangeShapeType="1"/>
              </p:cNvSpPr>
              <p:nvPr/>
            </p:nvSpPr>
            <p:spPr bwMode="auto">
              <a:xfrm flipV="1">
                <a:off x="2749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8" name="Line 160"/>
              <p:cNvSpPr>
                <a:spLocks noChangeShapeType="1"/>
              </p:cNvSpPr>
              <p:nvPr/>
            </p:nvSpPr>
            <p:spPr bwMode="auto">
              <a:xfrm flipV="1">
                <a:off x="2756" y="370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9" name="Line 161"/>
              <p:cNvSpPr>
                <a:spLocks noChangeShapeType="1"/>
              </p:cNvSpPr>
              <p:nvPr/>
            </p:nvSpPr>
            <p:spPr bwMode="auto">
              <a:xfrm flipV="1">
                <a:off x="2764" y="359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0" name="Line 162"/>
              <p:cNvSpPr>
                <a:spLocks noChangeShapeType="1"/>
              </p:cNvSpPr>
              <p:nvPr/>
            </p:nvSpPr>
            <p:spPr bwMode="auto">
              <a:xfrm flipV="1">
                <a:off x="2771" y="306"/>
                <a:ext cx="0" cy="7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1" name="Line 163"/>
              <p:cNvSpPr>
                <a:spLocks noChangeShapeType="1"/>
              </p:cNvSpPr>
              <p:nvPr/>
            </p:nvSpPr>
            <p:spPr bwMode="auto">
              <a:xfrm flipV="1">
                <a:off x="2779" y="347"/>
                <a:ext cx="0" cy="3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2" name="Line 164"/>
              <p:cNvSpPr>
                <a:spLocks noChangeShapeType="1"/>
              </p:cNvSpPr>
              <p:nvPr/>
            </p:nvSpPr>
            <p:spPr bwMode="auto">
              <a:xfrm flipV="1">
                <a:off x="2786" y="276"/>
                <a:ext cx="0" cy="10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3" name="Line 165"/>
              <p:cNvSpPr>
                <a:spLocks noChangeShapeType="1"/>
              </p:cNvSpPr>
              <p:nvPr/>
            </p:nvSpPr>
            <p:spPr bwMode="auto">
              <a:xfrm flipV="1">
                <a:off x="2794" y="366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4" name="Line 166"/>
              <p:cNvSpPr>
                <a:spLocks noChangeShapeType="1"/>
              </p:cNvSpPr>
              <p:nvPr/>
            </p:nvSpPr>
            <p:spPr bwMode="auto">
              <a:xfrm flipV="1">
                <a:off x="2800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5" name="Line 167"/>
              <p:cNvSpPr>
                <a:spLocks noChangeShapeType="1"/>
              </p:cNvSpPr>
              <p:nvPr/>
            </p:nvSpPr>
            <p:spPr bwMode="auto">
              <a:xfrm flipV="1">
                <a:off x="2815" y="373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6" name="Line 168"/>
              <p:cNvSpPr>
                <a:spLocks noChangeShapeType="1"/>
              </p:cNvSpPr>
              <p:nvPr/>
            </p:nvSpPr>
            <p:spPr bwMode="auto">
              <a:xfrm>
                <a:off x="2822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7" name="Line 169"/>
              <p:cNvSpPr>
                <a:spLocks noChangeShapeType="1"/>
              </p:cNvSpPr>
              <p:nvPr/>
            </p:nvSpPr>
            <p:spPr bwMode="auto">
              <a:xfrm flipV="1">
                <a:off x="2837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8" name="Line 170"/>
              <p:cNvSpPr>
                <a:spLocks noChangeShapeType="1"/>
              </p:cNvSpPr>
              <p:nvPr/>
            </p:nvSpPr>
            <p:spPr bwMode="auto">
              <a:xfrm flipV="1">
                <a:off x="284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9" name="Line 171"/>
              <p:cNvSpPr>
                <a:spLocks noChangeShapeType="1"/>
              </p:cNvSpPr>
              <p:nvPr/>
            </p:nvSpPr>
            <p:spPr bwMode="auto">
              <a:xfrm flipV="1">
                <a:off x="2852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0" name="Line 172"/>
              <p:cNvSpPr>
                <a:spLocks noChangeShapeType="1"/>
              </p:cNvSpPr>
              <p:nvPr/>
            </p:nvSpPr>
            <p:spPr bwMode="auto">
              <a:xfrm flipV="1">
                <a:off x="2859" y="372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1" name="Line 173"/>
              <p:cNvSpPr>
                <a:spLocks noChangeShapeType="1"/>
              </p:cNvSpPr>
              <p:nvPr/>
            </p:nvSpPr>
            <p:spPr bwMode="auto">
              <a:xfrm flipV="1">
                <a:off x="2867" y="361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2" name="Line 174"/>
              <p:cNvSpPr>
                <a:spLocks noChangeShapeType="1"/>
              </p:cNvSpPr>
              <p:nvPr/>
            </p:nvSpPr>
            <p:spPr bwMode="auto">
              <a:xfrm flipV="1">
                <a:off x="2874" y="337"/>
                <a:ext cx="0" cy="4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3" name="Line 175"/>
              <p:cNvSpPr>
                <a:spLocks noChangeShapeType="1"/>
              </p:cNvSpPr>
              <p:nvPr/>
            </p:nvSpPr>
            <p:spPr bwMode="auto">
              <a:xfrm flipV="1">
                <a:off x="2882" y="352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4" name="Line 176"/>
              <p:cNvSpPr>
                <a:spLocks noChangeShapeType="1"/>
              </p:cNvSpPr>
              <p:nvPr/>
            </p:nvSpPr>
            <p:spPr bwMode="auto">
              <a:xfrm flipV="1">
                <a:off x="2889" y="306"/>
                <a:ext cx="0" cy="7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" name="Line 177"/>
              <p:cNvSpPr>
                <a:spLocks noChangeShapeType="1"/>
              </p:cNvSpPr>
              <p:nvPr/>
            </p:nvSpPr>
            <p:spPr bwMode="auto">
              <a:xfrm flipV="1">
                <a:off x="2896" y="369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6" name="Line 178"/>
              <p:cNvSpPr>
                <a:spLocks noChangeShapeType="1"/>
              </p:cNvSpPr>
              <p:nvPr/>
            </p:nvSpPr>
            <p:spPr bwMode="auto">
              <a:xfrm flipV="1">
                <a:off x="2903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7" name="Line 179"/>
              <p:cNvSpPr>
                <a:spLocks noChangeShapeType="1"/>
              </p:cNvSpPr>
              <p:nvPr/>
            </p:nvSpPr>
            <p:spPr bwMode="auto">
              <a:xfrm flipV="1">
                <a:off x="2925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8" name="Line 180"/>
              <p:cNvSpPr>
                <a:spLocks noChangeShapeType="1"/>
              </p:cNvSpPr>
              <p:nvPr/>
            </p:nvSpPr>
            <p:spPr bwMode="auto">
              <a:xfrm flipV="1">
                <a:off x="2932" y="370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9" name="Line 181"/>
              <p:cNvSpPr>
                <a:spLocks noChangeShapeType="1"/>
              </p:cNvSpPr>
              <p:nvPr/>
            </p:nvSpPr>
            <p:spPr bwMode="auto">
              <a:xfrm flipV="1">
                <a:off x="2939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0" name="Line 182"/>
              <p:cNvSpPr>
                <a:spLocks noChangeShapeType="1"/>
              </p:cNvSpPr>
              <p:nvPr/>
            </p:nvSpPr>
            <p:spPr bwMode="auto">
              <a:xfrm flipV="1">
                <a:off x="2947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1" name="Line 183"/>
              <p:cNvSpPr>
                <a:spLocks noChangeShapeType="1"/>
              </p:cNvSpPr>
              <p:nvPr/>
            </p:nvSpPr>
            <p:spPr bwMode="auto">
              <a:xfrm>
                <a:off x="2954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2" name="Line 184"/>
              <p:cNvSpPr>
                <a:spLocks noChangeShapeType="1"/>
              </p:cNvSpPr>
              <p:nvPr/>
            </p:nvSpPr>
            <p:spPr bwMode="auto">
              <a:xfrm flipV="1">
                <a:off x="2962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3" name="Line 185"/>
              <p:cNvSpPr>
                <a:spLocks noChangeShapeType="1"/>
              </p:cNvSpPr>
              <p:nvPr/>
            </p:nvSpPr>
            <p:spPr bwMode="auto">
              <a:xfrm flipV="1">
                <a:off x="2969" y="367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4" name="Line 186"/>
              <p:cNvSpPr>
                <a:spLocks noChangeShapeType="1"/>
              </p:cNvSpPr>
              <p:nvPr/>
            </p:nvSpPr>
            <p:spPr bwMode="auto">
              <a:xfrm flipV="1">
                <a:off x="2977" y="355"/>
                <a:ext cx="0" cy="2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5" name="Line 187"/>
              <p:cNvSpPr>
                <a:spLocks noChangeShapeType="1"/>
              </p:cNvSpPr>
              <p:nvPr/>
            </p:nvSpPr>
            <p:spPr bwMode="auto">
              <a:xfrm flipV="1">
                <a:off x="2984" y="356"/>
                <a:ext cx="0" cy="2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6" name="Line 188"/>
              <p:cNvSpPr>
                <a:spLocks noChangeShapeType="1"/>
              </p:cNvSpPr>
              <p:nvPr/>
            </p:nvSpPr>
            <p:spPr bwMode="auto">
              <a:xfrm flipV="1">
                <a:off x="2991" y="315"/>
                <a:ext cx="0" cy="6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7" name="Line 189"/>
              <p:cNvSpPr>
                <a:spLocks noChangeShapeType="1"/>
              </p:cNvSpPr>
              <p:nvPr/>
            </p:nvSpPr>
            <p:spPr bwMode="auto">
              <a:xfrm flipV="1">
                <a:off x="2999" y="371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8" name="Line 190"/>
              <p:cNvSpPr>
                <a:spLocks noChangeShapeType="1"/>
              </p:cNvSpPr>
              <p:nvPr/>
            </p:nvSpPr>
            <p:spPr bwMode="auto">
              <a:xfrm flipV="1">
                <a:off x="3013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9" name="Line 191"/>
              <p:cNvSpPr>
                <a:spLocks noChangeShapeType="1"/>
              </p:cNvSpPr>
              <p:nvPr/>
            </p:nvSpPr>
            <p:spPr bwMode="auto">
              <a:xfrm flipV="1">
                <a:off x="3020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0" name="Line 192"/>
              <p:cNvSpPr>
                <a:spLocks noChangeShapeType="1"/>
              </p:cNvSpPr>
              <p:nvPr/>
            </p:nvSpPr>
            <p:spPr bwMode="auto">
              <a:xfrm flipV="1">
                <a:off x="3042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1" name="Line 193"/>
              <p:cNvSpPr>
                <a:spLocks noChangeShapeType="1"/>
              </p:cNvSpPr>
              <p:nvPr/>
            </p:nvSpPr>
            <p:spPr bwMode="auto">
              <a:xfrm flipV="1">
                <a:off x="3057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2" name="Line 194"/>
              <p:cNvSpPr>
                <a:spLocks noChangeShapeType="1"/>
              </p:cNvSpPr>
              <p:nvPr/>
            </p:nvSpPr>
            <p:spPr bwMode="auto">
              <a:xfrm flipV="1">
                <a:off x="3064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3" name="Line 195"/>
              <p:cNvSpPr>
                <a:spLocks noChangeShapeType="1"/>
              </p:cNvSpPr>
              <p:nvPr/>
            </p:nvSpPr>
            <p:spPr bwMode="auto">
              <a:xfrm flipV="1">
                <a:off x="3072" y="373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4" name="Line 196"/>
              <p:cNvSpPr>
                <a:spLocks noChangeShapeType="1"/>
              </p:cNvSpPr>
              <p:nvPr/>
            </p:nvSpPr>
            <p:spPr bwMode="auto">
              <a:xfrm flipV="1">
                <a:off x="3080" y="366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" name="Line 197"/>
              <p:cNvSpPr>
                <a:spLocks noChangeShapeType="1"/>
              </p:cNvSpPr>
              <p:nvPr/>
            </p:nvSpPr>
            <p:spPr bwMode="auto">
              <a:xfrm flipV="1">
                <a:off x="3087" y="357"/>
                <a:ext cx="0" cy="2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6" name="Line 198"/>
              <p:cNvSpPr>
                <a:spLocks noChangeShapeType="1"/>
              </p:cNvSpPr>
              <p:nvPr/>
            </p:nvSpPr>
            <p:spPr bwMode="auto">
              <a:xfrm flipV="1">
                <a:off x="3094" y="324"/>
                <a:ext cx="0" cy="5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7" name="Line 199"/>
              <p:cNvSpPr>
                <a:spLocks noChangeShapeType="1"/>
              </p:cNvSpPr>
              <p:nvPr/>
            </p:nvSpPr>
            <p:spPr bwMode="auto">
              <a:xfrm flipV="1">
                <a:off x="3101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8" name="Line 200"/>
              <p:cNvSpPr>
                <a:spLocks noChangeShapeType="1"/>
              </p:cNvSpPr>
              <p:nvPr/>
            </p:nvSpPr>
            <p:spPr bwMode="auto">
              <a:xfrm flipV="1">
                <a:off x="3108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9" name="Line 201"/>
              <p:cNvSpPr>
                <a:spLocks noChangeShapeType="1"/>
              </p:cNvSpPr>
              <p:nvPr/>
            </p:nvSpPr>
            <p:spPr bwMode="auto">
              <a:xfrm flipV="1">
                <a:off x="3115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0" name="Line 202"/>
              <p:cNvSpPr>
                <a:spLocks noChangeShapeType="1"/>
              </p:cNvSpPr>
              <p:nvPr/>
            </p:nvSpPr>
            <p:spPr bwMode="auto">
              <a:xfrm flipV="1">
                <a:off x="3123" y="372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1" name="Line 203"/>
              <p:cNvSpPr>
                <a:spLocks noChangeShapeType="1"/>
              </p:cNvSpPr>
              <p:nvPr/>
            </p:nvSpPr>
            <p:spPr bwMode="auto">
              <a:xfrm flipV="1">
                <a:off x="3130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2" name="Line 204"/>
              <p:cNvSpPr>
                <a:spLocks noChangeShapeType="1"/>
              </p:cNvSpPr>
              <p:nvPr/>
            </p:nvSpPr>
            <p:spPr bwMode="auto">
              <a:xfrm flipV="1">
                <a:off x="3138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4" name="Group 406"/>
            <p:cNvGrpSpPr>
              <a:grpSpLocks/>
            </p:cNvGrpSpPr>
            <p:nvPr/>
          </p:nvGrpSpPr>
          <p:grpSpPr bwMode="auto">
            <a:xfrm>
              <a:off x="3145" y="336"/>
              <a:ext cx="2189" cy="42"/>
              <a:chOff x="3145" y="336"/>
              <a:chExt cx="2189" cy="42"/>
            </a:xfrm>
          </p:grpSpPr>
          <p:sp>
            <p:nvSpPr>
              <p:cNvPr id="263" name="Line 206"/>
              <p:cNvSpPr>
                <a:spLocks noChangeShapeType="1"/>
              </p:cNvSpPr>
              <p:nvPr/>
            </p:nvSpPr>
            <p:spPr bwMode="auto">
              <a:xfrm flipV="1">
                <a:off x="3145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4" name="Line 207"/>
              <p:cNvSpPr>
                <a:spLocks noChangeShapeType="1"/>
              </p:cNvSpPr>
              <p:nvPr/>
            </p:nvSpPr>
            <p:spPr bwMode="auto">
              <a:xfrm flipV="1">
                <a:off x="3152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5" name="Line 208"/>
              <p:cNvSpPr>
                <a:spLocks noChangeShapeType="1"/>
              </p:cNvSpPr>
              <p:nvPr/>
            </p:nvSpPr>
            <p:spPr bwMode="auto">
              <a:xfrm flipV="1">
                <a:off x="3159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6" name="Line 209"/>
              <p:cNvSpPr>
                <a:spLocks noChangeShapeType="1"/>
              </p:cNvSpPr>
              <p:nvPr/>
            </p:nvSpPr>
            <p:spPr bwMode="auto">
              <a:xfrm flipV="1">
                <a:off x="3175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7" name="Line 210"/>
              <p:cNvSpPr>
                <a:spLocks noChangeShapeType="1"/>
              </p:cNvSpPr>
              <p:nvPr/>
            </p:nvSpPr>
            <p:spPr bwMode="auto">
              <a:xfrm flipV="1">
                <a:off x="3182" y="372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8" name="Line 211"/>
              <p:cNvSpPr>
                <a:spLocks noChangeShapeType="1"/>
              </p:cNvSpPr>
              <p:nvPr/>
            </p:nvSpPr>
            <p:spPr bwMode="auto">
              <a:xfrm flipV="1">
                <a:off x="3190" y="3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9" name="Line 212"/>
              <p:cNvSpPr>
                <a:spLocks noChangeShapeType="1"/>
              </p:cNvSpPr>
              <p:nvPr/>
            </p:nvSpPr>
            <p:spPr bwMode="auto">
              <a:xfrm flipV="1">
                <a:off x="3197" y="337"/>
                <a:ext cx="0" cy="4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0" name="Line 213"/>
              <p:cNvSpPr>
                <a:spLocks noChangeShapeType="1"/>
              </p:cNvSpPr>
              <p:nvPr/>
            </p:nvSpPr>
            <p:spPr bwMode="auto">
              <a:xfrm flipV="1">
                <a:off x="3204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1" name="Line 214"/>
              <p:cNvSpPr>
                <a:spLocks noChangeShapeType="1"/>
              </p:cNvSpPr>
              <p:nvPr/>
            </p:nvSpPr>
            <p:spPr bwMode="auto">
              <a:xfrm flipV="1">
                <a:off x="3211" y="373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2" name="Line 215"/>
              <p:cNvSpPr>
                <a:spLocks noChangeShapeType="1"/>
              </p:cNvSpPr>
              <p:nvPr/>
            </p:nvSpPr>
            <p:spPr bwMode="auto">
              <a:xfrm flipV="1">
                <a:off x="3219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3" name="Line 216"/>
              <p:cNvSpPr>
                <a:spLocks noChangeShapeType="1"/>
              </p:cNvSpPr>
              <p:nvPr/>
            </p:nvSpPr>
            <p:spPr bwMode="auto">
              <a:xfrm flipV="1">
                <a:off x="3226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4" name="Line 217"/>
              <p:cNvSpPr>
                <a:spLocks noChangeShapeType="1"/>
              </p:cNvSpPr>
              <p:nvPr/>
            </p:nvSpPr>
            <p:spPr bwMode="auto">
              <a:xfrm>
                <a:off x="3233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5" name="Line 218"/>
              <p:cNvSpPr>
                <a:spLocks noChangeShapeType="1"/>
              </p:cNvSpPr>
              <p:nvPr/>
            </p:nvSpPr>
            <p:spPr bwMode="auto">
              <a:xfrm flipV="1">
                <a:off x="3247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6" name="Line 219"/>
              <p:cNvSpPr>
                <a:spLocks noChangeShapeType="1"/>
              </p:cNvSpPr>
              <p:nvPr/>
            </p:nvSpPr>
            <p:spPr bwMode="auto">
              <a:xfrm flipV="1">
                <a:off x="3277" y="372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7" name="Line 220"/>
              <p:cNvSpPr>
                <a:spLocks noChangeShapeType="1"/>
              </p:cNvSpPr>
              <p:nvPr/>
            </p:nvSpPr>
            <p:spPr bwMode="auto">
              <a:xfrm flipV="1">
                <a:off x="3284" y="367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8" name="Line 221"/>
              <p:cNvSpPr>
                <a:spLocks noChangeShapeType="1"/>
              </p:cNvSpPr>
              <p:nvPr/>
            </p:nvSpPr>
            <p:spPr bwMode="auto">
              <a:xfrm flipV="1">
                <a:off x="3292" y="361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9" name="Line 222"/>
              <p:cNvSpPr>
                <a:spLocks noChangeShapeType="1"/>
              </p:cNvSpPr>
              <p:nvPr/>
            </p:nvSpPr>
            <p:spPr bwMode="auto">
              <a:xfrm flipV="1">
                <a:off x="3300" y="345"/>
                <a:ext cx="0" cy="3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0" name="Line 223"/>
              <p:cNvSpPr>
                <a:spLocks noChangeShapeType="1"/>
              </p:cNvSpPr>
              <p:nvPr/>
            </p:nvSpPr>
            <p:spPr bwMode="auto">
              <a:xfrm flipV="1">
                <a:off x="3307" y="373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1" name="Line 224"/>
              <p:cNvSpPr>
                <a:spLocks noChangeShapeType="1"/>
              </p:cNvSpPr>
              <p:nvPr/>
            </p:nvSpPr>
            <p:spPr bwMode="auto">
              <a:xfrm flipV="1">
                <a:off x="3314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2" name="Line 225"/>
              <p:cNvSpPr>
                <a:spLocks noChangeShapeType="1"/>
              </p:cNvSpPr>
              <p:nvPr/>
            </p:nvSpPr>
            <p:spPr bwMode="auto">
              <a:xfrm>
                <a:off x="3336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3" name="Line 226"/>
              <p:cNvSpPr>
                <a:spLocks noChangeShapeType="1"/>
              </p:cNvSpPr>
              <p:nvPr/>
            </p:nvSpPr>
            <p:spPr bwMode="auto">
              <a:xfrm flipV="1">
                <a:off x="3343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4" name="Line 227"/>
              <p:cNvSpPr>
                <a:spLocks noChangeShapeType="1"/>
              </p:cNvSpPr>
              <p:nvPr/>
            </p:nvSpPr>
            <p:spPr bwMode="auto">
              <a:xfrm flipV="1">
                <a:off x="3357" y="369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5" name="Line 228"/>
              <p:cNvSpPr>
                <a:spLocks noChangeShapeType="1"/>
              </p:cNvSpPr>
              <p:nvPr/>
            </p:nvSpPr>
            <p:spPr bwMode="auto">
              <a:xfrm flipV="1">
                <a:off x="3379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6" name="Line 229"/>
              <p:cNvSpPr>
                <a:spLocks noChangeShapeType="1"/>
              </p:cNvSpPr>
              <p:nvPr/>
            </p:nvSpPr>
            <p:spPr bwMode="auto">
              <a:xfrm flipV="1">
                <a:off x="3387" y="370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7" name="Line 230"/>
              <p:cNvSpPr>
                <a:spLocks noChangeShapeType="1"/>
              </p:cNvSpPr>
              <p:nvPr/>
            </p:nvSpPr>
            <p:spPr bwMode="auto">
              <a:xfrm flipV="1">
                <a:off x="3394" y="365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8" name="Line 231"/>
              <p:cNvSpPr>
                <a:spLocks noChangeShapeType="1"/>
              </p:cNvSpPr>
              <p:nvPr/>
            </p:nvSpPr>
            <p:spPr bwMode="auto">
              <a:xfrm flipV="1">
                <a:off x="3402" y="349"/>
                <a:ext cx="0" cy="2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9" name="Line 232"/>
              <p:cNvSpPr>
                <a:spLocks noChangeShapeType="1"/>
              </p:cNvSpPr>
              <p:nvPr/>
            </p:nvSpPr>
            <p:spPr bwMode="auto">
              <a:xfrm flipV="1">
                <a:off x="3409" y="372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0" name="Line 233"/>
              <p:cNvSpPr>
                <a:spLocks noChangeShapeType="1"/>
              </p:cNvSpPr>
              <p:nvPr/>
            </p:nvSpPr>
            <p:spPr bwMode="auto">
              <a:xfrm flipV="1">
                <a:off x="3424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1" name="Line 234"/>
              <p:cNvSpPr>
                <a:spLocks noChangeShapeType="1"/>
              </p:cNvSpPr>
              <p:nvPr/>
            </p:nvSpPr>
            <p:spPr bwMode="auto">
              <a:xfrm flipV="1">
                <a:off x="3439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2" name="Line 235"/>
              <p:cNvSpPr>
                <a:spLocks noChangeShapeType="1"/>
              </p:cNvSpPr>
              <p:nvPr/>
            </p:nvSpPr>
            <p:spPr bwMode="auto">
              <a:xfrm flipV="1">
                <a:off x="3467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3" name="Line 236"/>
              <p:cNvSpPr>
                <a:spLocks noChangeShapeType="1"/>
              </p:cNvSpPr>
              <p:nvPr/>
            </p:nvSpPr>
            <p:spPr bwMode="auto">
              <a:xfrm flipV="1">
                <a:off x="3474" y="336"/>
                <a:ext cx="0" cy="4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4" name="Line 237"/>
              <p:cNvSpPr>
                <a:spLocks noChangeShapeType="1"/>
              </p:cNvSpPr>
              <p:nvPr/>
            </p:nvSpPr>
            <p:spPr bwMode="auto">
              <a:xfrm flipV="1">
                <a:off x="3482" y="368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5" name="Line 238"/>
              <p:cNvSpPr>
                <a:spLocks noChangeShapeType="1"/>
              </p:cNvSpPr>
              <p:nvPr/>
            </p:nvSpPr>
            <p:spPr bwMode="auto">
              <a:xfrm flipV="1">
                <a:off x="3489" y="372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6" name="Line 239"/>
              <p:cNvSpPr>
                <a:spLocks noChangeShapeType="1"/>
              </p:cNvSpPr>
              <p:nvPr/>
            </p:nvSpPr>
            <p:spPr bwMode="auto">
              <a:xfrm flipV="1">
                <a:off x="3497" y="365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7" name="Line 240"/>
              <p:cNvSpPr>
                <a:spLocks noChangeShapeType="1"/>
              </p:cNvSpPr>
              <p:nvPr/>
            </p:nvSpPr>
            <p:spPr bwMode="auto">
              <a:xfrm flipV="1">
                <a:off x="3505" y="361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8" name="Line 241"/>
              <p:cNvSpPr>
                <a:spLocks noChangeShapeType="1"/>
              </p:cNvSpPr>
              <p:nvPr/>
            </p:nvSpPr>
            <p:spPr bwMode="auto">
              <a:xfrm flipV="1">
                <a:off x="3512" y="373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9" name="Line 242"/>
              <p:cNvSpPr>
                <a:spLocks noChangeShapeType="1"/>
              </p:cNvSpPr>
              <p:nvPr/>
            </p:nvSpPr>
            <p:spPr bwMode="auto">
              <a:xfrm flipV="1">
                <a:off x="3519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0" name="Line 243"/>
              <p:cNvSpPr>
                <a:spLocks noChangeShapeType="1"/>
              </p:cNvSpPr>
              <p:nvPr/>
            </p:nvSpPr>
            <p:spPr bwMode="auto">
              <a:xfrm flipV="1">
                <a:off x="3527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1" name="Line 244"/>
              <p:cNvSpPr>
                <a:spLocks noChangeShapeType="1"/>
              </p:cNvSpPr>
              <p:nvPr/>
            </p:nvSpPr>
            <p:spPr bwMode="auto">
              <a:xfrm flipV="1">
                <a:off x="3533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2" name="Line 245"/>
              <p:cNvSpPr>
                <a:spLocks noChangeShapeType="1"/>
              </p:cNvSpPr>
              <p:nvPr/>
            </p:nvSpPr>
            <p:spPr bwMode="auto">
              <a:xfrm flipV="1">
                <a:off x="3548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3" name="Line 246"/>
              <p:cNvSpPr>
                <a:spLocks noChangeShapeType="1"/>
              </p:cNvSpPr>
              <p:nvPr/>
            </p:nvSpPr>
            <p:spPr bwMode="auto">
              <a:xfrm flipV="1">
                <a:off x="3556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4" name="Line 247"/>
              <p:cNvSpPr>
                <a:spLocks noChangeShapeType="1"/>
              </p:cNvSpPr>
              <p:nvPr/>
            </p:nvSpPr>
            <p:spPr bwMode="auto">
              <a:xfrm flipV="1">
                <a:off x="3563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5" name="Line 248"/>
              <p:cNvSpPr>
                <a:spLocks noChangeShapeType="1"/>
              </p:cNvSpPr>
              <p:nvPr/>
            </p:nvSpPr>
            <p:spPr bwMode="auto">
              <a:xfrm>
                <a:off x="3571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6" name="Line 249"/>
              <p:cNvSpPr>
                <a:spLocks noChangeShapeType="1"/>
              </p:cNvSpPr>
              <p:nvPr/>
            </p:nvSpPr>
            <p:spPr bwMode="auto">
              <a:xfrm flipV="1">
                <a:off x="3578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7" name="Line 250"/>
              <p:cNvSpPr>
                <a:spLocks noChangeShapeType="1"/>
              </p:cNvSpPr>
              <p:nvPr/>
            </p:nvSpPr>
            <p:spPr bwMode="auto">
              <a:xfrm flipV="1">
                <a:off x="3586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" name="Line 251"/>
              <p:cNvSpPr>
                <a:spLocks noChangeShapeType="1"/>
              </p:cNvSpPr>
              <p:nvPr/>
            </p:nvSpPr>
            <p:spPr bwMode="auto">
              <a:xfrm flipV="1">
                <a:off x="3592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9" name="Line 252"/>
              <p:cNvSpPr>
                <a:spLocks noChangeShapeType="1"/>
              </p:cNvSpPr>
              <p:nvPr/>
            </p:nvSpPr>
            <p:spPr bwMode="auto">
              <a:xfrm flipV="1">
                <a:off x="3600" y="367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0" name="Line 253"/>
              <p:cNvSpPr>
                <a:spLocks noChangeShapeType="1"/>
              </p:cNvSpPr>
              <p:nvPr/>
            </p:nvSpPr>
            <p:spPr bwMode="auto">
              <a:xfrm flipV="1">
                <a:off x="3608" y="362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1" name="Line 254"/>
              <p:cNvSpPr>
                <a:spLocks noChangeShapeType="1"/>
              </p:cNvSpPr>
              <p:nvPr/>
            </p:nvSpPr>
            <p:spPr bwMode="auto">
              <a:xfrm flipV="1">
                <a:off x="3615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2" name="Line 255"/>
              <p:cNvSpPr>
                <a:spLocks noChangeShapeType="1"/>
              </p:cNvSpPr>
              <p:nvPr/>
            </p:nvSpPr>
            <p:spPr bwMode="auto">
              <a:xfrm flipV="1">
                <a:off x="3623" y="370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3" name="Line 256"/>
              <p:cNvSpPr>
                <a:spLocks noChangeShapeType="1"/>
              </p:cNvSpPr>
              <p:nvPr/>
            </p:nvSpPr>
            <p:spPr bwMode="auto">
              <a:xfrm flipV="1">
                <a:off x="3631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4" name="Line 257"/>
              <p:cNvSpPr>
                <a:spLocks noChangeShapeType="1"/>
              </p:cNvSpPr>
              <p:nvPr/>
            </p:nvSpPr>
            <p:spPr bwMode="auto">
              <a:xfrm flipV="1">
                <a:off x="364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5" name="Line 258"/>
              <p:cNvSpPr>
                <a:spLocks noChangeShapeType="1"/>
              </p:cNvSpPr>
              <p:nvPr/>
            </p:nvSpPr>
            <p:spPr bwMode="auto">
              <a:xfrm flipV="1">
                <a:off x="3651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6" name="Line 259"/>
              <p:cNvSpPr>
                <a:spLocks noChangeShapeType="1"/>
              </p:cNvSpPr>
              <p:nvPr/>
            </p:nvSpPr>
            <p:spPr bwMode="auto">
              <a:xfrm flipV="1">
                <a:off x="3659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7" name="Line 260"/>
              <p:cNvSpPr>
                <a:spLocks noChangeShapeType="1"/>
              </p:cNvSpPr>
              <p:nvPr/>
            </p:nvSpPr>
            <p:spPr bwMode="auto">
              <a:xfrm flipV="1">
                <a:off x="3688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8" name="Line 261"/>
              <p:cNvSpPr>
                <a:spLocks noChangeShapeType="1"/>
              </p:cNvSpPr>
              <p:nvPr/>
            </p:nvSpPr>
            <p:spPr bwMode="auto">
              <a:xfrm flipV="1">
                <a:off x="3700" y="373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9" name="Line 262"/>
              <p:cNvSpPr>
                <a:spLocks noChangeShapeType="1"/>
              </p:cNvSpPr>
              <p:nvPr/>
            </p:nvSpPr>
            <p:spPr bwMode="auto">
              <a:xfrm flipV="1">
                <a:off x="3704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0" name="Line 263"/>
              <p:cNvSpPr>
                <a:spLocks noChangeShapeType="1"/>
              </p:cNvSpPr>
              <p:nvPr/>
            </p:nvSpPr>
            <p:spPr bwMode="auto">
              <a:xfrm flipV="1">
                <a:off x="3710" y="36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1" name="Line 264"/>
              <p:cNvSpPr>
                <a:spLocks noChangeShapeType="1"/>
              </p:cNvSpPr>
              <p:nvPr/>
            </p:nvSpPr>
            <p:spPr bwMode="auto">
              <a:xfrm flipV="1">
                <a:off x="3717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2" name="Line 265"/>
              <p:cNvSpPr>
                <a:spLocks noChangeShapeType="1"/>
              </p:cNvSpPr>
              <p:nvPr/>
            </p:nvSpPr>
            <p:spPr bwMode="auto">
              <a:xfrm flipV="1">
                <a:off x="372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3" name="Line 266"/>
              <p:cNvSpPr>
                <a:spLocks noChangeShapeType="1"/>
              </p:cNvSpPr>
              <p:nvPr/>
            </p:nvSpPr>
            <p:spPr bwMode="auto">
              <a:xfrm flipV="1">
                <a:off x="3746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4" name="Line 267"/>
              <p:cNvSpPr>
                <a:spLocks noChangeShapeType="1"/>
              </p:cNvSpPr>
              <p:nvPr/>
            </p:nvSpPr>
            <p:spPr bwMode="auto">
              <a:xfrm flipV="1">
                <a:off x="375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5" name="Line 268"/>
              <p:cNvSpPr>
                <a:spLocks noChangeShapeType="1"/>
              </p:cNvSpPr>
              <p:nvPr/>
            </p:nvSpPr>
            <p:spPr bwMode="auto">
              <a:xfrm>
                <a:off x="3761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6" name="Line 269"/>
              <p:cNvSpPr>
                <a:spLocks noChangeShapeType="1"/>
              </p:cNvSpPr>
              <p:nvPr/>
            </p:nvSpPr>
            <p:spPr bwMode="auto">
              <a:xfrm flipV="1">
                <a:off x="3769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7" name="Line 270"/>
              <p:cNvSpPr>
                <a:spLocks noChangeShapeType="1"/>
              </p:cNvSpPr>
              <p:nvPr/>
            </p:nvSpPr>
            <p:spPr bwMode="auto">
              <a:xfrm flipV="1">
                <a:off x="3782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" name="Line 271"/>
              <p:cNvSpPr>
                <a:spLocks noChangeShapeType="1"/>
              </p:cNvSpPr>
              <p:nvPr/>
            </p:nvSpPr>
            <p:spPr bwMode="auto">
              <a:xfrm flipV="1">
                <a:off x="3797" y="356"/>
                <a:ext cx="0" cy="2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9" name="Line 272"/>
              <p:cNvSpPr>
                <a:spLocks noChangeShapeType="1"/>
              </p:cNvSpPr>
              <p:nvPr/>
            </p:nvSpPr>
            <p:spPr bwMode="auto">
              <a:xfrm flipV="1">
                <a:off x="3804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0" name="Line 273"/>
              <p:cNvSpPr>
                <a:spLocks noChangeShapeType="1"/>
              </p:cNvSpPr>
              <p:nvPr/>
            </p:nvSpPr>
            <p:spPr bwMode="auto">
              <a:xfrm flipV="1">
                <a:off x="3811" y="361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1" name="Line 274"/>
              <p:cNvSpPr>
                <a:spLocks noChangeShapeType="1"/>
              </p:cNvSpPr>
              <p:nvPr/>
            </p:nvSpPr>
            <p:spPr bwMode="auto">
              <a:xfrm flipV="1">
                <a:off x="3826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2" name="Line 275"/>
              <p:cNvSpPr>
                <a:spLocks noChangeShapeType="1"/>
              </p:cNvSpPr>
              <p:nvPr/>
            </p:nvSpPr>
            <p:spPr bwMode="auto">
              <a:xfrm flipV="1">
                <a:off x="3842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3" name="Line 276"/>
              <p:cNvSpPr>
                <a:spLocks noChangeShapeType="1"/>
              </p:cNvSpPr>
              <p:nvPr/>
            </p:nvSpPr>
            <p:spPr bwMode="auto">
              <a:xfrm>
                <a:off x="3849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4" name="Line 277"/>
              <p:cNvSpPr>
                <a:spLocks noChangeShapeType="1"/>
              </p:cNvSpPr>
              <p:nvPr/>
            </p:nvSpPr>
            <p:spPr bwMode="auto">
              <a:xfrm flipV="1">
                <a:off x="386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5" name="Line 278"/>
              <p:cNvSpPr>
                <a:spLocks noChangeShapeType="1"/>
              </p:cNvSpPr>
              <p:nvPr/>
            </p:nvSpPr>
            <p:spPr bwMode="auto">
              <a:xfrm flipV="1">
                <a:off x="3872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6" name="Line 279"/>
              <p:cNvSpPr>
                <a:spLocks noChangeShapeType="1"/>
              </p:cNvSpPr>
              <p:nvPr/>
            </p:nvSpPr>
            <p:spPr bwMode="auto">
              <a:xfrm flipV="1">
                <a:off x="3879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7" name="Line 280"/>
              <p:cNvSpPr>
                <a:spLocks noChangeShapeType="1"/>
              </p:cNvSpPr>
              <p:nvPr/>
            </p:nvSpPr>
            <p:spPr bwMode="auto">
              <a:xfrm flipV="1">
                <a:off x="3899" y="366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8" name="Line 281"/>
              <p:cNvSpPr>
                <a:spLocks noChangeShapeType="1"/>
              </p:cNvSpPr>
              <p:nvPr/>
            </p:nvSpPr>
            <p:spPr bwMode="auto">
              <a:xfrm flipV="1">
                <a:off x="3914" y="360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9" name="Line 282"/>
              <p:cNvSpPr>
                <a:spLocks noChangeShapeType="1"/>
              </p:cNvSpPr>
              <p:nvPr/>
            </p:nvSpPr>
            <p:spPr bwMode="auto">
              <a:xfrm flipV="1">
                <a:off x="3922" y="372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0" name="Line 283"/>
              <p:cNvSpPr>
                <a:spLocks noChangeShapeType="1"/>
              </p:cNvSpPr>
              <p:nvPr/>
            </p:nvSpPr>
            <p:spPr bwMode="auto">
              <a:xfrm flipV="1">
                <a:off x="3929" y="373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1" name="Line 284"/>
              <p:cNvSpPr>
                <a:spLocks noChangeShapeType="1"/>
              </p:cNvSpPr>
              <p:nvPr/>
            </p:nvSpPr>
            <p:spPr bwMode="auto">
              <a:xfrm>
                <a:off x="3936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2" name="Line 285"/>
              <p:cNvSpPr>
                <a:spLocks noChangeShapeType="1"/>
              </p:cNvSpPr>
              <p:nvPr/>
            </p:nvSpPr>
            <p:spPr bwMode="auto">
              <a:xfrm flipV="1">
                <a:off x="394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3" name="Line 286"/>
              <p:cNvSpPr>
                <a:spLocks noChangeShapeType="1"/>
              </p:cNvSpPr>
              <p:nvPr/>
            </p:nvSpPr>
            <p:spPr bwMode="auto">
              <a:xfrm flipV="1">
                <a:off x="3952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4" name="Line 287"/>
              <p:cNvSpPr>
                <a:spLocks noChangeShapeType="1"/>
              </p:cNvSpPr>
              <p:nvPr/>
            </p:nvSpPr>
            <p:spPr bwMode="auto">
              <a:xfrm flipV="1">
                <a:off x="3967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5" name="Line 288"/>
              <p:cNvSpPr>
                <a:spLocks noChangeShapeType="1"/>
              </p:cNvSpPr>
              <p:nvPr/>
            </p:nvSpPr>
            <p:spPr bwMode="auto">
              <a:xfrm flipV="1">
                <a:off x="3980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6" name="Line 289"/>
              <p:cNvSpPr>
                <a:spLocks noChangeShapeType="1"/>
              </p:cNvSpPr>
              <p:nvPr/>
            </p:nvSpPr>
            <p:spPr bwMode="auto">
              <a:xfrm flipV="1">
                <a:off x="3996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7" name="Line 290"/>
              <p:cNvSpPr>
                <a:spLocks noChangeShapeType="1"/>
              </p:cNvSpPr>
              <p:nvPr/>
            </p:nvSpPr>
            <p:spPr bwMode="auto">
              <a:xfrm flipV="1">
                <a:off x="4003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8" name="Line 291"/>
              <p:cNvSpPr>
                <a:spLocks noChangeShapeType="1"/>
              </p:cNvSpPr>
              <p:nvPr/>
            </p:nvSpPr>
            <p:spPr bwMode="auto">
              <a:xfrm flipV="1">
                <a:off x="4017" y="338"/>
                <a:ext cx="0" cy="4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9" name="Line 292"/>
              <p:cNvSpPr>
                <a:spLocks noChangeShapeType="1"/>
              </p:cNvSpPr>
              <p:nvPr/>
            </p:nvSpPr>
            <p:spPr bwMode="auto">
              <a:xfrm flipV="1">
                <a:off x="4024" y="371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0" name="Line 293"/>
              <p:cNvSpPr>
                <a:spLocks noChangeShapeType="1"/>
              </p:cNvSpPr>
              <p:nvPr/>
            </p:nvSpPr>
            <p:spPr bwMode="auto">
              <a:xfrm flipV="1">
                <a:off x="4039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1" name="Line 294"/>
              <p:cNvSpPr>
                <a:spLocks noChangeShapeType="1"/>
              </p:cNvSpPr>
              <p:nvPr/>
            </p:nvSpPr>
            <p:spPr bwMode="auto">
              <a:xfrm>
                <a:off x="4061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2" name="Line 295"/>
              <p:cNvSpPr>
                <a:spLocks noChangeShapeType="1"/>
              </p:cNvSpPr>
              <p:nvPr/>
            </p:nvSpPr>
            <p:spPr bwMode="auto">
              <a:xfrm flipV="1">
                <a:off x="4072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3" name="Line 296"/>
              <p:cNvSpPr>
                <a:spLocks noChangeShapeType="1"/>
              </p:cNvSpPr>
              <p:nvPr/>
            </p:nvSpPr>
            <p:spPr bwMode="auto">
              <a:xfrm>
                <a:off x="4077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4" name="Line 297"/>
              <p:cNvSpPr>
                <a:spLocks noChangeShapeType="1"/>
              </p:cNvSpPr>
              <p:nvPr/>
            </p:nvSpPr>
            <p:spPr bwMode="auto">
              <a:xfrm flipV="1">
                <a:off x="4106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5" name="Line 298"/>
              <p:cNvSpPr>
                <a:spLocks noChangeShapeType="1"/>
              </p:cNvSpPr>
              <p:nvPr/>
            </p:nvSpPr>
            <p:spPr bwMode="auto">
              <a:xfrm flipV="1">
                <a:off x="4114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6" name="Line 299"/>
              <p:cNvSpPr>
                <a:spLocks noChangeShapeType="1"/>
              </p:cNvSpPr>
              <p:nvPr/>
            </p:nvSpPr>
            <p:spPr bwMode="auto">
              <a:xfrm flipV="1">
                <a:off x="4122" y="369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7" name="Line 300"/>
              <p:cNvSpPr>
                <a:spLocks noChangeShapeType="1"/>
              </p:cNvSpPr>
              <p:nvPr/>
            </p:nvSpPr>
            <p:spPr bwMode="auto">
              <a:xfrm flipV="1">
                <a:off x="4129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8" name="Line 301"/>
              <p:cNvSpPr>
                <a:spLocks noChangeShapeType="1"/>
              </p:cNvSpPr>
              <p:nvPr/>
            </p:nvSpPr>
            <p:spPr bwMode="auto">
              <a:xfrm flipV="1">
                <a:off x="4143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9" name="Line 302"/>
              <p:cNvSpPr>
                <a:spLocks noChangeShapeType="1"/>
              </p:cNvSpPr>
              <p:nvPr/>
            </p:nvSpPr>
            <p:spPr bwMode="auto">
              <a:xfrm>
                <a:off x="4149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0" name="Line 303"/>
              <p:cNvSpPr>
                <a:spLocks noChangeShapeType="1"/>
              </p:cNvSpPr>
              <p:nvPr/>
            </p:nvSpPr>
            <p:spPr bwMode="auto">
              <a:xfrm flipV="1">
                <a:off x="4156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1" name="Line 304"/>
              <p:cNvSpPr>
                <a:spLocks noChangeShapeType="1"/>
              </p:cNvSpPr>
              <p:nvPr/>
            </p:nvSpPr>
            <p:spPr bwMode="auto">
              <a:xfrm flipV="1">
                <a:off x="4164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2" name="Line 305"/>
              <p:cNvSpPr>
                <a:spLocks noChangeShapeType="1"/>
              </p:cNvSpPr>
              <p:nvPr/>
            </p:nvSpPr>
            <p:spPr bwMode="auto">
              <a:xfrm>
                <a:off x="4171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3" name="Line 306"/>
              <p:cNvSpPr>
                <a:spLocks noChangeShapeType="1"/>
              </p:cNvSpPr>
              <p:nvPr/>
            </p:nvSpPr>
            <p:spPr bwMode="auto">
              <a:xfrm>
                <a:off x="4194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4" name="Line 307"/>
              <p:cNvSpPr>
                <a:spLocks noChangeShapeType="1"/>
              </p:cNvSpPr>
              <p:nvPr/>
            </p:nvSpPr>
            <p:spPr bwMode="auto">
              <a:xfrm>
                <a:off x="4202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5" name="Line 308"/>
              <p:cNvSpPr>
                <a:spLocks noChangeShapeType="1"/>
              </p:cNvSpPr>
              <p:nvPr/>
            </p:nvSpPr>
            <p:spPr bwMode="auto">
              <a:xfrm flipV="1">
                <a:off x="4208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6" name="Line 309"/>
              <p:cNvSpPr>
                <a:spLocks noChangeShapeType="1"/>
              </p:cNvSpPr>
              <p:nvPr/>
            </p:nvSpPr>
            <p:spPr bwMode="auto">
              <a:xfrm flipV="1">
                <a:off x="4215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7" name="Line 310"/>
              <p:cNvSpPr>
                <a:spLocks noChangeShapeType="1"/>
              </p:cNvSpPr>
              <p:nvPr/>
            </p:nvSpPr>
            <p:spPr bwMode="auto">
              <a:xfrm flipV="1">
                <a:off x="4219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8" name="Line 311"/>
              <p:cNvSpPr>
                <a:spLocks noChangeShapeType="1"/>
              </p:cNvSpPr>
              <p:nvPr/>
            </p:nvSpPr>
            <p:spPr bwMode="auto">
              <a:xfrm flipV="1">
                <a:off x="4224" y="373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9" name="Line 312"/>
              <p:cNvSpPr>
                <a:spLocks noChangeShapeType="1"/>
              </p:cNvSpPr>
              <p:nvPr/>
            </p:nvSpPr>
            <p:spPr bwMode="auto">
              <a:xfrm flipV="1">
                <a:off x="4233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0" name="Line 313"/>
              <p:cNvSpPr>
                <a:spLocks noChangeShapeType="1"/>
              </p:cNvSpPr>
              <p:nvPr/>
            </p:nvSpPr>
            <p:spPr bwMode="auto">
              <a:xfrm flipV="1">
                <a:off x="424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1" name="Line 314"/>
              <p:cNvSpPr>
                <a:spLocks noChangeShapeType="1"/>
              </p:cNvSpPr>
              <p:nvPr/>
            </p:nvSpPr>
            <p:spPr bwMode="auto">
              <a:xfrm flipV="1">
                <a:off x="4273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2" name="Line 315"/>
              <p:cNvSpPr>
                <a:spLocks noChangeShapeType="1"/>
              </p:cNvSpPr>
              <p:nvPr/>
            </p:nvSpPr>
            <p:spPr bwMode="auto">
              <a:xfrm flipV="1">
                <a:off x="4288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3" name="Line 316"/>
              <p:cNvSpPr>
                <a:spLocks noChangeShapeType="1"/>
              </p:cNvSpPr>
              <p:nvPr/>
            </p:nvSpPr>
            <p:spPr bwMode="auto">
              <a:xfrm>
                <a:off x="4297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4" name="Line 317"/>
              <p:cNvSpPr>
                <a:spLocks noChangeShapeType="1"/>
              </p:cNvSpPr>
              <p:nvPr/>
            </p:nvSpPr>
            <p:spPr bwMode="auto">
              <a:xfrm flipV="1">
                <a:off x="4305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5" name="Line 318"/>
              <p:cNvSpPr>
                <a:spLocks noChangeShapeType="1"/>
              </p:cNvSpPr>
              <p:nvPr/>
            </p:nvSpPr>
            <p:spPr bwMode="auto">
              <a:xfrm flipV="1">
                <a:off x="4320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6" name="Line 319"/>
              <p:cNvSpPr>
                <a:spLocks noChangeShapeType="1"/>
              </p:cNvSpPr>
              <p:nvPr/>
            </p:nvSpPr>
            <p:spPr bwMode="auto">
              <a:xfrm flipV="1">
                <a:off x="4326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7" name="Line 320"/>
              <p:cNvSpPr>
                <a:spLocks noChangeShapeType="1"/>
              </p:cNvSpPr>
              <p:nvPr/>
            </p:nvSpPr>
            <p:spPr bwMode="auto">
              <a:xfrm flipV="1">
                <a:off x="4332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8" name="Line 321"/>
              <p:cNvSpPr>
                <a:spLocks noChangeShapeType="1"/>
              </p:cNvSpPr>
              <p:nvPr/>
            </p:nvSpPr>
            <p:spPr bwMode="auto">
              <a:xfrm flipV="1">
                <a:off x="4347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9" name="Line 322"/>
              <p:cNvSpPr>
                <a:spLocks noChangeShapeType="1"/>
              </p:cNvSpPr>
              <p:nvPr/>
            </p:nvSpPr>
            <p:spPr bwMode="auto">
              <a:xfrm flipV="1">
                <a:off x="4354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0" name="Line 323"/>
              <p:cNvSpPr>
                <a:spLocks noChangeShapeType="1"/>
              </p:cNvSpPr>
              <p:nvPr/>
            </p:nvSpPr>
            <p:spPr bwMode="auto">
              <a:xfrm flipV="1">
                <a:off x="4376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1" name="Line 324"/>
              <p:cNvSpPr>
                <a:spLocks noChangeShapeType="1"/>
              </p:cNvSpPr>
              <p:nvPr/>
            </p:nvSpPr>
            <p:spPr bwMode="auto">
              <a:xfrm flipV="1">
                <a:off x="4383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2" name="Line 325"/>
              <p:cNvSpPr>
                <a:spLocks noChangeShapeType="1"/>
              </p:cNvSpPr>
              <p:nvPr/>
            </p:nvSpPr>
            <p:spPr bwMode="auto">
              <a:xfrm flipV="1">
                <a:off x="4391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3" name="Line 326"/>
              <p:cNvSpPr>
                <a:spLocks noChangeShapeType="1"/>
              </p:cNvSpPr>
              <p:nvPr/>
            </p:nvSpPr>
            <p:spPr bwMode="auto">
              <a:xfrm flipV="1">
                <a:off x="4399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4" name="Line 327"/>
              <p:cNvSpPr>
                <a:spLocks noChangeShapeType="1"/>
              </p:cNvSpPr>
              <p:nvPr/>
            </p:nvSpPr>
            <p:spPr bwMode="auto">
              <a:xfrm flipV="1">
                <a:off x="4420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5" name="Line 328"/>
              <p:cNvSpPr>
                <a:spLocks noChangeShapeType="1"/>
              </p:cNvSpPr>
              <p:nvPr/>
            </p:nvSpPr>
            <p:spPr bwMode="auto">
              <a:xfrm flipV="1">
                <a:off x="442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6" name="Line 329"/>
              <p:cNvSpPr>
                <a:spLocks noChangeShapeType="1"/>
              </p:cNvSpPr>
              <p:nvPr/>
            </p:nvSpPr>
            <p:spPr bwMode="auto">
              <a:xfrm flipV="1">
                <a:off x="4430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7" name="Line 330"/>
              <p:cNvSpPr>
                <a:spLocks noChangeShapeType="1"/>
              </p:cNvSpPr>
              <p:nvPr/>
            </p:nvSpPr>
            <p:spPr bwMode="auto">
              <a:xfrm flipV="1">
                <a:off x="4436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8" name="Line 331"/>
              <p:cNvSpPr>
                <a:spLocks noChangeShapeType="1"/>
              </p:cNvSpPr>
              <p:nvPr/>
            </p:nvSpPr>
            <p:spPr bwMode="auto">
              <a:xfrm>
                <a:off x="4442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9" name="Line 332"/>
              <p:cNvSpPr>
                <a:spLocks noChangeShapeType="1"/>
              </p:cNvSpPr>
              <p:nvPr/>
            </p:nvSpPr>
            <p:spPr bwMode="auto">
              <a:xfrm flipV="1">
                <a:off x="4456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" name="Line 333"/>
              <p:cNvSpPr>
                <a:spLocks noChangeShapeType="1"/>
              </p:cNvSpPr>
              <p:nvPr/>
            </p:nvSpPr>
            <p:spPr bwMode="auto">
              <a:xfrm flipV="1">
                <a:off x="446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1" name="Line 334"/>
              <p:cNvSpPr>
                <a:spLocks noChangeShapeType="1"/>
              </p:cNvSpPr>
              <p:nvPr/>
            </p:nvSpPr>
            <p:spPr bwMode="auto">
              <a:xfrm flipV="1">
                <a:off x="4474" y="372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2" name="Line 335"/>
              <p:cNvSpPr>
                <a:spLocks noChangeShapeType="1"/>
              </p:cNvSpPr>
              <p:nvPr/>
            </p:nvSpPr>
            <p:spPr bwMode="auto">
              <a:xfrm flipV="1">
                <a:off x="4512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3" name="Line 336"/>
              <p:cNvSpPr>
                <a:spLocks noChangeShapeType="1"/>
              </p:cNvSpPr>
              <p:nvPr/>
            </p:nvSpPr>
            <p:spPr bwMode="auto">
              <a:xfrm>
                <a:off x="4518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4" name="Line 337"/>
              <p:cNvSpPr>
                <a:spLocks noChangeShapeType="1"/>
              </p:cNvSpPr>
              <p:nvPr/>
            </p:nvSpPr>
            <p:spPr bwMode="auto">
              <a:xfrm flipV="1">
                <a:off x="4526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5" name="Line 338"/>
              <p:cNvSpPr>
                <a:spLocks noChangeShapeType="1"/>
              </p:cNvSpPr>
              <p:nvPr/>
            </p:nvSpPr>
            <p:spPr bwMode="auto">
              <a:xfrm flipV="1">
                <a:off x="4532" y="373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6" name="Line 339"/>
              <p:cNvSpPr>
                <a:spLocks noChangeShapeType="1"/>
              </p:cNvSpPr>
              <p:nvPr/>
            </p:nvSpPr>
            <p:spPr bwMode="auto">
              <a:xfrm flipV="1">
                <a:off x="4539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7" name="Line 340"/>
              <p:cNvSpPr>
                <a:spLocks noChangeShapeType="1"/>
              </p:cNvSpPr>
              <p:nvPr/>
            </p:nvSpPr>
            <p:spPr bwMode="auto">
              <a:xfrm>
                <a:off x="4545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8" name="Line 341"/>
              <p:cNvSpPr>
                <a:spLocks noChangeShapeType="1"/>
              </p:cNvSpPr>
              <p:nvPr/>
            </p:nvSpPr>
            <p:spPr bwMode="auto">
              <a:xfrm flipV="1">
                <a:off x="4583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9" name="Line 342"/>
              <p:cNvSpPr>
                <a:spLocks noChangeShapeType="1"/>
              </p:cNvSpPr>
              <p:nvPr/>
            </p:nvSpPr>
            <p:spPr bwMode="auto">
              <a:xfrm>
                <a:off x="4607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0" name="Line 343"/>
              <p:cNvSpPr>
                <a:spLocks noChangeShapeType="1"/>
              </p:cNvSpPr>
              <p:nvPr/>
            </p:nvSpPr>
            <p:spPr bwMode="auto">
              <a:xfrm flipV="1">
                <a:off x="4626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1" name="Line 344"/>
              <p:cNvSpPr>
                <a:spLocks noChangeShapeType="1"/>
              </p:cNvSpPr>
              <p:nvPr/>
            </p:nvSpPr>
            <p:spPr bwMode="auto">
              <a:xfrm flipV="1">
                <a:off x="4630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2" name="Line 345"/>
              <p:cNvSpPr>
                <a:spLocks noChangeShapeType="1"/>
              </p:cNvSpPr>
              <p:nvPr/>
            </p:nvSpPr>
            <p:spPr bwMode="auto">
              <a:xfrm flipV="1">
                <a:off x="4635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3" name="Line 346"/>
              <p:cNvSpPr>
                <a:spLocks noChangeShapeType="1"/>
              </p:cNvSpPr>
              <p:nvPr/>
            </p:nvSpPr>
            <p:spPr bwMode="auto">
              <a:xfrm flipV="1">
                <a:off x="4642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4" name="Line 347"/>
              <p:cNvSpPr>
                <a:spLocks noChangeShapeType="1"/>
              </p:cNvSpPr>
              <p:nvPr/>
            </p:nvSpPr>
            <p:spPr bwMode="auto">
              <a:xfrm flipV="1">
                <a:off x="4663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5" name="Line 348"/>
              <p:cNvSpPr>
                <a:spLocks noChangeShapeType="1"/>
              </p:cNvSpPr>
              <p:nvPr/>
            </p:nvSpPr>
            <p:spPr bwMode="auto">
              <a:xfrm flipV="1">
                <a:off x="4671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6" name="Line 349"/>
              <p:cNvSpPr>
                <a:spLocks noChangeShapeType="1"/>
              </p:cNvSpPr>
              <p:nvPr/>
            </p:nvSpPr>
            <p:spPr bwMode="auto">
              <a:xfrm flipV="1">
                <a:off x="4693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7" name="Line 350"/>
              <p:cNvSpPr>
                <a:spLocks noChangeShapeType="1"/>
              </p:cNvSpPr>
              <p:nvPr/>
            </p:nvSpPr>
            <p:spPr bwMode="auto">
              <a:xfrm flipV="1">
                <a:off x="4701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8" name="Line 351"/>
              <p:cNvSpPr>
                <a:spLocks noChangeShapeType="1"/>
              </p:cNvSpPr>
              <p:nvPr/>
            </p:nvSpPr>
            <p:spPr bwMode="auto">
              <a:xfrm flipV="1">
                <a:off x="4720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9" name="Line 352"/>
              <p:cNvSpPr>
                <a:spLocks noChangeShapeType="1"/>
              </p:cNvSpPr>
              <p:nvPr/>
            </p:nvSpPr>
            <p:spPr bwMode="auto">
              <a:xfrm>
                <a:off x="4728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0" name="Line 353"/>
              <p:cNvSpPr>
                <a:spLocks noChangeShapeType="1"/>
              </p:cNvSpPr>
              <p:nvPr/>
            </p:nvSpPr>
            <p:spPr bwMode="auto">
              <a:xfrm flipV="1">
                <a:off x="473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1" name="Line 354"/>
              <p:cNvSpPr>
                <a:spLocks noChangeShapeType="1"/>
              </p:cNvSpPr>
              <p:nvPr/>
            </p:nvSpPr>
            <p:spPr bwMode="auto">
              <a:xfrm flipV="1">
                <a:off x="4738" y="373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2" name="Line 355"/>
              <p:cNvSpPr>
                <a:spLocks noChangeShapeType="1"/>
              </p:cNvSpPr>
              <p:nvPr/>
            </p:nvSpPr>
            <p:spPr bwMode="auto">
              <a:xfrm flipV="1">
                <a:off x="474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3" name="Line 356"/>
              <p:cNvSpPr>
                <a:spLocks noChangeShapeType="1"/>
              </p:cNvSpPr>
              <p:nvPr/>
            </p:nvSpPr>
            <p:spPr bwMode="auto">
              <a:xfrm flipV="1">
                <a:off x="4759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4" name="Line 357"/>
              <p:cNvSpPr>
                <a:spLocks noChangeShapeType="1"/>
              </p:cNvSpPr>
              <p:nvPr/>
            </p:nvSpPr>
            <p:spPr bwMode="auto">
              <a:xfrm flipV="1">
                <a:off x="4770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5" name="Line 358"/>
              <p:cNvSpPr>
                <a:spLocks noChangeShapeType="1"/>
              </p:cNvSpPr>
              <p:nvPr/>
            </p:nvSpPr>
            <p:spPr bwMode="auto">
              <a:xfrm>
                <a:off x="4775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6" name="Line 359"/>
              <p:cNvSpPr>
                <a:spLocks noChangeShapeType="1"/>
              </p:cNvSpPr>
              <p:nvPr/>
            </p:nvSpPr>
            <p:spPr bwMode="auto">
              <a:xfrm flipV="1">
                <a:off x="4782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7" name="Line 360"/>
              <p:cNvSpPr>
                <a:spLocks noChangeShapeType="1"/>
              </p:cNvSpPr>
              <p:nvPr/>
            </p:nvSpPr>
            <p:spPr bwMode="auto">
              <a:xfrm flipV="1">
                <a:off x="4797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8" name="Line 361"/>
              <p:cNvSpPr>
                <a:spLocks noChangeShapeType="1"/>
              </p:cNvSpPr>
              <p:nvPr/>
            </p:nvSpPr>
            <p:spPr bwMode="auto">
              <a:xfrm flipV="1">
                <a:off x="4803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9" name="Line 362"/>
              <p:cNvSpPr>
                <a:spLocks noChangeShapeType="1"/>
              </p:cNvSpPr>
              <p:nvPr/>
            </p:nvSpPr>
            <p:spPr bwMode="auto">
              <a:xfrm flipV="1">
                <a:off x="4816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0" name="Line 363"/>
              <p:cNvSpPr>
                <a:spLocks noChangeShapeType="1"/>
              </p:cNvSpPr>
              <p:nvPr/>
            </p:nvSpPr>
            <p:spPr bwMode="auto">
              <a:xfrm>
                <a:off x="4823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1" name="Line 364"/>
              <p:cNvSpPr>
                <a:spLocks noChangeShapeType="1"/>
              </p:cNvSpPr>
              <p:nvPr/>
            </p:nvSpPr>
            <p:spPr bwMode="auto">
              <a:xfrm flipV="1">
                <a:off x="4832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2" name="Line 365"/>
              <p:cNvSpPr>
                <a:spLocks noChangeShapeType="1"/>
              </p:cNvSpPr>
              <p:nvPr/>
            </p:nvSpPr>
            <p:spPr bwMode="auto">
              <a:xfrm flipV="1">
                <a:off x="4840" y="37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3" name="Line 366"/>
              <p:cNvSpPr>
                <a:spLocks noChangeShapeType="1"/>
              </p:cNvSpPr>
              <p:nvPr/>
            </p:nvSpPr>
            <p:spPr bwMode="auto">
              <a:xfrm flipV="1">
                <a:off x="4848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4" name="Line 367"/>
              <p:cNvSpPr>
                <a:spLocks noChangeShapeType="1"/>
              </p:cNvSpPr>
              <p:nvPr/>
            </p:nvSpPr>
            <p:spPr bwMode="auto">
              <a:xfrm flipV="1">
                <a:off x="485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5" name="Line 368"/>
              <p:cNvSpPr>
                <a:spLocks noChangeShapeType="1"/>
              </p:cNvSpPr>
              <p:nvPr/>
            </p:nvSpPr>
            <p:spPr bwMode="auto">
              <a:xfrm>
                <a:off x="4869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6" name="Line 369"/>
              <p:cNvSpPr>
                <a:spLocks noChangeShapeType="1"/>
              </p:cNvSpPr>
              <p:nvPr/>
            </p:nvSpPr>
            <p:spPr bwMode="auto">
              <a:xfrm flipV="1">
                <a:off x="4876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7" name="Line 370"/>
              <p:cNvSpPr>
                <a:spLocks noChangeShapeType="1"/>
              </p:cNvSpPr>
              <p:nvPr/>
            </p:nvSpPr>
            <p:spPr bwMode="auto">
              <a:xfrm>
                <a:off x="4882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8" name="Line 371"/>
              <p:cNvSpPr>
                <a:spLocks noChangeShapeType="1"/>
              </p:cNvSpPr>
              <p:nvPr/>
            </p:nvSpPr>
            <p:spPr bwMode="auto">
              <a:xfrm flipV="1">
                <a:off x="4898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9" name="Line 372"/>
              <p:cNvSpPr>
                <a:spLocks noChangeShapeType="1"/>
              </p:cNvSpPr>
              <p:nvPr/>
            </p:nvSpPr>
            <p:spPr bwMode="auto">
              <a:xfrm flipV="1">
                <a:off x="4910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" name="Line 373"/>
              <p:cNvSpPr>
                <a:spLocks noChangeShapeType="1"/>
              </p:cNvSpPr>
              <p:nvPr/>
            </p:nvSpPr>
            <p:spPr bwMode="auto">
              <a:xfrm flipV="1">
                <a:off x="491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" name="Line 374"/>
              <p:cNvSpPr>
                <a:spLocks noChangeShapeType="1"/>
              </p:cNvSpPr>
              <p:nvPr/>
            </p:nvSpPr>
            <p:spPr bwMode="auto">
              <a:xfrm flipV="1">
                <a:off x="4918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" name="Line 375"/>
              <p:cNvSpPr>
                <a:spLocks noChangeShapeType="1"/>
              </p:cNvSpPr>
              <p:nvPr/>
            </p:nvSpPr>
            <p:spPr bwMode="auto">
              <a:xfrm flipV="1">
                <a:off x="4934" y="375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3" name="Line 376"/>
              <p:cNvSpPr>
                <a:spLocks noChangeShapeType="1"/>
              </p:cNvSpPr>
              <p:nvPr/>
            </p:nvSpPr>
            <p:spPr bwMode="auto">
              <a:xfrm flipV="1">
                <a:off x="4942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4" name="Line 377"/>
              <p:cNvSpPr>
                <a:spLocks noChangeShapeType="1"/>
              </p:cNvSpPr>
              <p:nvPr/>
            </p:nvSpPr>
            <p:spPr bwMode="auto">
              <a:xfrm flipV="1">
                <a:off x="4948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5" name="Line 378"/>
              <p:cNvSpPr>
                <a:spLocks noChangeShapeType="1"/>
              </p:cNvSpPr>
              <p:nvPr/>
            </p:nvSpPr>
            <p:spPr bwMode="auto">
              <a:xfrm flipV="1">
                <a:off x="4955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6" name="Line 379"/>
              <p:cNvSpPr>
                <a:spLocks noChangeShapeType="1"/>
              </p:cNvSpPr>
              <p:nvPr/>
            </p:nvSpPr>
            <p:spPr bwMode="auto">
              <a:xfrm flipV="1">
                <a:off x="4973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7" name="Line 380"/>
              <p:cNvSpPr>
                <a:spLocks noChangeShapeType="1"/>
              </p:cNvSpPr>
              <p:nvPr/>
            </p:nvSpPr>
            <p:spPr bwMode="auto">
              <a:xfrm flipV="1">
                <a:off x="4980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8" name="Line 381"/>
              <p:cNvSpPr>
                <a:spLocks noChangeShapeType="1"/>
              </p:cNvSpPr>
              <p:nvPr/>
            </p:nvSpPr>
            <p:spPr bwMode="auto">
              <a:xfrm flipV="1">
                <a:off x="4986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9" name="Line 382"/>
              <p:cNvSpPr>
                <a:spLocks noChangeShapeType="1"/>
              </p:cNvSpPr>
              <p:nvPr/>
            </p:nvSpPr>
            <p:spPr bwMode="auto">
              <a:xfrm>
                <a:off x="5004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" name="Line 383"/>
              <p:cNvSpPr>
                <a:spLocks noChangeShapeType="1"/>
              </p:cNvSpPr>
              <p:nvPr/>
            </p:nvSpPr>
            <p:spPr bwMode="auto">
              <a:xfrm flipV="1">
                <a:off x="5032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" name="Line 384"/>
              <p:cNvSpPr>
                <a:spLocks noChangeShapeType="1"/>
              </p:cNvSpPr>
              <p:nvPr/>
            </p:nvSpPr>
            <p:spPr bwMode="auto">
              <a:xfrm flipV="1">
                <a:off x="5046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" name="Line 385"/>
              <p:cNvSpPr>
                <a:spLocks noChangeShapeType="1"/>
              </p:cNvSpPr>
              <p:nvPr/>
            </p:nvSpPr>
            <p:spPr bwMode="auto">
              <a:xfrm flipV="1">
                <a:off x="5060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" name="Line 386"/>
              <p:cNvSpPr>
                <a:spLocks noChangeShapeType="1"/>
              </p:cNvSpPr>
              <p:nvPr/>
            </p:nvSpPr>
            <p:spPr bwMode="auto">
              <a:xfrm>
                <a:off x="5073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4" name="Line 387"/>
              <p:cNvSpPr>
                <a:spLocks noChangeShapeType="1"/>
              </p:cNvSpPr>
              <p:nvPr/>
            </p:nvSpPr>
            <p:spPr bwMode="auto">
              <a:xfrm>
                <a:off x="5091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5" name="Line 388"/>
              <p:cNvSpPr>
                <a:spLocks noChangeShapeType="1"/>
              </p:cNvSpPr>
              <p:nvPr/>
            </p:nvSpPr>
            <p:spPr bwMode="auto">
              <a:xfrm flipV="1">
                <a:off x="5103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6" name="Line 389"/>
              <p:cNvSpPr>
                <a:spLocks noChangeShapeType="1"/>
              </p:cNvSpPr>
              <p:nvPr/>
            </p:nvSpPr>
            <p:spPr bwMode="auto">
              <a:xfrm flipV="1">
                <a:off x="5117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7" name="Line 390"/>
              <p:cNvSpPr>
                <a:spLocks noChangeShapeType="1"/>
              </p:cNvSpPr>
              <p:nvPr/>
            </p:nvSpPr>
            <p:spPr bwMode="auto">
              <a:xfrm flipV="1">
                <a:off x="5133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8" name="Line 391"/>
              <p:cNvSpPr>
                <a:spLocks noChangeShapeType="1"/>
              </p:cNvSpPr>
              <p:nvPr/>
            </p:nvSpPr>
            <p:spPr bwMode="auto">
              <a:xfrm flipV="1">
                <a:off x="5141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9" name="Line 392"/>
              <p:cNvSpPr>
                <a:spLocks noChangeShapeType="1"/>
              </p:cNvSpPr>
              <p:nvPr/>
            </p:nvSpPr>
            <p:spPr bwMode="auto">
              <a:xfrm flipV="1">
                <a:off x="5149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0" name="Line 393"/>
              <p:cNvSpPr>
                <a:spLocks noChangeShapeType="1"/>
              </p:cNvSpPr>
              <p:nvPr/>
            </p:nvSpPr>
            <p:spPr bwMode="auto">
              <a:xfrm flipV="1">
                <a:off x="5158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1" name="Line 394"/>
              <p:cNvSpPr>
                <a:spLocks noChangeShapeType="1"/>
              </p:cNvSpPr>
              <p:nvPr/>
            </p:nvSpPr>
            <p:spPr bwMode="auto">
              <a:xfrm>
                <a:off x="5176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2" name="Line 395"/>
              <p:cNvSpPr>
                <a:spLocks noChangeShapeType="1"/>
              </p:cNvSpPr>
              <p:nvPr/>
            </p:nvSpPr>
            <p:spPr bwMode="auto">
              <a:xfrm>
                <a:off x="5211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3" name="Line 396"/>
              <p:cNvSpPr>
                <a:spLocks noChangeShapeType="1"/>
              </p:cNvSpPr>
              <p:nvPr/>
            </p:nvSpPr>
            <p:spPr bwMode="auto">
              <a:xfrm>
                <a:off x="5222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4" name="Line 397"/>
              <p:cNvSpPr>
                <a:spLocks noChangeShapeType="1"/>
              </p:cNvSpPr>
              <p:nvPr/>
            </p:nvSpPr>
            <p:spPr bwMode="auto">
              <a:xfrm flipV="1">
                <a:off x="523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5" name="Line 398"/>
              <p:cNvSpPr>
                <a:spLocks noChangeShapeType="1"/>
              </p:cNvSpPr>
              <p:nvPr/>
            </p:nvSpPr>
            <p:spPr bwMode="auto">
              <a:xfrm flipV="1">
                <a:off x="5240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6" name="Line 399"/>
              <p:cNvSpPr>
                <a:spLocks noChangeShapeType="1"/>
              </p:cNvSpPr>
              <p:nvPr/>
            </p:nvSpPr>
            <p:spPr bwMode="auto">
              <a:xfrm flipV="1">
                <a:off x="5251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7" name="Line 400"/>
              <p:cNvSpPr>
                <a:spLocks noChangeShapeType="1"/>
              </p:cNvSpPr>
              <p:nvPr/>
            </p:nvSpPr>
            <p:spPr bwMode="auto">
              <a:xfrm flipV="1">
                <a:off x="5257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8" name="Line 401"/>
              <p:cNvSpPr>
                <a:spLocks noChangeShapeType="1"/>
              </p:cNvSpPr>
              <p:nvPr/>
            </p:nvSpPr>
            <p:spPr bwMode="auto">
              <a:xfrm flipV="1">
                <a:off x="5264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9" name="Line 402"/>
              <p:cNvSpPr>
                <a:spLocks noChangeShapeType="1"/>
              </p:cNvSpPr>
              <p:nvPr/>
            </p:nvSpPr>
            <p:spPr bwMode="auto">
              <a:xfrm>
                <a:off x="5276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0" name="Line 403"/>
              <p:cNvSpPr>
                <a:spLocks noChangeShapeType="1"/>
              </p:cNvSpPr>
              <p:nvPr/>
            </p:nvSpPr>
            <p:spPr bwMode="auto">
              <a:xfrm flipV="1">
                <a:off x="5305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1" name="Line 404"/>
              <p:cNvSpPr>
                <a:spLocks noChangeShapeType="1"/>
              </p:cNvSpPr>
              <p:nvPr/>
            </p:nvSpPr>
            <p:spPr bwMode="auto">
              <a:xfrm>
                <a:off x="5310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2" name="Line 405"/>
              <p:cNvSpPr>
                <a:spLocks noChangeShapeType="1"/>
              </p:cNvSpPr>
              <p:nvPr/>
            </p:nvSpPr>
            <p:spPr bwMode="auto">
              <a:xfrm>
                <a:off x="5334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5" name="Group 607"/>
            <p:cNvGrpSpPr>
              <a:grpSpLocks/>
            </p:cNvGrpSpPr>
            <p:nvPr/>
          </p:nvGrpSpPr>
          <p:grpSpPr bwMode="auto">
            <a:xfrm>
              <a:off x="2082" y="-172"/>
              <a:ext cx="3540" cy="1010"/>
              <a:chOff x="2082" y="-172"/>
              <a:chExt cx="3540" cy="1010"/>
            </a:xfrm>
          </p:grpSpPr>
          <p:sp>
            <p:nvSpPr>
              <p:cNvPr id="63" name="Line 407"/>
              <p:cNvSpPr>
                <a:spLocks noChangeShapeType="1"/>
              </p:cNvSpPr>
              <p:nvPr/>
            </p:nvSpPr>
            <p:spPr bwMode="auto">
              <a:xfrm flipV="1">
                <a:off x="5338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Line 408"/>
              <p:cNvSpPr>
                <a:spLocks noChangeShapeType="1"/>
              </p:cNvSpPr>
              <p:nvPr/>
            </p:nvSpPr>
            <p:spPr bwMode="auto">
              <a:xfrm flipV="1">
                <a:off x="5361" y="376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Line 409"/>
              <p:cNvSpPr>
                <a:spLocks noChangeShapeType="1"/>
              </p:cNvSpPr>
              <p:nvPr/>
            </p:nvSpPr>
            <p:spPr bwMode="auto">
              <a:xfrm>
                <a:off x="5366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Line 410"/>
              <p:cNvSpPr>
                <a:spLocks noChangeShapeType="1"/>
              </p:cNvSpPr>
              <p:nvPr/>
            </p:nvSpPr>
            <p:spPr bwMode="auto">
              <a:xfrm flipV="1">
                <a:off x="5372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Line 411"/>
              <p:cNvSpPr>
                <a:spLocks noChangeShapeType="1"/>
              </p:cNvSpPr>
              <p:nvPr/>
            </p:nvSpPr>
            <p:spPr bwMode="auto">
              <a:xfrm flipV="1">
                <a:off x="5382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Line 412"/>
              <p:cNvSpPr>
                <a:spLocks noChangeShapeType="1"/>
              </p:cNvSpPr>
              <p:nvPr/>
            </p:nvSpPr>
            <p:spPr bwMode="auto">
              <a:xfrm>
                <a:off x="5386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Line 413"/>
              <p:cNvSpPr>
                <a:spLocks noChangeShapeType="1"/>
              </p:cNvSpPr>
              <p:nvPr/>
            </p:nvSpPr>
            <p:spPr bwMode="auto">
              <a:xfrm>
                <a:off x="5396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Line 414"/>
              <p:cNvSpPr>
                <a:spLocks noChangeShapeType="1"/>
              </p:cNvSpPr>
              <p:nvPr/>
            </p:nvSpPr>
            <p:spPr bwMode="auto">
              <a:xfrm>
                <a:off x="5412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Line 415"/>
              <p:cNvSpPr>
                <a:spLocks noChangeShapeType="1"/>
              </p:cNvSpPr>
              <p:nvPr/>
            </p:nvSpPr>
            <p:spPr bwMode="auto">
              <a:xfrm flipV="1">
                <a:off x="5416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Line 416"/>
              <p:cNvSpPr>
                <a:spLocks noChangeShapeType="1"/>
              </p:cNvSpPr>
              <p:nvPr/>
            </p:nvSpPr>
            <p:spPr bwMode="auto">
              <a:xfrm flipV="1">
                <a:off x="5469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Line 417"/>
              <p:cNvSpPr>
                <a:spLocks noChangeShapeType="1"/>
              </p:cNvSpPr>
              <p:nvPr/>
            </p:nvSpPr>
            <p:spPr bwMode="auto">
              <a:xfrm>
                <a:off x="5494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Line 418"/>
              <p:cNvSpPr>
                <a:spLocks noChangeShapeType="1"/>
              </p:cNvSpPr>
              <p:nvPr/>
            </p:nvSpPr>
            <p:spPr bwMode="auto">
              <a:xfrm>
                <a:off x="5508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Line 419"/>
              <p:cNvSpPr>
                <a:spLocks noChangeShapeType="1"/>
              </p:cNvSpPr>
              <p:nvPr/>
            </p:nvSpPr>
            <p:spPr bwMode="auto">
              <a:xfrm>
                <a:off x="5517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Line 420"/>
              <p:cNvSpPr>
                <a:spLocks noChangeShapeType="1"/>
              </p:cNvSpPr>
              <p:nvPr/>
            </p:nvSpPr>
            <p:spPr bwMode="auto">
              <a:xfrm>
                <a:off x="5538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Line 421"/>
              <p:cNvSpPr>
                <a:spLocks noChangeShapeType="1"/>
              </p:cNvSpPr>
              <p:nvPr/>
            </p:nvSpPr>
            <p:spPr bwMode="auto">
              <a:xfrm>
                <a:off x="5552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Line 422"/>
              <p:cNvSpPr>
                <a:spLocks noChangeShapeType="1"/>
              </p:cNvSpPr>
              <p:nvPr/>
            </p:nvSpPr>
            <p:spPr bwMode="auto">
              <a:xfrm flipV="1">
                <a:off x="5560" y="37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Line 423"/>
              <p:cNvSpPr>
                <a:spLocks noChangeShapeType="1"/>
              </p:cNvSpPr>
              <p:nvPr/>
            </p:nvSpPr>
            <p:spPr bwMode="auto">
              <a:xfrm>
                <a:off x="5566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Line 424"/>
              <p:cNvSpPr>
                <a:spLocks noChangeShapeType="1"/>
              </p:cNvSpPr>
              <p:nvPr/>
            </p:nvSpPr>
            <p:spPr bwMode="auto">
              <a:xfrm>
                <a:off x="5592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Line 425"/>
              <p:cNvSpPr>
                <a:spLocks noChangeShapeType="1"/>
              </p:cNvSpPr>
              <p:nvPr/>
            </p:nvSpPr>
            <p:spPr bwMode="auto">
              <a:xfrm>
                <a:off x="5601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Line 426"/>
              <p:cNvSpPr>
                <a:spLocks noChangeShapeType="1"/>
              </p:cNvSpPr>
              <p:nvPr/>
            </p:nvSpPr>
            <p:spPr bwMode="auto">
              <a:xfrm>
                <a:off x="5607" y="378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Line 427"/>
              <p:cNvSpPr>
                <a:spLocks noChangeShapeType="1"/>
              </p:cNvSpPr>
              <p:nvPr/>
            </p:nvSpPr>
            <p:spPr bwMode="auto">
              <a:xfrm>
                <a:off x="2082" y="378"/>
                <a:ext cx="3540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Rectangle 428"/>
              <p:cNvSpPr>
                <a:spLocks noChangeArrowheads="1"/>
              </p:cNvSpPr>
              <p:nvPr/>
            </p:nvSpPr>
            <p:spPr bwMode="auto">
              <a:xfrm>
                <a:off x="2204" y="108"/>
                <a:ext cx="181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43.1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" name="Rectangle 429"/>
              <p:cNvSpPr>
                <a:spLocks noChangeArrowheads="1"/>
              </p:cNvSpPr>
              <p:nvPr/>
            </p:nvSpPr>
            <p:spPr bwMode="auto">
              <a:xfrm>
                <a:off x="2304" y="-172"/>
                <a:ext cx="181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57.1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" name="Rectangle 430"/>
              <p:cNvSpPr>
                <a:spLocks noChangeArrowheads="1"/>
              </p:cNvSpPr>
              <p:nvPr/>
            </p:nvSpPr>
            <p:spPr bwMode="auto">
              <a:xfrm>
                <a:off x="2397" y="202"/>
                <a:ext cx="181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69.1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" name="Rectangle 431"/>
              <p:cNvSpPr>
                <a:spLocks noChangeArrowheads="1"/>
              </p:cNvSpPr>
              <p:nvPr/>
            </p:nvSpPr>
            <p:spPr bwMode="auto">
              <a:xfrm>
                <a:off x="2410" y="-79"/>
                <a:ext cx="181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71.1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8" name="Rectangle 432"/>
              <p:cNvSpPr>
                <a:spLocks noChangeArrowheads="1"/>
              </p:cNvSpPr>
              <p:nvPr/>
            </p:nvSpPr>
            <p:spPr bwMode="auto">
              <a:xfrm>
                <a:off x="2615" y="127"/>
                <a:ext cx="181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99.1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" name="Rectangle 433"/>
              <p:cNvSpPr>
                <a:spLocks noChangeArrowheads="1"/>
              </p:cNvSpPr>
              <p:nvPr/>
            </p:nvSpPr>
            <p:spPr bwMode="auto">
              <a:xfrm>
                <a:off x="2802" y="214"/>
                <a:ext cx="218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127.1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" name="Line 434"/>
              <p:cNvSpPr>
                <a:spLocks noChangeShapeType="1"/>
              </p:cNvSpPr>
              <p:nvPr/>
            </p:nvSpPr>
            <p:spPr bwMode="auto">
              <a:xfrm>
                <a:off x="2082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Line 435"/>
              <p:cNvSpPr>
                <a:spLocks noChangeShapeType="1"/>
              </p:cNvSpPr>
              <p:nvPr/>
            </p:nvSpPr>
            <p:spPr bwMode="auto">
              <a:xfrm>
                <a:off x="2089" y="37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Line 436"/>
              <p:cNvSpPr>
                <a:spLocks noChangeShapeType="1"/>
              </p:cNvSpPr>
              <p:nvPr/>
            </p:nvSpPr>
            <p:spPr bwMode="auto">
              <a:xfrm>
                <a:off x="2147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Line 437"/>
              <p:cNvSpPr>
                <a:spLocks noChangeShapeType="1"/>
              </p:cNvSpPr>
              <p:nvPr/>
            </p:nvSpPr>
            <p:spPr bwMode="auto">
              <a:xfrm>
                <a:off x="2155" y="378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Line 438"/>
              <p:cNvSpPr>
                <a:spLocks noChangeShapeType="1"/>
              </p:cNvSpPr>
              <p:nvPr/>
            </p:nvSpPr>
            <p:spPr bwMode="auto">
              <a:xfrm>
                <a:off x="2162" y="378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Line 439"/>
              <p:cNvSpPr>
                <a:spLocks noChangeShapeType="1"/>
              </p:cNvSpPr>
              <p:nvPr/>
            </p:nvSpPr>
            <p:spPr bwMode="auto">
              <a:xfrm>
                <a:off x="2170" y="378"/>
                <a:ext cx="0" cy="4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Line 440"/>
              <p:cNvSpPr>
                <a:spLocks noChangeShapeType="1"/>
              </p:cNvSpPr>
              <p:nvPr/>
            </p:nvSpPr>
            <p:spPr bwMode="auto">
              <a:xfrm>
                <a:off x="2177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Line 441"/>
              <p:cNvSpPr>
                <a:spLocks noChangeShapeType="1"/>
              </p:cNvSpPr>
              <p:nvPr/>
            </p:nvSpPr>
            <p:spPr bwMode="auto">
              <a:xfrm>
                <a:off x="2243" y="378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Line 442"/>
              <p:cNvSpPr>
                <a:spLocks noChangeShapeType="1"/>
              </p:cNvSpPr>
              <p:nvPr/>
            </p:nvSpPr>
            <p:spPr bwMode="auto">
              <a:xfrm>
                <a:off x="2250" y="37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Line 443"/>
              <p:cNvSpPr>
                <a:spLocks noChangeShapeType="1"/>
              </p:cNvSpPr>
              <p:nvPr/>
            </p:nvSpPr>
            <p:spPr bwMode="auto">
              <a:xfrm>
                <a:off x="2257" y="378"/>
                <a:ext cx="0" cy="9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Line 444"/>
              <p:cNvSpPr>
                <a:spLocks noChangeShapeType="1"/>
              </p:cNvSpPr>
              <p:nvPr/>
            </p:nvSpPr>
            <p:spPr bwMode="auto">
              <a:xfrm>
                <a:off x="2265" y="378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Line 445"/>
              <p:cNvSpPr>
                <a:spLocks noChangeShapeType="1"/>
              </p:cNvSpPr>
              <p:nvPr/>
            </p:nvSpPr>
            <p:spPr bwMode="auto">
              <a:xfrm>
                <a:off x="2272" y="378"/>
                <a:ext cx="0" cy="31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Line 446"/>
              <p:cNvSpPr>
                <a:spLocks noChangeShapeType="1"/>
              </p:cNvSpPr>
              <p:nvPr/>
            </p:nvSpPr>
            <p:spPr bwMode="auto">
              <a:xfrm>
                <a:off x="2280" y="378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" name="Line 447"/>
              <p:cNvSpPr>
                <a:spLocks noChangeShapeType="1"/>
              </p:cNvSpPr>
              <p:nvPr/>
            </p:nvSpPr>
            <p:spPr bwMode="auto">
              <a:xfrm>
                <a:off x="2331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" name="Line 448"/>
              <p:cNvSpPr>
                <a:spLocks noChangeShapeType="1"/>
              </p:cNvSpPr>
              <p:nvPr/>
            </p:nvSpPr>
            <p:spPr bwMode="auto">
              <a:xfrm>
                <a:off x="2338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Line 449"/>
              <p:cNvSpPr>
                <a:spLocks noChangeShapeType="1"/>
              </p:cNvSpPr>
              <p:nvPr/>
            </p:nvSpPr>
            <p:spPr bwMode="auto">
              <a:xfrm>
                <a:off x="2345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" name="Line 450"/>
              <p:cNvSpPr>
                <a:spLocks noChangeShapeType="1"/>
              </p:cNvSpPr>
              <p:nvPr/>
            </p:nvSpPr>
            <p:spPr bwMode="auto">
              <a:xfrm>
                <a:off x="2353" y="378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Line 451"/>
              <p:cNvSpPr>
                <a:spLocks noChangeShapeType="1"/>
              </p:cNvSpPr>
              <p:nvPr/>
            </p:nvSpPr>
            <p:spPr bwMode="auto">
              <a:xfrm>
                <a:off x="2360" y="378"/>
                <a:ext cx="0" cy="11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Line 452"/>
              <p:cNvSpPr>
                <a:spLocks noChangeShapeType="1"/>
              </p:cNvSpPr>
              <p:nvPr/>
            </p:nvSpPr>
            <p:spPr bwMode="auto">
              <a:xfrm>
                <a:off x="2368" y="378"/>
                <a:ext cx="0" cy="6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" name="Line 453"/>
              <p:cNvSpPr>
                <a:spLocks noChangeShapeType="1"/>
              </p:cNvSpPr>
              <p:nvPr/>
            </p:nvSpPr>
            <p:spPr bwMode="auto">
              <a:xfrm>
                <a:off x="2375" y="378"/>
                <a:ext cx="0" cy="46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Line 454"/>
              <p:cNvSpPr>
                <a:spLocks noChangeShapeType="1"/>
              </p:cNvSpPr>
              <p:nvPr/>
            </p:nvSpPr>
            <p:spPr bwMode="auto">
              <a:xfrm>
                <a:off x="2382" y="378"/>
                <a:ext cx="0" cy="2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" name="Line 455"/>
              <p:cNvSpPr>
                <a:spLocks noChangeShapeType="1"/>
              </p:cNvSpPr>
              <p:nvPr/>
            </p:nvSpPr>
            <p:spPr bwMode="auto">
              <a:xfrm>
                <a:off x="2389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Line 456"/>
              <p:cNvSpPr>
                <a:spLocks noChangeShapeType="1"/>
              </p:cNvSpPr>
              <p:nvPr/>
            </p:nvSpPr>
            <p:spPr bwMode="auto">
              <a:xfrm>
                <a:off x="2433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" name="Line 457"/>
              <p:cNvSpPr>
                <a:spLocks noChangeShapeType="1"/>
              </p:cNvSpPr>
              <p:nvPr/>
            </p:nvSpPr>
            <p:spPr bwMode="auto">
              <a:xfrm>
                <a:off x="2441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Line 458"/>
              <p:cNvSpPr>
                <a:spLocks noChangeShapeType="1"/>
              </p:cNvSpPr>
              <p:nvPr/>
            </p:nvSpPr>
            <p:spPr bwMode="auto">
              <a:xfrm>
                <a:off x="2448" y="378"/>
                <a:ext cx="0" cy="1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" name="Line 459"/>
              <p:cNvSpPr>
                <a:spLocks noChangeShapeType="1"/>
              </p:cNvSpPr>
              <p:nvPr/>
            </p:nvSpPr>
            <p:spPr bwMode="auto">
              <a:xfrm>
                <a:off x="2455" y="378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" name="Line 460"/>
              <p:cNvSpPr>
                <a:spLocks noChangeShapeType="1"/>
              </p:cNvSpPr>
              <p:nvPr/>
            </p:nvSpPr>
            <p:spPr bwMode="auto">
              <a:xfrm>
                <a:off x="2463" y="378"/>
                <a:ext cx="0" cy="8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Line 461"/>
              <p:cNvSpPr>
                <a:spLocks noChangeShapeType="1"/>
              </p:cNvSpPr>
              <p:nvPr/>
            </p:nvSpPr>
            <p:spPr bwMode="auto">
              <a:xfrm>
                <a:off x="2470" y="378"/>
                <a:ext cx="0" cy="5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" name="Line 462"/>
              <p:cNvSpPr>
                <a:spLocks noChangeShapeType="1"/>
              </p:cNvSpPr>
              <p:nvPr/>
            </p:nvSpPr>
            <p:spPr bwMode="auto">
              <a:xfrm>
                <a:off x="2477" y="378"/>
                <a:ext cx="0" cy="32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" name="Line 463"/>
              <p:cNvSpPr>
                <a:spLocks noChangeShapeType="1"/>
              </p:cNvSpPr>
              <p:nvPr/>
            </p:nvSpPr>
            <p:spPr bwMode="auto">
              <a:xfrm>
                <a:off x="2485" y="378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" name="Line 464"/>
              <p:cNvSpPr>
                <a:spLocks noChangeShapeType="1"/>
              </p:cNvSpPr>
              <p:nvPr/>
            </p:nvSpPr>
            <p:spPr bwMode="auto">
              <a:xfrm>
                <a:off x="2492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" name="Line 465"/>
              <p:cNvSpPr>
                <a:spLocks noChangeShapeType="1"/>
              </p:cNvSpPr>
              <p:nvPr/>
            </p:nvSpPr>
            <p:spPr bwMode="auto">
              <a:xfrm>
                <a:off x="2521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" name="Line 466"/>
              <p:cNvSpPr>
                <a:spLocks noChangeShapeType="1"/>
              </p:cNvSpPr>
              <p:nvPr/>
            </p:nvSpPr>
            <p:spPr bwMode="auto">
              <a:xfrm>
                <a:off x="2529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" name="Line 467"/>
              <p:cNvSpPr>
                <a:spLocks noChangeShapeType="1"/>
              </p:cNvSpPr>
              <p:nvPr/>
            </p:nvSpPr>
            <p:spPr bwMode="auto">
              <a:xfrm>
                <a:off x="2536" y="37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" name="Line 468"/>
              <p:cNvSpPr>
                <a:spLocks noChangeShapeType="1"/>
              </p:cNvSpPr>
              <p:nvPr/>
            </p:nvSpPr>
            <p:spPr bwMode="auto">
              <a:xfrm>
                <a:off x="2543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" name="Line 469"/>
              <p:cNvSpPr>
                <a:spLocks noChangeShapeType="1"/>
              </p:cNvSpPr>
              <p:nvPr/>
            </p:nvSpPr>
            <p:spPr bwMode="auto">
              <a:xfrm>
                <a:off x="2551" y="378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" name="Line 470"/>
              <p:cNvSpPr>
                <a:spLocks noChangeShapeType="1"/>
              </p:cNvSpPr>
              <p:nvPr/>
            </p:nvSpPr>
            <p:spPr bwMode="auto">
              <a:xfrm>
                <a:off x="2558" y="378"/>
                <a:ext cx="0" cy="2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Line 471"/>
              <p:cNvSpPr>
                <a:spLocks noChangeShapeType="1"/>
              </p:cNvSpPr>
              <p:nvPr/>
            </p:nvSpPr>
            <p:spPr bwMode="auto">
              <a:xfrm>
                <a:off x="2566" y="378"/>
                <a:ext cx="0" cy="7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Line 472"/>
              <p:cNvSpPr>
                <a:spLocks noChangeShapeType="1"/>
              </p:cNvSpPr>
              <p:nvPr/>
            </p:nvSpPr>
            <p:spPr bwMode="auto">
              <a:xfrm>
                <a:off x="2573" y="378"/>
                <a:ext cx="0" cy="3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Line 473"/>
              <p:cNvSpPr>
                <a:spLocks noChangeShapeType="1"/>
              </p:cNvSpPr>
              <p:nvPr/>
            </p:nvSpPr>
            <p:spPr bwMode="auto">
              <a:xfrm>
                <a:off x="2580" y="378"/>
                <a:ext cx="0" cy="24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" name="Line 474"/>
              <p:cNvSpPr>
                <a:spLocks noChangeShapeType="1"/>
              </p:cNvSpPr>
              <p:nvPr/>
            </p:nvSpPr>
            <p:spPr bwMode="auto">
              <a:xfrm>
                <a:off x="2587" y="37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Line 475"/>
              <p:cNvSpPr>
                <a:spLocks noChangeShapeType="1"/>
              </p:cNvSpPr>
              <p:nvPr/>
            </p:nvSpPr>
            <p:spPr bwMode="auto">
              <a:xfrm>
                <a:off x="2595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" name="Line 476"/>
              <p:cNvSpPr>
                <a:spLocks noChangeShapeType="1"/>
              </p:cNvSpPr>
              <p:nvPr/>
            </p:nvSpPr>
            <p:spPr bwMode="auto">
              <a:xfrm>
                <a:off x="2624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Line 477"/>
              <p:cNvSpPr>
                <a:spLocks noChangeShapeType="1"/>
              </p:cNvSpPr>
              <p:nvPr/>
            </p:nvSpPr>
            <p:spPr bwMode="auto">
              <a:xfrm>
                <a:off x="2631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" name="Line 478"/>
              <p:cNvSpPr>
                <a:spLocks noChangeShapeType="1"/>
              </p:cNvSpPr>
              <p:nvPr/>
            </p:nvSpPr>
            <p:spPr bwMode="auto">
              <a:xfrm>
                <a:off x="2639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" name="Line 479"/>
              <p:cNvSpPr>
                <a:spLocks noChangeShapeType="1"/>
              </p:cNvSpPr>
              <p:nvPr/>
            </p:nvSpPr>
            <p:spPr bwMode="auto">
              <a:xfrm>
                <a:off x="2646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" name="Line 480"/>
              <p:cNvSpPr>
                <a:spLocks noChangeShapeType="1"/>
              </p:cNvSpPr>
              <p:nvPr/>
            </p:nvSpPr>
            <p:spPr bwMode="auto">
              <a:xfrm>
                <a:off x="2653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" name="Line 481"/>
              <p:cNvSpPr>
                <a:spLocks noChangeShapeType="1"/>
              </p:cNvSpPr>
              <p:nvPr/>
            </p:nvSpPr>
            <p:spPr bwMode="auto">
              <a:xfrm>
                <a:off x="2661" y="378"/>
                <a:ext cx="0" cy="1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" name="Line 482"/>
              <p:cNvSpPr>
                <a:spLocks noChangeShapeType="1"/>
              </p:cNvSpPr>
              <p:nvPr/>
            </p:nvSpPr>
            <p:spPr bwMode="auto">
              <a:xfrm>
                <a:off x="2668" y="378"/>
                <a:ext cx="0" cy="6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" name="Line 483"/>
              <p:cNvSpPr>
                <a:spLocks noChangeShapeType="1"/>
              </p:cNvSpPr>
              <p:nvPr/>
            </p:nvSpPr>
            <p:spPr bwMode="auto">
              <a:xfrm>
                <a:off x="2675" y="378"/>
                <a:ext cx="0" cy="2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" name="Line 484"/>
              <p:cNvSpPr>
                <a:spLocks noChangeShapeType="1"/>
              </p:cNvSpPr>
              <p:nvPr/>
            </p:nvSpPr>
            <p:spPr bwMode="auto">
              <a:xfrm>
                <a:off x="2682" y="378"/>
                <a:ext cx="0" cy="9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" name="Line 485"/>
              <p:cNvSpPr>
                <a:spLocks noChangeShapeType="1"/>
              </p:cNvSpPr>
              <p:nvPr/>
            </p:nvSpPr>
            <p:spPr bwMode="auto">
              <a:xfrm>
                <a:off x="2690" y="378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" name="Line 486"/>
              <p:cNvSpPr>
                <a:spLocks noChangeShapeType="1"/>
              </p:cNvSpPr>
              <p:nvPr/>
            </p:nvSpPr>
            <p:spPr bwMode="auto">
              <a:xfrm>
                <a:off x="2697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" name="Line 487"/>
              <p:cNvSpPr>
                <a:spLocks noChangeShapeType="1"/>
              </p:cNvSpPr>
              <p:nvPr/>
            </p:nvSpPr>
            <p:spPr bwMode="auto">
              <a:xfrm>
                <a:off x="2726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" name="Line 488"/>
              <p:cNvSpPr>
                <a:spLocks noChangeShapeType="1"/>
              </p:cNvSpPr>
              <p:nvPr/>
            </p:nvSpPr>
            <p:spPr bwMode="auto">
              <a:xfrm>
                <a:off x="2734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" name="Line 489"/>
              <p:cNvSpPr>
                <a:spLocks noChangeShapeType="1"/>
              </p:cNvSpPr>
              <p:nvPr/>
            </p:nvSpPr>
            <p:spPr bwMode="auto">
              <a:xfrm>
                <a:off x="2756" y="37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" name="Line 490"/>
              <p:cNvSpPr>
                <a:spLocks noChangeShapeType="1"/>
              </p:cNvSpPr>
              <p:nvPr/>
            </p:nvSpPr>
            <p:spPr bwMode="auto">
              <a:xfrm>
                <a:off x="2763" y="378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" name="Line 491"/>
              <p:cNvSpPr>
                <a:spLocks noChangeShapeType="1"/>
              </p:cNvSpPr>
              <p:nvPr/>
            </p:nvSpPr>
            <p:spPr bwMode="auto">
              <a:xfrm>
                <a:off x="2770" y="378"/>
                <a:ext cx="0" cy="3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" name="Line 492"/>
              <p:cNvSpPr>
                <a:spLocks noChangeShapeType="1"/>
              </p:cNvSpPr>
              <p:nvPr/>
            </p:nvSpPr>
            <p:spPr bwMode="auto">
              <a:xfrm>
                <a:off x="2778" y="378"/>
                <a:ext cx="0" cy="2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" name="Line 493"/>
              <p:cNvSpPr>
                <a:spLocks noChangeShapeType="1"/>
              </p:cNvSpPr>
              <p:nvPr/>
            </p:nvSpPr>
            <p:spPr bwMode="auto">
              <a:xfrm>
                <a:off x="2785" y="378"/>
                <a:ext cx="0" cy="7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" name="Line 494"/>
              <p:cNvSpPr>
                <a:spLocks noChangeShapeType="1"/>
              </p:cNvSpPr>
              <p:nvPr/>
            </p:nvSpPr>
            <p:spPr bwMode="auto">
              <a:xfrm>
                <a:off x="2793" y="378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" name="Line 495"/>
              <p:cNvSpPr>
                <a:spLocks noChangeShapeType="1"/>
              </p:cNvSpPr>
              <p:nvPr/>
            </p:nvSpPr>
            <p:spPr bwMode="auto">
              <a:xfrm>
                <a:off x="2800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" name="Line 496"/>
              <p:cNvSpPr>
                <a:spLocks noChangeShapeType="1"/>
              </p:cNvSpPr>
              <p:nvPr/>
            </p:nvSpPr>
            <p:spPr bwMode="auto">
              <a:xfrm>
                <a:off x="2829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" name="Line 497"/>
              <p:cNvSpPr>
                <a:spLocks noChangeShapeType="1"/>
              </p:cNvSpPr>
              <p:nvPr/>
            </p:nvSpPr>
            <p:spPr bwMode="auto">
              <a:xfrm>
                <a:off x="2859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" name="Line 498"/>
              <p:cNvSpPr>
                <a:spLocks noChangeShapeType="1"/>
              </p:cNvSpPr>
              <p:nvPr/>
            </p:nvSpPr>
            <p:spPr bwMode="auto">
              <a:xfrm>
                <a:off x="2866" y="378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" name="Line 499"/>
              <p:cNvSpPr>
                <a:spLocks noChangeShapeType="1"/>
              </p:cNvSpPr>
              <p:nvPr/>
            </p:nvSpPr>
            <p:spPr bwMode="auto">
              <a:xfrm>
                <a:off x="2873" y="378"/>
                <a:ext cx="0" cy="2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" name="Line 500"/>
              <p:cNvSpPr>
                <a:spLocks noChangeShapeType="1"/>
              </p:cNvSpPr>
              <p:nvPr/>
            </p:nvSpPr>
            <p:spPr bwMode="auto">
              <a:xfrm>
                <a:off x="2880" y="378"/>
                <a:ext cx="0" cy="2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" name="Line 501"/>
              <p:cNvSpPr>
                <a:spLocks noChangeShapeType="1"/>
              </p:cNvSpPr>
              <p:nvPr/>
            </p:nvSpPr>
            <p:spPr bwMode="auto">
              <a:xfrm>
                <a:off x="2888" y="378"/>
                <a:ext cx="0" cy="6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" name="Line 502"/>
              <p:cNvSpPr>
                <a:spLocks noChangeShapeType="1"/>
              </p:cNvSpPr>
              <p:nvPr/>
            </p:nvSpPr>
            <p:spPr bwMode="auto">
              <a:xfrm>
                <a:off x="2895" y="378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" name="Line 503"/>
              <p:cNvSpPr>
                <a:spLocks noChangeShapeType="1"/>
              </p:cNvSpPr>
              <p:nvPr/>
            </p:nvSpPr>
            <p:spPr bwMode="auto">
              <a:xfrm>
                <a:off x="2903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" name="Line 504"/>
              <p:cNvSpPr>
                <a:spLocks noChangeShapeType="1"/>
              </p:cNvSpPr>
              <p:nvPr/>
            </p:nvSpPr>
            <p:spPr bwMode="auto">
              <a:xfrm>
                <a:off x="2932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" name="Line 505"/>
              <p:cNvSpPr>
                <a:spLocks noChangeShapeType="1"/>
              </p:cNvSpPr>
              <p:nvPr/>
            </p:nvSpPr>
            <p:spPr bwMode="auto">
              <a:xfrm>
                <a:off x="2961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" name="Line 506"/>
              <p:cNvSpPr>
                <a:spLocks noChangeShapeType="1"/>
              </p:cNvSpPr>
              <p:nvPr/>
            </p:nvSpPr>
            <p:spPr bwMode="auto">
              <a:xfrm>
                <a:off x="2968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" name="Line 507"/>
              <p:cNvSpPr>
                <a:spLocks noChangeShapeType="1"/>
              </p:cNvSpPr>
              <p:nvPr/>
            </p:nvSpPr>
            <p:spPr bwMode="auto">
              <a:xfrm>
                <a:off x="2976" y="378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" name="Line 508"/>
              <p:cNvSpPr>
                <a:spLocks noChangeShapeType="1"/>
              </p:cNvSpPr>
              <p:nvPr/>
            </p:nvSpPr>
            <p:spPr bwMode="auto">
              <a:xfrm>
                <a:off x="2983" y="378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" name="Line 509"/>
              <p:cNvSpPr>
                <a:spLocks noChangeShapeType="1"/>
              </p:cNvSpPr>
              <p:nvPr/>
            </p:nvSpPr>
            <p:spPr bwMode="auto">
              <a:xfrm>
                <a:off x="2991" y="378"/>
                <a:ext cx="0" cy="4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" name="Line 510"/>
              <p:cNvSpPr>
                <a:spLocks noChangeShapeType="1"/>
              </p:cNvSpPr>
              <p:nvPr/>
            </p:nvSpPr>
            <p:spPr bwMode="auto">
              <a:xfrm>
                <a:off x="2998" y="378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" name="Line 511"/>
              <p:cNvSpPr>
                <a:spLocks noChangeShapeType="1"/>
              </p:cNvSpPr>
              <p:nvPr/>
            </p:nvSpPr>
            <p:spPr bwMode="auto">
              <a:xfrm>
                <a:off x="3005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" name="Line 512"/>
              <p:cNvSpPr>
                <a:spLocks noChangeShapeType="1"/>
              </p:cNvSpPr>
              <p:nvPr/>
            </p:nvSpPr>
            <p:spPr bwMode="auto">
              <a:xfrm>
                <a:off x="3064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9" name="Line 513"/>
              <p:cNvSpPr>
                <a:spLocks noChangeShapeType="1"/>
              </p:cNvSpPr>
              <p:nvPr/>
            </p:nvSpPr>
            <p:spPr bwMode="auto">
              <a:xfrm>
                <a:off x="3071" y="378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0" name="Line 514"/>
              <p:cNvSpPr>
                <a:spLocks noChangeShapeType="1"/>
              </p:cNvSpPr>
              <p:nvPr/>
            </p:nvSpPr>
            <p:spPr bwMode="auto">
              <a:xfrm>
                <a:off x="3078" y="378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1" name="Line 515"/>
              <p:cNvSpPr>
                <a:spLocks noChangeShapeType="1"/>
              </p:cNvSpPr>
              <p:nvPr/>
            </p:nvSpPr>
            <p:spPr bwMode="auto">
              <a:xfrm>
                <a:off x="3086" y="378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2" name="Line 516"/>
              <p:cNvSpPr>
                <a:spLocks noChangeShapeType="1"/>
              </p:cNvSpPr>
              <p:nvPr/>
            </p:nvSpPr>
            <p:spPr bwMode="auto">
              <a:xfrm>
                <a:off x="3093" y="378"/>
                <a:ext cx="0" cy="4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3" name="Line 517"/>
              <p:cNvSpPr>
                <a:spLocks noChangeShapeType="1"/>
              </p:cNvSpPr>
              <p:nvPr/>
            </p:nvSpPr>
            <p:spPr bwMode="auto">
              <a:xfrm>
                <a:off x="3101" y="378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4" name="Line 518"/>
              <p:cNvSpPr>
                <a:spLocks noChangeShapeType="1"/>
              </p:cNvSpPr>
              <p:nvPr/>
            </p:nvSpPr>
            <p:spPr bwMode="auto">
              <a:xfrm>
                <a:off x="3108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5" name="Line 519"/>
              <p:cNvSpPr>
                <a:spLocks noChangeShapeType="1"/>
              </p:cNvSpPr>
              <p:nvPr/>
            </p:nvSpPr>
            <p:spPr bwMode="auto">
              <a:xfrm>
                <a:off x="3166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6" name="Line 520"/>
              <p:cNvSpPr>
                <a:spLocks noChangeShapeType="1"/>
              </p:cNvSpPr>
              <p:nvPr/>
            </p:nvSpPr>
            <p:spPr bwMode="auto">
              <a:xfrm>
                <a:off x="3174" y="37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7" name="Line 521"/>
              <p:cNvSpPr>
                <a:spLocks noChangeShapeType="1"/>
              </p:cNvSpPr>
              <p:nvPr/>
            </p:nvSpPr>
            <p:spPr bwMode="auto">
              <a:xfrm>
                <a:off x="3181" y="378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8" name="Line 522"/>
              <p:cNvSpPr>
                <a:spLocks noChangeShapeType="1"/>
              </p:cNvSpPr>
              <p:nvPr/>
            </p:nvSpPr>
            <p:spPr bwMode="auto">
              <a:xfrm>
                <a:off x="3189" y="37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9" name="Line 523"/>
              <p:cNvSpPr>
                <a:spLocks noChangeShapeType="1"/>
              </p:cNvSpPr>
              <p:nvPr/>
            </p:nvSpPr>
            <p:spPr bwMode="auto">
              <a:xfrm>
                <a:off x="3196" y="378"/>
                <a:ext cx="0" cy="3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0" name="Line 524"/>
              <p:cNvSpPr>
                <a:spLocks noChangeShapeType="1"/>
              </p:cNvSpPr>
              <p:nvPr/>
            </p:nvSpPr>
            <p:spPr bwMode="auto">
              <a:xfrm>
                <a:off x="3203" y="378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1" name="Line 525"/>
              <p:cNvSpPr>
                <a:spLocks noChangeShapeType="1"/>
              </p:cNvSpPr>
              <p:nvPr/>
            </p:nvSpPr>
            <p:spPr bwMode="auto">
              <a:xfrm>
                <a:off x="3210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2" name="Line 526"/>
              <p:cNvSpPr>
                <a:spLocks noChangeShapeType="1"/>
              </p:cNvSpPr>
              <p:nvPr/>
            </p:nvSpPr>
            <p:spPr bwMode="auto">
              <a:xfrm>
                <a:off x="3269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3" name="Line 527"/>
              <p:cNvSpPr>
                <a:spLocks noChangeShapeType="1"/>
              </p:cNvSpPr>
              <p:nvPr/>
            </p:nvSpPr>
            <p:spPr bwMode="auto">
              <a:xfrm>
                <a:off x="3276" y="37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" name="Line 528"/>
              <p:cNvSpPr>
                <a:spLocks noChangeShapeType="1"/>
              </p:cNvSpPr>
              <p:nvPr/>
            </p:nvSpPr>
            <p:spPr bwMode="auto">
              <a:xfrm>
                <a:off x="3284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" name="Line 529"/>
              <p:cNvSpPr>
                <a:spLocks noChangeShapeType="1"/>
              </p:cNvSpPr>
              <p:nvPr/>
            </p:nvSpPr>
            <p:spPr bwMode="auto">
              <a:xfrm>
                <a:off x="3291" y="378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6" name="Line 530"/>
              <p:cNvSpPr>
                <a:spLocks noChangeShapeType="1"/>
              </p:cNvSpPr>
              <p:nvPr/>
            </p:nvSpPr>
            <p:spPr bwMode="auto">
              <a:xfrm>
                <a:off x="3299" y="378"/>
                <a:ext cx="0" cy="3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7" name="Line 531"/>
              <p:cNvSpPr>
                <a:spLocks noChangeShapeType="1"/>
              </p:cNvSpPr>
              <p:nvPr/>
            </p:nvSpPr>
            <p:spPr bwMode="auto">
              <a:xfrm>
                <a:off x="3306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8" name="Line 532"/>
              <p:cNvSpPr>
                <a:spLocks noChangeShapeType="1"/>
              </p:cNvSpPr>
              <p:nvPr/>
            </p:nvSpPr>
            <p:spPr bwMode="auto">
              <a:xfrm>
                <a:off x="3313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9" name="Line 533"/>
              <p:cNvSpPr>
                <a:spLocks noChangeShapeType="1"/>
              </p:cNvSpPr>
              <p:nvPr/>
            </p:nvSpPr>
            <p:spPr bwMode="auto">
              <a:xfrm>
                <a:off x="3379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0" name="Line 534"/>
              <p:cNvSpPr>
                <a:spLocks noChangeShapeType="1"/>
              </p:cNvSpPr>
              <p:nvPr/>
            </p:nvSpPr>
            <p:spPr bwMode="auto">
              <a:xfrm>
                <a:off x="3386" y="378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" name="Line 535"/>
              <p:cNvSpPr>
                <a:spLocks noChangeShapeType="1"/>
              </p:cNvSpPr>
              <p:nvPr/>
            </p:nvSpPr>
            <p:spPr bwMode="auto">
              <a:xfrm>
                <a:off x="3394" y="378"/>
                <a:ext cx="0" cy="1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2" name="Line 536"/>
              <p:cNvSpPr>
                <a:spLocks noChangeShapeType="1"/>
              </p:cNvSpPr>
              <p:nvPr/>
            </p:nvSpPr>
            <p:spPr bwMode="auto">
              <a:xfrm>
                <a:off x="3401" y="378"/>
                <a:ext cx="0" cy="2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3" name="Line 537"/>
              <p:cNvSpPr>
                <a:spLocks noChangeShapeType="1"/>
              </p:cNvSpPr>
              <p:nvPr/>
            </p:nvSpPr>
            <p:spPr bwMode="auto">
              <a:xfrm>
                <a:off x="3408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4" name="Line 538"/>
              <p:cNvSpPr>
                <a:spLocks noChangeShapeType="1"/>
              </p:cNvSpPr>
              <p:nvPr/>
            </p:nvSpPr>
            <p:spPr bwMode="auto">
              <a:xfrm>
                <a:off x="3416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5" name="Line 539"/>
              <p:cNvSpPr>
                <a:spLocks noChangeShapeType="1"/>
              </p:cNvSpPr>
              <p:nvPr/>
            </p:nvSpPr>
            <p:spPr bwMode="auto">
              <a:xfrm>
                <a:off x="3482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" name="Line 540"/>
              <p:cNvSpPr>
                <a:spLocks noChangeShapeType="1"/>
              </p:cNvSpPr>
              <p:nvPr/>
            </p:nvSpPr>
            <p:spPr bwMode="auto">
              <a:xfrm>
                <a:off x="3489" y="378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" name="Line 541"/>
              <p:cNvSpPr>
                <a:spLocks noChangeShapeType="1"/>
              </p:cNvSpPr>
              <p:nvPr/>
            </p:nvSpPr>
            <p:spPr bwMode="auto">
              <a:xfrm>
                <a:off x="3496" y="378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" name="Line 542"/>
              <p:cNvSpPr>
                <a:spLocks noChangeShapeType="1"/>
              </p:cNvSpPr>
              <p:nvPr/>
            </p:nvSpPr>
            <p:spPr bwMode="auto">
              <a:xfrm>
                <a:off x="3503" y="378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" name="Line 543"/>
              <p:cNvSpPr>
                <a:spLocks noChangeShapeType="1"/>
              </p:cNvSpPr>
              <p:nvPr/>
            </p:nvSpPr>
            <p:spPr bwMode="auto">
              <a:xfrm>
                <a:off x="3511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" name="Line 544"/>
              <p:cNvSpPr>
                <a:spLocks noChangeShapeType="1"/>
              </p:cNvSpPr>
              <p:nvPr/>
            </p:nvSpPr>
            <p:spPr bwMode="auto">
              <a:xfrm>
                <a:off x="3518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1" name="Line 545"/>
              <p:cNvSpPr>
                <a:spLocks noChangeShapeType="1"/>
              </p:cNvSpPr>
              <p:nvPr/>
            </p:nvSpPr>
            <p:spPr bwMode="auto">
              <a:xfrm>
                <a:off x="3584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2" name="Line 546"/>
              <p:cNvSpPr>
                <a:spLocks noChangeShapeType="1"/>
              </p:cNvSpPr>
              <p:nvPr/>
            </p:nvSpPr>
            <p:spPr bwMode="auto">
              <a:xfrm>
                <a:off x="3592" y="378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3" name="Line 547"/>
              <p:cNvSpPr>
                <a:spLocks noChangeShapeType="1"/>
              </p:cNvSpPr>
              <p:nvPr/>
            </p:nvSpPr>
            <p:spPr bwMode="auto">
              <a:xfrm>
                <a:off x="3599" y="378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4" name="Line 548"/>
              <p:cNvSpPr>
                <a:spLocks noChangeShapeType="1"/>
              </p:cNvSpPr>
              <p:nvPr/>
            </p:nvSpPr>
            <p:spPr bwMode="auto">
              <a:xfrm>
                <a:off x="3606" y="378"/>
                <a:ext cx="0" cy="2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" name="Line 549"/>
              <p:cNvSpPr>
                <a:spLocks noChangeShapeType="1"/>
              </p:cNvSpPr>
              <p:nvPr/>
            </p:nvSpPr>
            <p:spPr bwMode="auto">
              <a:xfrm>
                <a:off x="3614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" name="Line 550"/>
              <p:cNvSpPr>
                <a:spLocks noChangeShapeType="1"/>
              </p:cNvSpPr>
              <p:nvPr/>
            </p:nvSpPr>
            <p:spPr bwMode="auto">
              <a:xfrm>
                <a:off x="3621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" name="Line 551"/>
              <p:cNvSpPr>
                <a:spLocks noChangeShapeType="1"/>
              </p:cNvSpPr>
              <p:nvPr/>
            </p:nvSpPr>
            <p:spPr bwMode="auto">
              <a:xfrm>
                <a:off x="3687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8" name="Line 552"/>
              <p:cNvSpPr>
                <a:spLocks noChangeShapeType="1"/>
              </p:cNvSpPr>
              <p:nvPr/>
            </p:nvSpPr>
            <p:spPr bwMode="auto">
              <a:xfrm>
                <a:off x="3694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" name="Line 553"/>
              <p:cNvSpPr>
                <a:spLocks noChangeShapeType="1"/>
              </p:cNvSpPr>
              <p:nvPr/>
            </p:nvSpPr>
            <p:spPr bwMode="auto">
              <a:xfrm>
                <a:off x="3701" y="378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0" name="Line 554"/>
              <p:cNvSpPr>
                <a:spLocks noChangeShapeType="1"/>
              </p:cNvSpPr>
              <p:nvPr/>
            </p:nvSpPr>
            <p:spPr bwMode="auto">
              <a:xfrm>
                <a:off x="3709" y="378"/>
                <a:ext cx="0" cy="2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" name="Line 555"/>
              <p:cNvSpPr>
                <a:spLocks noChangeShapeType="1"/>
              </p:cNvSpPr>
              <p:nvPr/>
            </p:nvSpPr>
            <p:spPr bwMode="auto">
              <a:xfrm>
                <a:off x="3716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" name="Line 556"/>
              <p:cNvSpPr>
                <a:spLocks noChangeShapeType="1"/>
              </p:cNvSpPr>
              <p:nvPr/>
            </p:nvSpPr>
            <p:spPr bwMode="auto">
              <a:xfrm>
                <a:off x="3724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" name="Line 557"/>
              <p:cNvSpPr>
                <a:spLocks noChangeShapeType="1"/>
              </p:cNvSpPr>
              <p:nvPr/>
            </p:nvSpPr>
            <p:spPr bwMode="auto">
              <a:xfrm>
                <a:off x="3789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" name="Line 558"/>
              <p:cNvSpPr>
                <a:spLocks noChangeShapeType="1"/>
              </p:cNvSpPr>
              <p:nvPr/>
            </p:nvSpPr>
            <p:spPr bwMode="auto">
              <a:xfrm>
                <a:off x="3797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" name="Line 559"/>
              <p:cNvSpPr>
                <a:spLocks noChangeShapeType="1"/>
              </p:cNvSpPr>
              <p:nvPr/>
            </p:nvSpPr>
            <p:spPr bwMode="auto">
              <a:xfrm>
                <a:off x="3804" y="378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6" name="Line 560"/>
              <p:cNvSpPr>
                <a:spLocks noChangeShapeType="1"/>
              </p:cNvSpPr>
              <p:nvPr/>
            </p:nvSpPr>
            <p:spPr bwMode="auto">
              <a:xfrm>
                <a:off x="3812" y="378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7" name="Line 561"/>
              <p:cNvSpPr>
                <a:spLocks noChangeShapeType="1"/>
              </p:cNvSpPr>
              <p:nvPr/>
            </p:nvSpPr>
            <p:spPr bwMode="auto">
              <a:xfrm>
                <a:off x="3819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8" name="Line 562"/>
              <p:cNvSpPr>
                <a:spLocks noChangeShapeType="1"/>
              </p:cNvSpPr>
              <p:nvPr/>
            </p:nvSpPr>
            <p:spPr bwMode="auto">
              <a:xfrm>
                <a:off x="3826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9" name="Line 563"/>
              <p:cNvSpPr>
                <a:spLocks noChangeShapeType="1"/>
              </p:cNvSpPr>
              <p:nvPr/>
            </p:nvSpPr>
            <p:spPr bwMode="auto">
              <a:xfrm>
                <a:off x="3892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0" name="Line 564"/>
              <p:cNvSpPr>
                <a:spLocks noChangeShapeType="1"/>
              </p:cNvSpPr>
              <p:nvPr/>
            </p:nvSpPr>
            <p:spPr bwMode="auto">
              <a:xfrm>
                <a:off x="3899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1" name="Line 565"/>
              <p:cNvSpPr>
                <a:spLocks noChangeShapeType="1"/>
              </p:cNvSpPr>
              <p:nvPr/>
            </p:nvSpPr>
            <p:spPr bwMode="auto">
              <a:xfrm>
                <a:off x="3907" y="378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2" name="Line 566"/>
              <p:cNvSpPr>
                <a:spLocks noChangeShapeType="1"/>
              </p:cNvSpPr>
              <p:nvPr/>
            </p:nvSpPr>
            <p:spPr bwMode="auto">
              <a:xfrm>
                <a:off x="3914" y="378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3" name="Line 567"/>
              <p:cNvSpPr>
                <a:spLocks noChangeShapeType="1"/>
              </p:cNvSpPr>
              <p:nvPr/>
            </p:nvSpPr>
            <p:spPr bwMode="auto">
              <a:xfrm>
                <a:off x="3922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4" name="Line 568"/>
              <p:cNvSpPr>
                <a:spLocks noChangeShapeType="1"/>
              </p:cNvSpPr>
              <p:nvPr/>
            </p:nvSpPr>
            <p:spPr bwMode="auto">
              <a:xfrm>
                <a:off x="3929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" name="Line 569"/>
              <p:cNvSpPr>
                <a:spLocks noChangeShapeType="1"/>
              </p:cNvSpPr>
              <p:nvPr/>
            </p:nvSpPr>
            <p:spPr bwMode="auto">
              <a:xfrm>
                <a:off x="3995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6" name="Line 570"/>
              <p:cNvSpPr>
                <a:spLocks noChangeShapeType="1"/>
              </p:cNvSpPr>
              <p:nvPr/>
            </p:nvSpPr>
            <p:spPr bwMode="auto">
              <a:xfrm>
                <a:off x="4002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" name="Line 571"/>
              <p:cNvSpPr>
                <a:spLocks noChangeShapeType="1"/>
              </p:cNvSpPr>
              <p:nvPr/>
            </p:nvSpPr>
            <p:spPr bwMode="auto">
              <a:xfrm>
                <a:off x="4010" y="378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" name="Line 572"/>
              <p:cNvSpPr>
                <a:spLocks noChangeShapeType="1"/>
              </p:cNvSpPr>
              <p:nvPr/>
            </p:nvSpPr>
            <p:spPr bwMode="auto">
              <a:xfrm>
                <a:off x="4017" y="37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9" name="Line 573"/>
              <p:cNvSpPr>
                <a:spLocks noChangeShapeType="1"/>
              </p:cNvSpPr>
              <p:nvPr/>
            </p:nvSpPr>
            <p:spPr bwMode="auto">
              <a:xfrm>
                <a:off x="4024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0" name="Line 574"/>
              <p:cNvSpPr>
                <a:spLocks noChangeShapeType="1"/>
              </p:cNvSpPr>
              <p:nvPr/>
            </p:nvSpPr>
            <p:spPr bwMode="auto">
              <a:xfrm>
                <a:off x="4031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1" name="Line 575"/>
              <p:cNvSpPr>
                <a:spLocks noChangeShapeType="1"/>
              </p:cNvSpPr>
              <p:nvPr/>
            </p:nvSpPr>
            <p:spPr bwMode="auto">
              <a:xfrm>
                <a:off x="4097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2" name="Line 576"/>
              <p:cNvSpPr>
                <a:spLocks noChangeShapeType="1"/>
              </p:cNvSpPr>
              <p:nvPr/>
            </p:nvSpPr>
            <p:spPr bwMode="auto">
              <a:xfrm>
                <a:off x="4105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3" name="Line 577"/>
              <p:cNvSpPr>
                <a:spLocks noChangeShapeType="1"/>
              </p:cNvSpPr>
              <p:nvPr/>
            </p:nvSpPr>
            <p:spPr bwMode="auto">
              <a:xfrm>
                <a:off x="4112" y="378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4" name="Line 578"/>
              <p:cNvSpPr>
                <a:spLocks noChangeShapeType="1"/>
              </p:cNvSpPr>
              <p:nvPr/>
            </p:nvSpPr>
            <p:spPr bwMode="auto">
              <a:xfrm>
                <a:off x="4120" y="378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5" name="Line 579"/>
              <p:cNvSpPr>
                <a:spLocks noChangeShapeType="1"/>
              </p:cNvSpPr>
              <p:nvPr/>
            </p:nvSpPr>
            <p:spPr bwMode="auto">
              <a:xfrm>
                <a:off x="4127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6" name="Line 580"/>
              <p:cNvSpPr>
                <a:spLocks noChangeShapeType="1"/>
              </p:cNvSpPr>
              <p:nvPr/>
            </p:nvSpPr>
            <p:spPr bwMode="auto">
              <a:xfrm>
                <a:off x="4134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7" name="Line 581"/>
              <p:cNvSpPr>
                <a:spLocks noChangeShapeType="1"/>
              </p:cNvSpPr>
              <p:nvPr/>
            </p:nvSpPr>
            <p:spPr bwMode="auto">
              <a:xfrm>
                <a:off x="4200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8" name="Line 582"/>
              <p:cNvSpPr>
                <a:spLocks noChangeShapeType="1"/>
              </p:cNvSpPr>
              <p:nvPr/>
            </p:nvSpPr>
            <p:spPr bwMode="auto">
              <a:xfrm>
                <a:off x="4207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9" name="Line 583"/>
              <p:cNvSpPr>
                <a:spLocks noChangeShapeType="1"/>
              </p:cNvSpPr>
              <p:nvPr/>
            </p:nvSpPr>
            <p:spPr bwMode="auto">
              <a:xfrm>
                <a:off x="4215" y="378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0" name="Line 584"/>
              <p:cNvSpPr>
                <a:spLocks noChangeShapeType="1"/>
              </p:cNvSpPr>
              <p:nvPr/>
            </p:nvSpPr>
            <p:spPr bwMode="auto">
              <a:xfrm>
                <a:off x="4222" y="378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1" name="Line 585"/>
              <p:cNvSpPr>
                <a:spLocks noChangeShapeType="1"/>
              </p:cNvSpPr>
              <p:nvPr/>
            </p:nvSpPr>
            <p:spPr bwMode="auto">
              <a:xfrm>
                <a:off x="4229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2" name="Line 586"/>
              <p:cNvSpPr>
                <a:spLocks noChangeShapeType="1"/>
              </p:cNvSpPr>
              <p:nvPr/>
            </p:nvSpPr>
            <p:spPr bwMode="auto">
              <a:xfrm>
                <a:off x="4237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3" name="Line 587"/>
              <p:cNvSpPr>
                <a:spLocks noChangeShapeType="1"/>
              </p:cNvSpPr>
              <p:nvPr/>
            </p:nvSpPr>
            <p:spPr bwMode="auto">
              <a:xfrm>
                <a:off x="4310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4" name="Line 588"/>
              <p:cNvSpPr>
                <a:spLocks noChangeShapeType="1"/>
              </p:cNvSpPr>
              <p:nvPr/>
            </p:nvSpPr>
            <p:spPr bwMode="auto">
              <a:xfrm>
                <a:off x="4317" y="378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5" name="Line 589"/>
              <p:cNvSpPr>
                <a:spLocks noChangeShapeType="1"/>
              </p:cNvSpPr>
              <p:nvPr/>
            </p:nvSpPr>
            <p:spPr bwMode="auto">
              <a:xfrm>
                <a:off x="4325" y="378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6" name="Line 590"/>
              <p:cNvSpPr>
                <a:spLocks noChangeShapeType="1"/>
              </p:cNvSpPr>
              <p:nvPr/>
            </p:nvSpPr>
            <p:spPr bwMode="auto">
              <a:xfrm>
                <a:off x="4332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7" name="Line 591"/>
              <p:cNvSpPr>
                <a:spLocks noChangeShapeType="1"/>
              </p:cNvSpPr>
              <p:nvPr/>
            </p:nvSpPr>
            <p:spPr bwMode="auto">
              <a:xfrm>
                <a:off x="4339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8" name="Line 592"/>
              <p:cNvSpPr>
                <a:spLocks noChangeShapeType="1"/>
              </p:cNvSpPr>
              <p:nvPr/>
            </p:nvSpPr>
            <p:spPr bwMode="auto">
              <a:xfrm>
                <a:off x="4420" y="378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9" name="Line 593"/>
              <p:cNvSpPr>
                <a:spLocks noChangeShapeType="1"/>
              </p:cNvSpPr>
              <p:nvPr/>
            </p:nvSpPr>
            <p:spPr bwMode="auto">
              <a:xfrm>
                <a:off x="4427" y="378"/>
                <a:ext cx="0" cy="1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0" name="Line 594"/>
              <p:cNvSpPr>
                <a:spLocks noChangeShapeType="1"/>
              </p:cNvSpPr>
              <p:nvPr/>
            </p:nvSpPr>
            <p:spPr bwMode="auto">
              <a:xfrm>
                <a:off x="4435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1" name="Line 595"/>
              <p:cNvSpPr>
                <a:spLocks noChangeShapeType="1"/>
              </p:cNvSpPr>
              <p:nvPr/>
            </p:nvSpPr>
            <p:spPr bwMode="auto">
              <a:xfrm>
                <a:off x="4442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2" name="Line 596"/>
              <p:cNvSpPr>
                <a:spLocks noChangeShapeType="1"/>
              </p:cNvSpPr>
              <p:nvPr/>
            </p:nvSpPr>
            <p:spPr bwMode="auto">
              <a:xfrm>
                <a:off x="4522" y="378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3" name="Line 597"/>
              <p:cNvSpPr>
                <a:spLocks noChangeShapeType="1"/>
              </p:cNvSpPr>
              <p:nvPr/>
            </p:nvSpPr>
            <p:spPr bwMode="auto">
              <a:xfrm>
                <a:off x="4530" y="378"/>
                <a:ext cx="0" cy="1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4" name="Line 598"/>
              <p:cNvSpPr>
                <a:spLocks noChangeShapeType="1"/>
              </p:cNvSpPr>
              <p:nvPr/>
            </p:nvSpPr>
            <p:spPr bwMode="auto">
              <a:xfrm>
                <a:off x="4537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5" name="Line 599"/>
              <p:cNvSpPr>
                <a:spLocks noChangeShapeType="1"/>
              </p:cNvSpPr>
              <p:nvPr/>
            </p:nvSpPr>
            <p:spPr bwMode="auto">
              <a:xfrm>
                <a:off x="4545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6" name="Line 600"/>
              <p:cNvSpPr>
                <a:spLocks noChangeShapeType="1"/>
              </p:cNvSpPr>
              <p:nvPr/>
            </p:nvSpPr>
            <p:spPr bwMode="auto">
              <a:xfrm>
                <a:off x="4625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7" name="Line 601"/>
              <p:cNvSpPr>
                <a:spLocks noChangeShapeType="1"/>
              </p:cNvSpPr>
              <p:nvPr/>
            </p:nvSpPr>
            <p:spPr bwMode="auto">
              <a:xfrm>
                <a:off x="4633" y="378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8" name="Line 602"/>
              <p:cNvSpPr>
                <a:spLocks noChangeShapeType="1"/>
              </p:cNvSpPr>
              <p:nvPr/>
            </p:nvSpPr>
            <p:spPr bwMode="auto">
              <a:xfrm>
                <a:off x="4640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9" name="Line 603"/>
              <p:cNvSpPr>
                <a:spLocks noChangeShapeType="1"/>
              </p:cNvSpPr>
              <p:nvPr/>
            </p:nvSpPr>
            <p:spPr bwMode="auto">
              <a:xfrm>
                <a:off x="4647" y="378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" name="Line 604"/>
              <p:cNvSpPr>
                <a:spLocks noChangeShapeType="1"/>
              </p:cNvSpPr>
              <p:nvPr/>
            </p:nvSpPr>
            <p:spPr bwMode="auto">
              <a:xfrm>
                <a:off x="4728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1" name="Line 605"/>
              <p:cNvSpPr>
                <a:spLocks noChangeShapeType="1"/>
              </p:cNvSpPr>
              <p:nvPr/>
            </p:nvSpPr>
            <p:spPr bwMode="auto">
              <a:xfrm>
                <a:off x="4735" y="378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2" name="Line 606"/>
              <p:cNvSpPr>
                <a:spLocks noChangeShapeType="1"/>
              </p:cNvSpPr>
              <p:nvPr/>
            </p:nvSpPr>
            <p:spPr bwMode="auto">
              <a:xfrm>
                <a:off x="4743" y="378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6" name="Line 608"/>
            <p:cNvSpPr>
              <a:spLocks noChangeShapeType="1"/>
            </p:cNvSpPr>
            <p:nvPr/>
          </p:nvSpPr>
          <p:spPr bwMode="auto">
            <a:xfrm>
              <a:off x="4750" y="378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609"/>
            <p:cNvSpPr>
              <a:spLocks noChangeShapeType="1"/>
            </p:cNvSpPr>
            <p:nvPr/>
          </p:nvSpPr>
          <p:spPr bwMode="auto">
            <a:xfrm>
              <a:off x="4831" y="378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610"/>
            <p:cNvSpPr>
              <a:spLocks noChangeShapeType="1"/>
            </p:cNvSpPr>
            <p:nvPr/>
          </p:nvSpPr>
          <p:spPr bwMode="auto">
            <a:xfrm>
              <a:off x="4838" y="378"/>
              <a:ext cx="0" cy="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611"/>
            <p:cNvSpPr>
              <a:spLocks noChangeShapeType="1"/>
            </p:cNvSpPr>
            <p:nvPr/>
          </p:nvSpPr>
          <p:spPr bwMode="auto">
            <a:xfrm>
              <a:off x="4845" y="378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612"/>
            <p:cNvSpPr>
              <a:spLocks noChangeShapeType="1"/>
            </p:cNvSpPr>
            <p:nvPr/>
          </p:nvSpPr>
          <p:spPr bwMode="auto">
            <a:xfrm>
              <a:off x="4853" y="378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613"/>
            <p:cNvSpPr>
              <a:spLocks noChangeShapeType="1"/>
            </p:cNvSpPr>
            <p:nvPr/>
          </p:nvSpPr>
          <p:spPr bwMode="auto">
            <a:xfrm>
              <a:off x="4933" y="378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614"/>
            <p:cNvSpPr>
              <a:spLocks noChangeShapeType="1"/>
            </p:cNvSpPr>
            <p:nvPr/>
          </p:nvSpPr>
          <p:spPr bwMode="auto">
            <a:xfrm>
              <a:off x="4941" y="378"/>
              <a:ext cx="0" cy="1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615"/>
            <p:cNvSpPr>
              <a:spLocks noChangeShapeType="1"/>
            </p:cNvSpPr>
            <p:nvPr/>
          </p:nvSpPr>
          <p:spPr bwMode="auto">
            <a:xfrm>
              <a:off x="4948" y="378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616"/>
            <p:cNvSpPr>
              <a:spLocks noChangeShapeType="1"/>
            </p:cNvSpPr>
            <p:nvPr/>
          </p:nvSpPr>
          <p:spPr bwMode="auto">
            <a:xfrm>
              <a:off x="4955" y="378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617"/>
            <p:cNvSpPr>
              <a:spLocks noChangeShapeType="1"/>
            </p:cNvSpPr>
            <p:nvPr/>
          </p:nvSpPr>
          <p:spPr bwMode="auto">
            <a:xfrm>
              <a:off x="5036" y="378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618"/>
            <p:cNvSpPr>
              <a:spLocks noChangeShapeType="1"/>
            </p:cNvSpPr>
            <p:nvPr/>
          </p:nvSpPr>
          <p:spPr bwMode="auto">
            <a:xfrm>
              <a:off x="5043" y="378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619"/>
            <p:cNvSpPr>
              <a:spLocks noChangeShapeType="1"/>
            </p:cNvSpPr>
            <p:nvPr/>
          </p:nvSpPr>
          <p:spPr bwMode="auto">
            <a:xfrm>
              <a:off x="5050" y="378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620"/>
            <p:cNvSpPr>
              <a:spLocks noChangeShapeType="1"/>
            </p:cNvSpPr>
            <p:nvPr/>
          </p:nvSpPr>
          <p:spPr bwMode="auto">
            <a:xfrm>
              <a:off x="5058" y="378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621"/>
            <p:cNvSpPr>
              <a:spLocks noChangeShapeType="1"/>
            </p:cNvSpPr>
            <p:nvPr/>
          </p:nvSpPr>
          <p:spPr bwMode="auto">
            <a:xfrm>
              <a:off x="5139" y="378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622"/>
            <p:cNvSpPr>
              <a:spLocks noChangeShapeType="1"/>
            </p:cNvSpPr>
            <p:nvPr/>
          </p:nvSpPr>
          <p:spPr bwMode="auto">
            <a:xfrm>
              <a:off x="5146" y="378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623"/>
            <p:cNvSpPr>
              <a:spLocks noChangeShapeType="1"/>
            </p:cNvSpPr>
            <p:nvPr/>
          </p:nvSpPr>
          <p:spPr bwMode="auto">
            <a:xfrm>
              <a:off x="5153" y="378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624"/>
            <p:cNvSpPr>
              <a:spLocks noChangeShapeType="1"/>
            </p:cNvSpPr>
            <p:nvPr/>
          </p:nvSpPr>
          <p:spPr bwMode="auto">
            <a:xfrm>
              <a:off x="5248" y="378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Line 625"/>
            <p:cNvSpPr>
              <a:spLocks noChangeShapeType="1"/>
            </p:cNvSpPr>
            <p:nvPr/>
          </p:nvSpPr>
          <p:spPr bwMode="auto">
            <a:xfrm>
              <a:off x="5351" y="378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626"/>
            <p:cNvSpPr>
              <a:spLocks noChangeShapeType="1"/>
            </p:cNvSpPr>
            <p:nvPr/>
          </p:nvSpPr>
          <p:spPr bwMode="auto">
            <a:xfrm>
              <a:off x="5358" y="378"/>
              <a:ext cx="0" cy="2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Line 627"/>
            <p:cNvSpPr>
              <a:spLocks noChangeShapeType="1"/>
            </p:cNvSpPr>
            <p:nvPr/>
          </p:nvSpPr>
          <p:spPr bwMode="auto">
            <a:xfrm>
              <a:off x="5366" y="378"/>
              <a:ext cx="0" cy="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628"/>
            <p:cNvSpPr>
              <a:spLocks noChangeShapeType="1"/>
            </p:cNvSpPr>
            <p:nvPr/>
          </p:nvSpPr>
          <p:spPr bwMode="auto">
            <a:xfrm>
              <a:off x="5373" y="378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Line 629"/>
            <p:cNvSpPr>
              <a:spLocks noChangeShapeType="1"/>
            </p:cNvSpPr>
            <p:nvPr/>
          </p:nvSpPr>
          <p:spPr bwMode="auto">
            <a:xfrm>
              <a:off x="2082" y="378"/>
              <a:ext cx="3540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630"/>
            <p:cNvSpPr>
              <a:spLocks noChangeArrowheads="1"/>
            </p:cNvSpPr>
            <p:nvPr/>
          </p:nvSpPr>
          <p:spPr bwMode="auto">
            <a:xfrm>
              <a:off x="5471" y="957"/>
              <a:ext cx="150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m/z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631"/>
            <p:cNvSpPr>
              <a:spLocks noChangeArrowheads="1"/>
            </p:cNvSpPr>
            <p:nvPr/>
          </p:nvSpPr>
          <p:spPr bwMode="auto">
            <a:xfrm>
              <a:off x="2110" y="-291"/>
              <a:ext cx="100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632"/>
            <p:cNvSpPr>
              <a:spLocks noChangeArrowheads="1"/>
            </p:cNvSpPr>
            <p:nvPr/>
          </p:nvSpPr>
          <p:spPr bwMode="auto">
            <a:xfrm>
              <a:off x="4710" y="-292"/>
              <a:ext cx="979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A52A2A"/>
                  </a:solidFill>
                  <a:effectLst/>
                  <a:latin typeface="Arial" panose="020B0604020202020204" pitchFamily="34" charset="0"/>
                </a:rPr>
                <a:t>Peak #130  RT: 44.37 min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633"/>
            <p:cNvSpPr>
              <a:spLocks noChangeArrowheads="1"/>
            </p:cNvSpPr>
            <p:nvPr/>
          </p:nvSpPr>
          <p:spPr bwMode="auto">
            <a:xfrm>
              <a:off x="4473" y="-192"/>
              <a:ext cx="102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anose="020B0604020202020204" pitchFamily="34" charset="0"/>
                </a:rPr>
                <a:t>Hit# 2 : </a:t>
              </a:r>
              <a:r>
                <a:rPr kumimoji="0" lang="en-US" altLang="en-US" sz="900" b="0" i="0" u="none" strike="noStrike" cap="none" normalizeH="0" baseline="0" dirty="0" err="1">
                  <a:ln>
                    <a:noFill/>
                  </a:ln>
                  <a:solidFill>
                    <a:srgbClr val="0000FF"/>
                  </a:solidFill>
                  <a:effectLst/>
                  <a:latin typeface="Arial" panose="020B0604020202020204" pitchFamily="34" charset="0"/>
                </a:rPr>
                <a:t>Tritriacontane</a:t>
              </a: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anose="020B0604020202020204" pitchFamily="34" charset="0"/>
                </a:rPr>
                <a:t> : C33H68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634"/>
            <p:cNvSpPr>
              <a:spLocks noChangeArrowheads="1"/>
            </p:cNvSpPr>
            <p:nvPr/>
          </p:nvSpPr>
          <p:spPr bwMode="auto">
            <a:xfrm>
              <a:off x="2082" y="-313"/>
              <a:ext cx="3540" cy="1382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" name="Group 4">
            <a:extLst>
              <a:ext uri="{FF2B5EF4-FFF2-40B4-BE49-F238E27FC236}">
                <a16:creationId xmlns:a16="http://schemas.microsoft.com/office/drawing/2014/main" id="{5A3EA4D3-BB84-E554-5A8C-6482209588C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216651" y="331788"/>
            <a:ext cx="5784851" cy="2497138"/>
            <a:chOff x="3916" y="209"/>
            <a:chExt cx="3644" cy="1573"/>
          </a:xfrm>
        </p:grpSpPr>
        <p:sp>
          <p:nvSpPr>
            <p:cNvPr id="3" name="AutoShape 3">
              <a:extLst>
                <a:ext uri="{FF2B5EF4-FFF2-40B4-BE49-F238E27FC236}">
                  <a16:creationId xmlns:a16="http://schemas.microsoft.com/office/drawing/2014/main" id="{A98EFEF1-52D9-E97E-0AC4-7E6AA9FEFD3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916" y="209"/>
              <a:ext cx="3615" cy="1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4" name="Group 205">
              <a:extLst>
                <a:ext uri="{FF2B5EF4-FFF2-40B4-BE49-F238E27FC236}">
                  <a16:creationId xmlns:a16="http://schemas.microsoft.com/office/drawing/2014/main" id="{DC0D1AEF-A8CB-78AD-CA0F-853C1AC855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28" y="209"/>
              <a:ext cx="3632" cy="1573"/>
              <a:chOff x="3928" y="209"/>
              <a:chExt cx="3632" cy="1573"/>
            </a:xfrm>
          </p:grpSpPr>
          <p:sp>
            <p:nvSpPr>
              <p:cNvPr id="1048" name="Line 5">
                <a:extLst>
                  <a:ext uri="{FF2B5EF4-FFF2-40B4-BE49-F238E27FC236}">
                    <a16:creationId xmlns:a16="http://schemas.microsoft.com/office/drawing/2014/main" id="{769EA662-020F-ADD6-984B-05DC4363C3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5" y="1661"/>
                <a:ext cx="334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9" name="Line 6">
                <a:extLst>
                  <a:ext uri="{FF2B5EF4-FFF2-40B4-BE49-F238E27FC236}">
                    <a16:creationId xmlns:a16="http://schemas.microsoft.com/office/drawing/2014/main" id="{39C723E5-FDC5-8599-CEBB-F79C84AC03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5" y="1661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0" name="Rectangle 7">
                <a:extLst>
                  <a:ext uri="{FF2B5EF4-FFF2-40B4-BE49-F238E27FC236}">
                    <a16:creationId xmlns:a16="http://schemas.microsoft.com/office/drawing/2014/main" id="{90C85B0F-3D9C-8558-A1AF-12431085E7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7" y="1688"/>
                <a:ext cx="10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26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51" name="Line 8">
                <a:extLst>
                  <a:ext uri="{FF2B5EF4-FFF2-40B4-BE49-F238E27FC236}">
                    <a16:creationId xmlns:a16="http://schemas.microsoft.com/office/drawing/2014/main" id="{47B4997A-51B1-5C74-F45B-1268240A0F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3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2" name="Line 9">
                <a:extLst>
                  <a:ext uri="{FF2B5EF4-FFF2-40B4-BE49-F238E27FC236}">
                    <a16:creationId xmlns:a16="http://schemas.microsoft.com/office/drawing/2014/main" id="{95D211A5-D9B3-281A-0541-FECE2F54CC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3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3" name="Line 10">
                <a:extLst>
                  <a:ext uri="{FF2B5EF4-FFF2-40B4-BE49-F238E27FC236}">
                    <a16:creationId xmlns:a16="http://schemas.microsoft.com/office/drawing/2014/main" id="{DD495EAF-E4DA-4893-23B8-8139E6DB62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94" y="1661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4" name="Rectangle 11">
                <a:extLst>
                  <a:ext uri="{FF2B5EF4-FFF2-40B4-BE49-F238E27FC236}">
                    <a16:creationId xmlns:a16="http://schemas.microsoft.com/office/drawing/2014/main" id="{A711EFA7-8D1E-D7EE-7D04-79C6B2EECB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2" y="1688"/>
                <a:ext cx="10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55" name="Line 12">
                <a:extLst>
                  <a:ext uri="{FF2B5EF4-FFF2-40B4-BE49-F238E27FC236}">
                    <a16:creationId xmlns:a16="http://schemas.microsoft.com/office/drawing/2014/main" id="{70BA89FC-1335-013E-0FF5-4541E41405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5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6" name="Line 13">
                <a:extLst>
                  <a:ext uri="{FF2B5EF4-FFF2-40B4-BE49-F238E27FC236}">
                    <a16:creationId xmlns:a16="http://schemas.microsoft.com/office/drawing/2014/main" id="{4187C3D0-249F-30B3-6816-BEFE29BD19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35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7" name="Line 14">
                <a:extLst>
                  <a:ext uri="{FF2B5EF4-FFF2-40B4-BE49-F238E27FC236}">
                    <a16:creationId xmlns:a16="http://schemas.microsoft.com/office/drawing/2014/main" id="{C1EC7C52-8B4C-9A1B-CD00-8AA86FEB0C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06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8" name="Line 15">
                <a:extLst>
                  <a:ext uri="{FF2B5EF4-FFF2-40B4-BE49-F238E27FC236}">
                    <a16:creationId xmlns:a16="http://schemas.microsoft.com/office/drawing/2014/main" id="{0EC90132-8ADC-E712-5E3D-2A1FD78756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7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9" name="Line 16">
                <a:extLst>
                  <a:ext uri="{FF2B5EF4-FFF2-40B4-BE49-F238E27FC236}">
                    <a16:creationId xmlns:a16="http://schemas.microsoft.com/office/drawing/2014/main" id="{7867965B-E1E3-9AD0-2A7B-C29E4C4DD9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7" y="1661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0" name="Rectangle 17">
                <a:extLst>
                  <a:ext uri="{FF2B5EF4-FFF2-40B4-BE49-F238E27FC236}">
                    <a16:creationId xmlns:a16="http://schemas.microsoft.com/office/drawing/2014/main" id="{17807639-D842-E14E-DE44-D1707C4FCF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8" y="1688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1" name="Line 18">
                <a:extLst>
                  <a:ext uri="{FF2B5EF4-FFF2-40B4-BE49-F238E27FC236}">
                    <a16:creationId xmlns:a16="http://schemas.microsoft.com/office/drawing/2014/main" id="{B792C67B-3C09-C2C2-800F-291C7AAA85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18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2" name="Line 19">
                <a:extLst>
                  <a:ext uri="{FF2B5EF4-FFF2-40B4-BE49-F238E27FC236}">
                    <a16:creationId xmlns:a16="http://schemas.microsoft.com/office/drawing/2014/main" id="{1E3AFF70-6B01-CFAB-CF21-C1123FDD1E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89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3" name="Line 20">
                <a:extLst>
                  <a:ext uri="{FF2B5EF4-FFF2-40B4-BE49-F238E27FC236}">
                    <a16:creationId xmlns:a16="http://schemas.microsoft.com/office/drawing/2014/main" id="{54F10C3C-D90C-4409-83E3-EE839B4553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60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4" name="Line 21">
                <a:extLst>
                  <a:ext uri="{FF2B5EF4-FFF2-40B4-BE49-F238E27FC236}">
                    <a16:creationId xmlns:a16="http://schemas.microsoft.com/office/drawing/2014/main" id="{E95F5179-865C-A703-0FEB-29B5AB94E3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30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5" name="Line 22">
                <a:extLst>
                  <a:ext uri="{FF2B5EF4-FFF2-40B4-BE49-F238E27FC236}">
                    <a16:creationId xmlns:a16="http://schemas.microsoft.com/office/drawing/2014/main" id="{F1AD4497-BC95-AC85-EDE9-0019A0F019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01" y="1661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6" name="Rectangle 23">
                <a:extLst>
                  <a:ext uri="{FF2B5EF4-FFF2-40B4-BE49-F238E27FC236}">
                    <a16:creationId xmlns:a16="http://schemas.microsoft.com/office/drawing/2014/main" id="{661BC350-D579-FFED-1EC1-B59D145D48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2" y="1688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7" name="Line 24">
                <a:extLst>
                  <a:ext uri="{FF2B5EF4-FFF2-40B4-BE49-F238E27FC236}">
                    <a16:creationId xmlns:a16="http://schemas.microsoft.com/office/drawing/2014/main" id="{573A38F8-432D-EF5E-E9F4-C7825DAB0D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71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8" name="Line 25">
                <a:extLst>
                  <a:ext uri="{FF2B5EF4-FFF2-40B4-BE49-F238E27FC236}">
                    <a16:creationId xmlns:a16="http://schemas.microsoft.com/office/drawing/2014/main" id="{A23540B5-C11E-85FD-B8B7-0E3A9AE5A8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42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9" name="Line 26">
                <a:extLst>
                  <a:ext uri="{FF2B5EF4-FFF2-40B4-BE49-F238E27FC236}">
                    <a16:creationId xmlns:a16="http://schemas.microsoft.com/office/drawing/2014/main" id="{7EF8BACC-9CC0-35C6-54D8-4BEF2B89EC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13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0" name="Line 27">
                <a:extLst>
                  <a:ext uri="{FF2B5EF4-FFF2-40B4-BE49-F238E27FC236}">
                    <a16:creationId xmlns:a16="http://schemas.microsoft.com/office/drawing/2014/main" id="{7F21F4E9-35ED-E493-ACA7-7CC61347E3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3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1" name="Line 28">
                <a:extLst>
                  <a:ext uri="{FF2B5EF4-FFF2-40B4-BE49-F238E27FC236}">
                    <a16:creationId xmlns:a16="http://schemas.microsoft.com/office/drawing/2014/main" id="{F18A3C9E-1385-0843-9DF5-67F974329D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54" y="1661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2" name="Rectangle 29">
                <a:extLst>
                  <a:ext uri="{FF2B5EF4-FFF2-40B4-BE49-F238E27FC236}">
                    <a16:creationId xmlns:a16="http://schemas.microsoft.com/office/drawing/2014/main" id="{11AF3C27-FEC8-CCC3-4396-FD7BD3C860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96" y="1688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73" name="Line 30">
                <a:extLst>
                  <a:ext uri="{FF2B5EF4-FFF2-40B4-BE49-F238E27FC236}">
                    <a16:creationId xmlns:a16="http://schemas.microsoft.com/office/drawing/2014/main" id="{A5A2C68D-60B8-C908-2AFB-5C8280E519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25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4" name="Line 31">
                <a:extLst>
                  <a:ext uri="{FF2B5EF4-FFF2-40B4-BE49-F238E27FC236}">
                    <a16:creationId xmlns:a16="http://schemas.microsoft.com/office/drawing/2014/main" id="{1ECA36D4-B733-3036-17BB-5B407E710F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95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5" name="Line 32">
                <a:extLst>
                  <a:ext uri="{FF2B5EF4-FFF2-40B4-BE49-F238E27FC236}">
                    <a16:creationId xmlns:a16="http://schemas.microsoft.com/office/drawing/2014/main" id="{DA7F873A-08FF-89F2-A7AB-65177B4183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66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6" name="Line 33">
                <a:extLst>
                  <a:ext uri="{FF2B5EF4-FFF2-40B4-BE49-F238E27FC236}">
                    <a16:creationId xmlns:a16="http://schemas.microsoft.com/office/drawing/2014/main" id="{37E74E5C-7256-3FCC-53AA-FABBF8F3A0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6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7" name="Line 34">
                <a:extLst>
                  <a:ext uri="{FF2B5EF4-FFF2-40B4-BE49-F238E27FC236}">
                    <a16:creationId xmlns:a16="http://schemas.microsoft.com/office/drawing/2014/main" id="{7177B9E7-E38E-5EF0-E290-3126925F2E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07" y="1661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8" name="Rectangle 35">
                <a:extLst>
                  <a:ext uri="{FF2B5EF4-FFF2-40B4-BE49-F238E27FC236}">
                    <a16:creationId xmlns:a16="http://schemas.microsoft.com/office/drawing/2014/main" id="{7F6824BF-8064-3720-3FFB-7EE245A15A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50" y="1688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79" name="Line 36">
                <a:extLst>
                  <a:ext uri="{FF2B5EF4-FFF2-40B4-BE49-F238E27FC236}">
                    <a16:creationId xmlns:a16="http://schemas.microsoft.com/office/drawing/2014/main" id="{E0DDA772-2E0C-496D-176B-B9C66F30CD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78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0" name="Line 37">
                <a:extLst>
                  <a:ext uri="{FF2B5EF4-FFF2-40B4-BE49-F238E27FC236}">
                    <a16:creationId xmlns:a16="http://schemas.microsoft.com/office/drawing/2014/main" id="{BEC6533C-7E91-EF03-2EED-08F459F4F0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48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1" name="Line 38">
                <a:extLst>
                  <a:ext uri="{FF2B5EF4-FFF2-40B4-BE49-F238E27FC236}">
                    <a16:creationId xmlns:a16="http://schemas.microsoft.com/office/drawing/2014/main" id="{1F97711C-FEE9-2A1B-269E-8C43028E05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19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2" name="Line 39">
                <a:extLst>
                  <a:ext uri="{FF2B5EF4-FFF2-40B4-BE49-F238E27FC236}">
                    <a16:creationId xmlns:a16="http://schemas.microsoft.com/office/drawing/2014/main" id="{4417808A-35FA-21F5-8F56-BD0F825210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90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3" name="Line 40">
                <a:extLst>
                  <a:ext uri="{FF2B5EF4-FFF2-40B4-BE49-F238E27FC236}">
                    <a16:creationId xmlns:a16="http://schemas.microsoft.com/office/drawing/2014/main" id="{0BD2434F-224C-A224-D220-0CD378457F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60" y="1661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4" name="Rectangle 41">
                <a:extLst>
                  <a:ext uri="{FF2B5EF4-FFF2-40B4-BE49-F238E27FC236}">
                    <a16:creationId xmlns:a16="http://schemas.microsoft.com/office/drawing/2014/main" id="{B99B9C18-01DB-668D-1F33-ABC1520100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04" y="1688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85" name="Line 42">
                <a:extLst>
                  <a:ext uri="{FF2B5EF4-FFF2-40B4-BE49-F238E27FC236}">
                    <a16:creationId xmlns:a16="http://schemas.microsoft.com/office/drawing/2014/main" id="{1DE35615-89AD-9951-62BE-401682DCAC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31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6" name="Line 43">
                <a:extLst>
                  <a:ext uri="{FF2B5EF4-FFF2-40B4-BE49-F238E27FC236}">
                    <a16:creationId xmlns:a16="http://schemas.microsoft.com/office/drawing/2014/main" id="{125CC005-33E7-173D-F119-E950229FDD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02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7" name="Line 44">
                <a:extLst>
                  <a:ext uri="{FF2B5EF4-FFF2-40B4-BE49-F238E27FC236}">
                    <a16:creationId xmlns:a16="http://schemas.microsoft.com/office/drawing/2014/main" id="{BB3B2E76-0FD5-D3C6-01E8-A56D06968B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72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8" name="Line 45">
                <a:extLst>
                  <a:ext uri="{FF2B5EF4-FFF2-40B4-BE49-F238E27FC236}">
                    <a16:creationId xmlns:a16="http://schemas.microsoft.com/office/drawing/2014/main" id="{65F9514B-98ED-5765-B01B-E53065D3C3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43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9" name="Line 46">
                <a:extLst>
                  <a:ext uri="{FF2B5EF4-FFF2-40B4-BE49-F238E27FC236}">
                    <a16:creationId xmlns:a16="http://schemas.microsoft.com/office/drawing/2014/main" id="{19865C87-82B1-147F-99E9-A13C8E7EA5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14" y="1661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0" name="Rectangle 47">
                <a:extLst>
                  <a:ext uri="{FF2B5EF4-FFF2-40B4-BE49-F238E27FC236}">
                    <a16:creationId xmlns:a16="http://schemas.microsoft.com/office/drawing/2014/main" id="{AD5AE703-FA39-E75F-57FD-86E6825A15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57" y="1688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1" name="Line 48">
                <a:extLst>
                  <a:ext uri="{FF2B5EF4-FFF2-40B4-BE49-F238E27FC236}">
                    <a16:creationId xmlns:a16="http://schemas.microsoft.com/office/drawing/2014/main" id="{C754FF18-1FCA-46DC-D762-C2CD27072A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85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2" name="Line 49">
                <a:extLst>
                  <a:ext uri="{FF2B5EF4-FFF2-40B4-BE49-F238E27FC236}">
                    <a16:creationId xmlns:a16="http://schemas.microsoft.com/office/drawing/2014/main" id="{287B7087-219E-FAF9-287B-4706CE5B67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55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3" name="Line 50">
                <a:extLst>
                  <a:ext uri="{FF2B5EF4-FFF2-40B4-BE49-F238E27FC236}">
                    <a16:creationId xmlns:a16="http://schemas.microsoft.com/office/drawing/2014/main" id="{A0D2FAE4-108C-4227-2A3A-6C9BCDB838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26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4" name="Line 51">
                <a:extLst>
                  <a:ext uri="{FF2B5EF4-FFF2-40B4-BE49-F238E27FC236}">
                    <a16:creationId xmlns:a16="http://schemas.microsoft.com/office/drawing/2014/main" id="{7857EF70-18BD-6E45-6C66-B51FD50E5B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96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5" name="Line 52">
                <a:extLst>
                  <a:ext uri="{FF2B5EF4-FFF2-40B4-BE49-F238E27FC236}">
                    <a16:creationId xmlns:a16="http://schemas.microsoft.com/office/drawing/2014/main" id="{365C3AD8-6C47-CA73-E107-AAC3EF3B49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7" y="1661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6" name="Rectangle 53">
                <a:extLst>
                  <a:ext uri="{FF2B5EF4-FFF2-40B4-BE49-F238E27FC236}">
                    <a16:creationId xmlns:a16="http://schemas.microsoft.com/office/drawing/2014/main" id="{8A8837E8-997D-747E-5216-6DD82BEC42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05" y="1688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7" name="Line 54">
                <a:extLst>
                  <a:ext uri="{FF2B5EF4-FFF2-40B4-BE49-F238E27FC236}">
                    <a16:creationId xmlns:a16="http://schemas.microsoft.com/office/drawing/2014/main" id="{16B904E0-6CF6-DE33-732A-2521CA6D0A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38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8" name="Line 55">
                <a:extLst>
                  <a:ext uri="{FF2B5EF4-FFF2-40B4-BE49-F238E27FC236}">
                    <a16:creationId xmlns:a16="http://schemas.microsoft.com/office/drawing/2014/main" id="{78F2A36B-BB60-F6D9-4E56-B86C443D98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08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9" name="Line 56">
                <a:extLst>
                  <a:ext uri="{FF2B5EF4-FFF2-40B4-BE49-F238E27FC236}">
                    <a16:creationId xmlns:a16="http://schemas.microsoft.com/office/drawing/2014/main" id="{688936E6-0B79-623D-BA4C-0ABEE279BA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79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00" name="Line 57">
                <a:extLst>
                  <a:ext uri="{FF2B5EF4-FFF2-40B4-BE49-F238E27FC236}">
                    <a16:creationId xmlns:a16="http://schemas.microsoft.com/office/drawing/2014/main" id="{612514E9-FD1A-D0EE-2723-BB08583C0A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50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01" name="Line 58">
                <a:extLst>
                  <a:ext uri="{FF2B5EF4-FFF2-40B4-BE49-F238E27FC236}">
                    <a16:creationId xmlns:a16="http://schemas.microsoft.com/office/drawing/2014/main" id="{53D72CEA-5878-748B-AF7C-A5847105B7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20" y="1661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02" name="Rectangle 59">
                <a:extLst>
                  <a:ext uri="{FF2B5EF4-FFF2-40B4-BE49-F238E27FC236}">
                    <a16:creationId xmlns:a16="http://schemas.microsoft.com/office/drawing/2014/main" id="{850E5A4C-8C22-EBED-238A-95809EB7AF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59" y="1688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03" name="Line 60">
                <a:extLst>
                  <a:ext uri="{FF2B5EF4-FFF2-40B4-BE49-F238E27FC236}">
                    <a16:creationId xmlns:a16="http://schemas.microsoft.com/office/drawing/2014/main" id="{DDBDF35A-E003-CD2B-4990-DFE39FD6C0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91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04" name="Line 61">
                <a:extLst>
                  <a:ext uri="{FF2B5EF4-FFF2-40B4-BE49-F238E27FC236}">
                    <a16:creationId xmlns:a16="http://schemas.microsoft.com/office/drawing/2014/main" id="{13661564-11C6-2CC4-8DCF-C54A6493ED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61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05" name="Line 62">
                <a:extLst>
                  <a:ext uri="{FF2B5EF4-FFF2-40B4-BE49-F238E27FC236}">
                    <a16:creationId xmlns:a16="http://schemas.microsoft.com/office/drawing/2014/main" id="{6DD4D30C-54FE-28A7-DCDA-D99368A98C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332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06" name="Line 63">
                <a:extLst>
                  <a:ext uri="{FF2B5EF4-FFF2-40B4-BE49-F238E27FC236}">
                    <a16:creationId xmlns:a16="http://schemas.microsoft.com/office/drawing/2014/main" id="{FD422E4C-C049-6164-AA0F-98E6D6D4BF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03" y="1661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07" name="Line 64">
                <a:extLst>
                  <a:ext uri="{FF2B5EF4-FFF2-40B4-BE49-F238E27FC236}">
                    <a16:creationId xmlns:a16="http://schemas.microsoft.com/office/drawing/2014/main" id="{4BF399C3-9D33-F106-0332-C6D05E7E2E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73" y="1661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08" name="Rectangle 65">
                <a:extLst>
                  <a:ext uri="{FF2B5EF4-FFF2-40B4-BE49-F238E27FC236}">
                    <a16:creationId xmlns:a16="http://schemas.microsoft.com/office/drawing/2014/main" id="{805E96C7-2147-A5E0-7036-B188921552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13" y="1688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09" name="Line 66">
                <a:extLst>
                  <a:ext uri="{FF2B5EF4-FFF2-40B4-BE49-F238E27FC236}">
                    <a16:creationId xmlns:a16="http://schemas.microsoft.com/office/drawing/2014/main" id="{6649355D-7D60-E4CE-53A0-8E9AF4B568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02" y="256"/>
                <a:ext cx="0" cy="1382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10" name="Line 67">
                <a:extLst>
                  <a:ext uri="{FF2B5EF4-FFF2-40B4-BE49-F238E27FC236}">
                    <a16:creationId xmlns:a16="http://schemas.microsoft.com/office/drawing/2014/main" id="{1F12338B-BDBD-2E22-8686-88CA482912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74" y="1638"/>
                <a:ext cx="2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11" name="Rectangle 68">
                <a:extLst>
                  <a:ext uri="{FF2B5EF4-FFF2-40B4-BE49-F238E27FC236}">
                    <a16:creationId xmlns:a16="http://schemas.microsoft.com/office/drawing/2014/main" id="{123FBFA0-1C24-78F5-2330-307C539B09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8" y="1588"/>
                <a:ext cx="171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12" name="Line 69">
                <a:extLst>
                  <a:ext uri="{FF2B5EF4-FFF2-40B4-BE49-F238E27FC236}">
                    <a16:creationId xmlns:a16="http://schemas.microsoft.com/office/drawing/2014/main" id="{C287F208-FF20-17EF-0595-C92143794F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74" y="1638"/>
                <a:ext cx="2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13" name="Line 70">
                <a:extLst>
                  <a:ext uri="{FF2B5EF4-FFF2-40B4-BE49-F238E27FC236}">
                    <a16:creationId xmlns:a16="http://schemas.microsoft.com/office/drawing/2014/main" id="{F462E34D-F415-3F7A-F53B-B0449AAF51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1592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14" name="Line 71">
                <a:extLst>
                  <a:ext uri="{FF2B5EF4-FFF2-40B4-BE49-F238E27FC236}">
                    <a16:creationId xmlns:a16="http://schemas.microsoft.com/office/drawing/2014/main" id="{DCDB7E2E-3ED3-0BCA-2AEE-A374B3CD7D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1546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15" name="Line 72">
                <a:extLst>
                  <a:ext uri="{FF2B5EF4-FFF2-40B4-BE49-F238E27FC236}">
                    <a16:creationId xmlns:a16="http://schemas.microsoft.com/office/drawing/2014/main" id="{6ED1BCD1-FEDD-ACE2-93DE-2D2AE3D9FD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1500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16" name="Line 73">
                <a:extLst>
                  <a:ext uri="{FF2B5EF4-FFF2-40B4-BE49-F238E27FC236}">
                    <a16:creationId xmlns:a16="http://schemas.microsoft.com/office/drawing/2014/main" id="{FBE027FB-3BC1-CE4E-6908-FED29AECCF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1454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17" name="Line 74">
                <a:extLst>
                  <a:ext uri="{FF2B5EF4-FFF2-40B4-BE49-F238E27FC236}">
                    <a16:creationId xmlns:a16="http://schemas.microsoft.com/office/drawing/2014/main" id="{D1BC3F7C-0565-C521-FF3D-579350E0E7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74" y="1407"/>
                <a:ext cx="2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18" name="Rectangle 75">
                <a:extLst>
                  <a:ext uri="{FF2B5EF4-FFF2-40B4-BE49-F238E27FC236}">
                    <a16:creationId xmlns:a16="http://schemas.microsoft.com/office/drawing/2014/main" id="{048FF765-B5FE-A0AE-CB15-F63C151E9C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8" y="1364"/>
                <a:ext cx="171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19" name="Line 76">
                <a:extLst>
                  <a:ext uri="{FF2B5EF4-FFF2-40B4-BE49-F238E27FC236}">
                    <a16:creationId xmlns:a16="http://schemas.microsoft.com/office/drawing/2014/main" id="{291E77CB-EBD3-20B7-D0B4-3C87C5EA86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136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20" name="Line 77">
                <a:extLst>
                  <a:ext uri="{FF2B5EF4-FFF2-40B4-BE49-F238E27FC236}">
                    <a16:creationId xmlns:a16="http://schemas.microsoft.com/office/drawing/2014/main" id="{BA5D6E56-913E-A409-64E3-A1D7621587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1315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21" name="Line 78">
                <a:extLst>
                  <a:ext uri="{FF2B5EF4-FFF2-40B4-BE49-F238E27FC236}">
                    <a16:creationId xmlns:a16="http://schemas.microsoft.com/office/drawing/2014/main" id="{1C6803A7-2E79-7873-F919-0C15084AEB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126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22" name="Line 79">
                <a:extLst>
                  <a:ext uri="{FF2B5EF4-FFF2-40B4-BE49-F238E27FC236}">
                    <a16:creationId xmlns:a16="http://schemas.microsoft.com/office/drawing/2014/main" id="{61AC66E0-D005-C0C5-F958-F50FCD4D84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122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23" name="Line 80">
                <a:extLst>
                  <a:ext uri="{FF2B5EF4-FFF2-40B4-BE49-F238E27FC236}">
                    <a16:creationId xmlns:a16="http://schemas.microsoft.com/office/drawing/2014/main" id="{6550A12B-836B-D34F-AB0C-6446DB1220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74" y="1177"/>
                <a:ext cx="2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24" name="Rectangle 81">
                <a:extLst>
                  <a:ext uri="{FF2B5EF4-FFF2-40B4-BE49-F238E27FC236}">
                    <a16:creationId xmlns:a16="http://schemas.microsoft.com/office/drawing/2014/main" id="{9744CA6B-2683-5533-677D-0EA3053CE8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63" y="1133"/>
                <a:ext cx="130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25" name="Line 82">
                <a:extLst>
                  <a:ext uri="{FF2B5EF4-FFF2-40B4-BE49-F238E27FC236}">
                    <a16:creationId xmlns:a16="http://schemas.microsoft.com/office/drawing/2014/main" id="{B85043FB-EEBE-E7F0-6C7A-5CC19FB16D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113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26" name="Line 83">
                <a:extLst>
                  <a:ext uri="{FF2B5EF4-FFF2-40B4-BE49-F238E27FC236}">
                    <a16:creationId xmlns:a16="http://schemas.microsoft.com/office/drawing/2014/main" id="{293D0BFD-EDA6-053A-F5B2-EFB95DE200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1085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27" name="Line 84">
                <a:extLst>
                  <a:ext uri="{FF2B5EF4-FFF2-40B4-BE49-F238E27FC236}">
                    <a16:creationId xmlns:a16="http://schemas.microsoft.com/office/drawing/2014/main" id="{787A5401-E825-A730-5605-E38AC1D5EE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103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28" name="Line 85">
                <a:extLst>
                  <a:ext uri="{FF2B5EF4-FFF2-40B4-BE49-F238E27FC236}">
                    <a16:creationId xmlns:a16="http://schemas.microsoft.com/office/drawing/2014/main" id="{7EE67B3E-DD09-1C79-1AB2-9DF3E4BAC4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99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29" name="Line 86">
                <a:extLst>
                  <a:ext uri="{FF2B5EF4-FFF2-40B4-BE49-F238E27FC236}">
                    <a16:creationId xmlns:a16="http://schemas.microsoft.com/office/drawing/2014/main" id="{E9716E61-11F0-0767-61DE-37F98BE290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74" y="947"/>
                <a:ext cx="2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0" name="Rectangle 87">
                <a:extLst>
                  <a:ext uri="{FF2B5EF4-FFF2-40B4-BE49-F238E27FC236}">
                    <a16:creationId xmlns:a16="http://schemas.microsoft.com/office/drawing/2014/main" id="{B45C63AB-3CC1-E0A9-1129-95323D3AE3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22" y="902"/>
                <a:ext cx="71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1" name="Line 88">
                <a:extLst>
                  <a:ext uri="{FF2B5EF4-FFF2-40B4-BE49-F238E27FC236}">
                    <a16:creationId xmlns:a16="http://schemas.microsoft.com/office/drawing/2014/main" id="{4F5E7659-A1A4-0740-5B59-8C5B01DAFB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90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2" name="Line 89">
                <a:extLst>
                  <a:ext uri="{FF2B5EF4-FFF2-40B4-BE49-F238E27FC236}">
                    <a16:creationId xmlns:a16="http://schemas.microsoft.com/office/drawing/2014/main" id="{93ED10FD-8018-9488-97D4-6352CC3B73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855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3" name="Line 90">
                <a:extLst>
                  <a:ext uri="{FF2B5EF4-FFF2-40B4-BE49-F238E27FC236}">
                    <a16:creationId xmlns:a16="http://schemas.microsoft.com/office/drawing/2014/main" id="{D045693F-9F70-1AE2-0527-1788AE69D6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80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4" name="Line 91">
                <a:extLst>
                  <a:ext uri="{FF2B5EF4-FFF2-40B4-BE49-F238E27FC236}">
                    <a16:creationId xmlns:a16="http://schemas.microsoft.com/office/drawing/2014/main" id="{65026522-5905-2554-AFD3-0FB6E8BD2B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76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5" name="Line 92">
                <a:extLst>
                  <a:ext uri="{FF2B5EF4-FFF2-40B4-BE49-F238E27FC236}">
                    <a16:creationId xmlns:a16="http://schemas.microsoft.com/office/drawing/2014/main" id="{998CB9E3-6F72-83F1-F189-741CB88A64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74" y="717"/>
                <a:ext cx="2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6" name="Rectangle 93">
                <a:extLst>
                  <a:ext uri="{FF2B5EF4-FFF2-40B4-BE49-F238E27FC236}">
                    <a16:creationId xmlns:a16="http://schemas.microsoft.com/office/drawing/2014/main" id="{ACD009FE-F4AC-685C-18E2-2410BB9888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7" y="671"/>
                <a:ext cx="10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7" name="Line 94">
                <a:extLst>
                  <a:ext uri="{FF2B5EF4-FFF2-40B4-BE49-F238E27FC236}">
                    <a16:creationId xmlns:a16="http://schemas.microsoft.com/office/drawing/2014/main" id="{3503D742-86BE-C823-8B2E-B4D288C966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67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8" name="Line 95">
                <a:extLst>
                  <a:ext uri="{FF2B5EF4-FFF2-40B4-BE49-F238E27FC236}">
                    <a16:creationId xmlns:a16="http://schemas.microsoft.com/office/drawing/2014/main" id="{E4EF0C4A-E4AC-A53A-8E13-2B5A7A49BF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625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9" name="Line 96">
                <a:extLst>
                  <a:ext uri="{FF2B5EF4-FFF2-40B4-BE49-F238E27FC236}">
                    <a16:creationId xmlns:a16="http://schemas.microsoft.com/office/drawing/2014/main" id="{515BD38D-8E01-9CA2-8551-E72829E4D8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578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40" name="Line 97">
                <a:extLst>
                  <a:ext uri="{FF2B5EF4-FFF2-40B4-BE49-F238E27FC236}">
                    <a16:creationId xmlns:a16="http://schemas.microsoft.com/office/drawing/2014/main" id="{AE5E7B9A-0A11-137E-5A26-E482712232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532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41" name="Line 98">
                <a:extLst>
                  <a:ext uri="{FF2B5EF4-FFF2-40B4-BE49-F238E27FC236}">
                    <a16:creationId xmlns:a16="http://schemas.microsoft.com/office/drawing/2014/main" id="{E4F8EF87-6FF1-8E8F-F7C6-DBC7BBF4D9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74" y="486"/>
                <a:ext cx="2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42" name="Rectangle 99">
                <a:extLst>
                  <a:ext uri="{FF2B5EF4-FFF2-40B4-BE49-F238E27FC236}">
                    <a16:creationId xmlns:a16="http://schemas.microsoft.com/office/drawing/2014/main" id="{64368FD4-9759-730F-971B-1AFCEE3974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1" y="440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43" name="Line 100">
                <a:extLst>
                  <a:ext uri="{FF2B5EF4-FFF2-40B4-BE49-F238E27FC236}">
                    <a16:creationId xmlns:a16="http://schemas.microsoft.com/office/drawing/2014/main" id="{B83B0A01-DD65-2B3F-7FF1-C71C88D8D6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440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44" name="Line 101">
                <a:extLst>
                  <a:ext uri="{FF2B5EF4-FFF2-40B4-BE49-F238E27FC236}">
                    <a16:creationId xmlns:a16="http://schemas.microsoft.com/office/drawing/2014/main" id="{04C169A5-F605-9C9D-7E2E-566F4068A0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394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45" name="Line 102">
                <a:extLst>
                  <a:ext uri="{FF2B5EF4-FFF2-40B4-BE49-F238E27FC236}">
                    <a16:creationId xmlns:a16="http://schemas.microsoft.com/office/drawing/2014/main" id="{16C88689-D0D0-0C5E-9318-22C845B39A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348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46" name="Line 103">
                <a:extLst>
                  <a:ext uri="{FF2B5EF4-FFF2-40B4-BE49-F238E27FC236}">
                    <a16:creationId xmlns:a16="http://schemas.microsoft.com/office/drawing/2014/main" id="{6C3308AD-B564-9133-5C3C-5FB50525F1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302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47" name="Line 104">
                <a:extLst>
                  <a:ext uri="{FF2B5EF4-FFF2-40B4-BE49-F238E27FC236}">
                    <a16:creationId xmlns:a16="http://schemas.microsoft.com/office/drawing/2014/main" id="{E14EE9E7-F71D-E424-A533-683F4A5E6A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74" y="256"/>
                <a:ext cx="2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48" name="Rectangle 105">
                <a:extLst>
                  <a:ext uri="{FF2B5EF4-FFF2-40B4-BE49-F238E27FC236}">
                    <a16:creationId xmlns:a16="http://schemas.microsoft.com/office/drawing/2014/main" id="{6B82FE8B-6CD0-1EBF-06A5-3B689FA16A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1" y="209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49" name="Rectangle 106">
                <a:extLst>
                  <a:ext uri="{FF2B5EF4-FFF2-40B4-BE49-F238E27FC236}">
                    <a16:creationId xmlns:a16="http://schemas.microsoft.com/office/drawing/2014/main" id="{3CA8C3C2-404B-A285-5578-1C182C4750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25" y="256"/>
                <a:ext cx="3348" cy="138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50" name="Line 107">
                <a:extLst>
                  <a:ext uri="{FF2B5EF4-FFF2-40B4-BE49-F238E27FC236}">
                    <a16:creationId xmlns:a16="http://schemas.microsoft.com/office/drawing/2014/main" id="{9B3B60DC-D91E-D738-BB3B-A8CC9DDBEA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25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51" name="Line 108">
                <a:extLst>
                  <a:ext uri="{FF2B5EF4-FFF2-40B4-BE49-F238E27FC236}">
                    <a16:creationId xmlns:a16="http://schemas.microsoft.com/office/drawing/2014/main" id="{2393C862-9034-151E-AF4B-54A3D0852A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31" y="860"/>
                <a:ext cx="0" cy="8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52" name="Line 109">
                <a:extLst>
                  <a:ext uri="{FF2B5EF4-FFF2-40B4-BE49-F238E27FC236}">
                    <a16:creationId xmlns:a16="http://schemas.microsoft.com/office/drawing/2014/main" id="{D6C6CD70-DA9C-5605-A6FA-6DDF85D6E4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38" y="92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53" name="Line 110">
                <a:extLst>
                  <a:ext uri="{FF2B5EF4-FFF2-40B4-BE49-F238E27FC236}">
                    <a16:creationId xmlns:a16="http://schemas.microsoft.com/office/drawing/2014/main" id="{BE0D15D3-82ED-4665-0962-BE401D0FB5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45" y="724"/>
                <a:ext cx="0" cy="22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54" name="Line 111">
                <a:extLst>
                  <a:ext uri="{FF2B5EF4-FFF2-40B4-BE49-F238E27FC236}">
                    <a16:creationId xmlns:a16="http://schemas.microsoft.com/office/drawing/2014/main" id="{7898F281-4F7B-4325-09B8-776220303F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52" y="939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55" name="Line 112">
                <a:extLst>
                  <a:ext uri="{FF2B5EF4-FFF2-40B4-BE49-F238E27FC236}">
                    <a16:creationId xmlns:a16="http://schemas.microsoft.com/office/drawing/2014/main" id="{AAA1CC78-CDB0-0F66-7ABA-B24E07A915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80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56" name="Line 113">
                <a:extLst>
                  <a:ext uri="{FF2B5EF4-FFF2-40B4-BE49-F238E27FC236}">
                    <a16:creationId xmlns:a16="http://schemas.microsoft.com/office/drawing/2014/main" id="{127F46FA-147A-EFB6-C5D0-24B1F7EB9D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87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57" name="Line 114">
                <a:extLst>
                  <a:ext uri="{FF2B5EF4-FFF2-40B4-BE49-F238E27FC236}">
                    <a16:creationId xmlns:a16="http://schemas.microsoft.com/office/drawing/2014/main" id="{3552495B-BCA9-CA02-966A-7B62842780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95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58" name="Line 115">
                <a:extLst>
                  <a:ext uri="{FF2B5EF4-FFF2-40B4-BE49-F238E27FC236}">
                    <a16:creationId xmlns:a16="http://schemas.microsoft.com/office/drawing/2014/main" id="{C26EC51B-5901-1792-CD69-30F16AAE3C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16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59" name="Line 116">
                <a:extLst>
                  <a:ext uri="{FF2B5EF4-FFF2-40B4-BE49-F238E27FC236}">
                    <a16:creationId xmlns:a16="http://schemas.microsoft.com/office/drawing/2014/main" id="{DA913915-1CD8-9203-7BCB-18D8F9E286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23" y="940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0" name="Line 117">
                <a:extLst>
                  <a:ext uri="{FF2B5EF4-FFF2-40B4-BE49-F238E27FC236}">
                    <a16:creationId xmlns:a16="http://schemas.microsoft.com/office/drawing/2014/main" id="{F4C767EB-97D5-B838-E598-3B881FA7B4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30" y="846"/>
                <a:ext cx="0" cy="10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1" name="Line 118">
                <a:extLst>
                  <a:ext uri="{FF2B5EF4-FFF2-40B4-BE49-F238E27FC236}">
                    <a16:creationId xmlns:a16="http://schemas.microsoft.com/office/drawing/2014/main" id="{475BE6D4-4F74-A433-FC21-326BAE91B6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37" y="884"/>
                <a:ext cx="0" cy="6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2" name="Line 119">
                <a:extLst>
                  <a:ext uri="{FF2B5EF4-FFF2-40B4-BE49-F238E27FC236}">
                    <a16:creationId xmlns:a16="http://schemas.microsoft.com/office/drawing/2014/main" id="{09D80433-4ED8-F4A6-6255-E8162016E8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44" y="486"/>
                <a:ext cx="0" cy="46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3" name="Line 120">
                <a:extLst>
                  <a:ext uri="{FF2B5EF4-FFF2-40B4-BE49-F238E27FC236}">
                    <a16:creationId xmlns:a16="http://schemas.microsoft.com/office/drawing/2014/main" id="{67A609B1-8369-9948-A6E4-11A41B5362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51" y="938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4" name="Line 121">
                <a:extLst>
                  <a:ext uri="{FF2B5EF4-FFF2-40B4-BE49-F238E27FC236}">
                    <a16:creationId xmlns:a16="http://schemas.microsoft.com/office/drawing/2014/main" id="{02E95220-C3A3-0183-A773-949652C489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58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5" name="Line 122">
                <a:extLst>
                  <a:ext uri="{FF2B5EF4-FFF2-40B4-BE49-F238E27FC236}">
                    <a16:creationId xmlns:a16="http://schemas.microsoft.com/office/drawing/2014/main" id="{17BE6F41-099B-99B4-4A7F-F2199EE5F8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87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6" name="Line 123">
                <a:extLst>
                  <a:ext uri="{FF2B5EF4-FFF2-40B4-BE49-F238E27FC236}">
                    <a16:creationId xmlns:a16="http://schemas.microsoft.com/office/drawing/2014/main" id="{F97DE723-F7C7-B428-CF5D-E164B7100C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01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7" name="Line 124">
                <a:extLst>
                  <a:ext uri="{FF2B5EF4-FFF2-40B4-BE49-F238E27FC236}">
                    <a16:creationId xmlns:a16="http://schemas.microsoft.com/office/drawing/2014/main" id="{BDD8F0F7-D6A0-5038-2E42-A7B8D88054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08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8" name="Line 125">
                <a:extLst>
                  <a:ext uri="{FF2B5EF4-FFF2-40B4-BE49-F238E27FC236}">
                    <a16:creationId xmlns:a16="http://schemas.microsoft.com/office/drawing/2014/main" id="{81FD8941-126C-3D31-183B-1CB5051241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15" y="924"/>
                <a:ext cx="0" cy="2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9" name="Line 126">
                <a:extLst>
                  <a:ext uri="{FF2B5EF4-FFF2-40B4-BE49-F238E27FC236}">
                    <a16:creationId xmlns:a16="http://schemas.microsoft.com/office/drawing/2014/main" id="{DF5880A6-4D24-50BE-6B81-B74FC10BA0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22" y="930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0" name="Line 127">
                <a:extLst>
                  <a:ext uri="{FF2B5EF4-FFF2-40B4-BE49-F238E27FC236}">
                    <a16:creationId xmlns:a16="http://schemas.microsoft.com/office/drawing/2014/main" id="{2FF6AB28-39E9-A633-36F3-49549C8991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29" y="826"/>
                <a:ext cx="0" cy="12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1" name="Line 128">
                <a:extLst>
                  <a:ext uri="{FF2B5EF4-FFF2-40B4-BE49-F238E27FC236}">
                    <a16:creationId xmlns:a16="http://schemas.microsoft.com/office/drawing/2014/main" id="{6CE1F138-3084-16BD-0CFE-07554488A1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36" y="875"/>
                <a:ext cx="0" cy="7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2" name="Line 129">
                <a:extLst>
                  <a:ext uri="{FF2B5EF4-FFF2-40B4-BE49-F238E27FC236}">
                    <a16:creationId xmlns:a16="http://schemas.microsoft.com/office/drawing/2014/main" id="{901EB19E-A754-E3BD-7033-50B1406206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43" y="496"/>
                <a:ext cx="0" cy="45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3" name="Line 130">
                <a:extLst>
                  <a:ext uri="{FF2B5EF4-FFF2-40B4-BE49-F238E27FC236}">
                    <a16:creationId xmlns:a16="http://schemas.microsoft.com/office/drawing/2014/main" id="{23EF7C13-1B8D-99AF-F0D2-2FD3DE38CA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51" y="92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4" name="Line 131">
                <a:extLst>
                  <a:ext uri="{FF2B5EF4-FFF2-40B4-BE49-F238E27FC236}">
                    <a16:creationId xmlns:a16="http://schemas.microsoft.com/office/drawing/2014/main" id="{5E66D501-91FF-F346-2A63-2F326262BF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64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5" name="Line 132">
                <a:extLst>
                  <a:ext uri="{FF2B5EF4-FFF2-40B4-BE49-F238E27FC236}">
                    <a16:creationId xmlns:a16="http://schemas.microsoft.com/office/drawing/2014/main" id="{AE47264B-4A49-4F16-F148-723131BBAE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71" y="938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6" name="Line 133">
                <a:extLst>
                  <a:ext uri="{FF2B5EF4-FFF2-40B4-BE49-F238E27FC236}">
                    <a16:creationId xmlns:a16="http://schemas.microsoft.com/office/drawing/2014/main" id="{8B8BE028-A34A-D6E2-4F1E-3D78D024AF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79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7" name="Line 134">
                <a:extLst>
                  <a:ext uri="{FF2B5EF4-FFF2-40B4-BE49-F238E27FC236}">
                    <a16:creationId xmlns:a16="http://schemas.microsoft.com/office/drawing/2014/main" id="{860015A3-9B15-8B41-6973-93C0CCEEB7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4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8" name="Line 135">
                <a:extLst>
                  <a:ext uri="{FF2B5EF4-FFF2-40B4-BE49-F238E27FC236}">
                    <a16:creationId xmlns:a16="http://schemas.microsoft.com/office/drawing/2014/main" id="{B2A32CB4-AB20-EB64-11F8-64ED0A9549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21" y="918"/>
                <a:ext cx="0" cy="2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9" name="Line 136">
                <a:extLst>
                  <a:ext uri="{FF2B5EF4-FFF2-40B4-BE49-F238E27FC236}">
                    <a16:creationId xmlns:a16="http://schemas.microsoft.com/office/drawing/2014/main" id="{36EF889A-8A57-9E88-FAE0-06B4FCB476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28" y="848"/>
                <a:ext cx="0" cy="9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0" name="Line 137">
                <a:extLst>
                  <a:ext uri="{FF2B5EF4-FFF2-40B4-BE49-F238E27FC236}">
                    <a16:creationId xmlns:a16="http://schemas.microsoft.com/office/drawing/2014/main" id="{5D2AD6AB-E43B-0A86-7D03-6B3FBC94B1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35" y="886"/>
                <a:ext cx="0" cy="6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1" name="Line 138">
                <a:extLst>
                  <a:ext uri="{FF2B5EF4-FFF2-40B4-BE49-F238E27FC236}">
                    <a16:creationId xmlns:a16="http://schemas.microsoft.com/office/drawing/2014/main" id="{A0109929-EAD5-1680-7B1B-B71DCE73BC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42" y="569"/>
                <a:ext cx="0" cy="37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2" name="Line 139">
                <a:extLst>
                  <a:ext uri="{FF2B5EF4-FFF2-40B4-BE49-F238E27FC236}">
                    <a16:creationId xmlns:a16="http://schemas.microsoft.com/office/drawing/2014/main" id="{8AA8C108-A8E2-4556-3665-C76D459F51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49" y="924"/>
                <a:ext cx="0" cy="2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3" name="Line 140">
                <a:extLst>
                  <a:ext uri="{FF2B5EF4-FFF2-40B4-BE49-F238E27FC236}">
                    <a16:creationId xmlns:a16="http://schemas.microsoft.com/office/drawing/2014/main" id="{DBB8D6A8-F934-BB4D-1D03-0E4234F230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56" y="941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4" name="Line 141">
                <a:extLst>
                  <a:ext uri="{FF2B5EF4-FFF2-40B4-BE49-F238E27FC236}">
                    <a16:creationId xmlns:a16="http://schemas.microsoft.com/office/drawing/2014/main" id="{4929C0A2-8F5F-59F8-E2D3-B128C5FE68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63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5" name="Line 142">
                <a:extLst>
                  <a:ext uri="{FF2B5EF4-FFF2-40B4-BE49-F238E27FC236}">
                    <a16:creationId xmlns:a16="http://schemas.microsoft.com/office/drawing/2014/main" id="{91719B72-3D1B-0AA0-E4EB-5826E74563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70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6" name="Line 143">
                <a:extLst>
                  <a:ext uri="{FF2B5EF4-FFF2-40B4-BE49-F238E27FC236}">
                    <a16:creationId xmlns:a16="http://schemas.microsoft.com/office/drawing/2014/main" id="{CFC67C7E-7FA6-2FB8-FFDA-12D5F9D60B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98" y="934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7" name="Line 144">
                <a:extLst>
                  <a:ext uri="{FF2B5EF4-FFF2-40B4-BE49-F238E27FC236}">
                    <a16:creationId xmlns:a16="http://schemas.microsoft.com/office/drawing/2014/main" id="{F3F06801-096E-D250-3FFE-CD39CFD185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13" y="921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8" name="Line 145">
                <a:extLst>
                  <a:ext uri="{FF2B5EF4-FFF2-40B4-BE49-F238E27FC236}">
                    <a16:creationId xmlns:a16="http://schemas.microsoft.com/office/drawing/2014/main" id="{D64E17BC-B2F1-4DDD-F311-BCCCB67099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20" y="922"/>
                <a:ext cx="0" cy="2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9" name="Line 146">
                <a:extLst>
                  <a:ext uri="{FF2B5EF4-FFF2-40B4-BE49-F238E27FC236}">
                    <a16:creationId xmlns:a16="http://schemas.microsoft.com/office/drawing/2014/main" id="{261C741C-2C3B-D340-895B-5FEB630572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27" y="836"/>
                <a:ext cx="0" cy="1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0" name="Line 147">
                <a:extLst>
                  <a:ext uri="{FF2B5EF4-FFF2-40B4-BE49-F238E27FC236}">
                    <a16:creationId xmlns:a16="http://schemas.microsoft.com/office/drawing/2014/main" id="{DFDB97E2-54FD-F776-28C7-2B12470CBB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34" y="925"/>
                <a:ext cx="0" cy="2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1" name="Line 148">
                <a:extLst>
                  <a:ext uri="{FF2B5EF4-FFF2-40B4-BE49-F238E27FC236}">
                    <a16:creationId xmlns:a16="http://schemas.microsoft.com/office/drawing/2014/main" id="{A8690980-1633-8E7D-2C57-7D344CAB46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41" y="778"/>
                <a:ext cx="0" cy="16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2" name="Line 149">
                <a:extLst>
                  <a:ext uri="{FF2B5EF4-FFF2-40B4-BE49-F238E27FC236}">
                    <a16:creationId xmlns:a16="http://schemas.microsoft.com/office/drawing/2014/main" id="{4CCE8F48-9D17-3FDE-1A9F-939D4965A3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48" y="930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3" name="Line 150">
                <a:extLst>
                  <a:ext uri="{FF2B5EF4-FFF2-40B4-BE49-F238E27FC236}">
                    <a16:creationId xmlns:a16="http://schemas.microsoft.com/office/drawing/2014/main" id="{55ECC4FE-CBF5-716D-2191-BCA189B7B6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62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4" name="Line 151">
                <a:extLst>
                  <a:ext uri="{FF2B5EF4-FFF2-40B4-BE49-F238E27FC236}">
                    <a16:creationId xmlns:a16="http://schemas.microsoft.com/office/drawing/2014/main" id="{FD2A1398-6CC6-5442-97E9-0935A1F71C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76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5" name="Line 152">
                <a:extLst>
                  <a:ext uri="{FF2B5EF4-FFF2-40B4-BE49-F238E27FC236}">
                    <a16:creationId xmlns:a16="http://schemas.microsoft.com/office/drawing/2014/main" id="{5C37C563-4551-8A79-53E3-42356D47C1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83" y="939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6" name="Line 153">
                <a:extLst>
                  <a:ext uri="{FF2B5EF4-FFF2-40B4-BE49-F238E27FC236}">
                    <a16:creationId xmlns:a16="http://schemas.microsoft.com/office/drawing/2014/main" id="{629F9342-6733-CB42-2702-08B8D8D3CD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97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7" name="Line 154">
                <a:extLst>
                  <a:ext uri="{FF2B5EF4-FFF2-40B4-BE49-F238E27FC236}">
                    <a16:creationId xmlns:a16="http://schemas.microsoft.com/office/drawing/2014/main" id="{B712CEE1-D330-0C07-F3BC-65EFD3BE99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05" y="941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8" name="Line 155">
                <a:extLst>
                  <a:ext uri="{FF2B5EF4-FFF2-40B4-BE49-F238E27FC236}">
                    <a16:creationId xmlns:a16="http://schemas.microsoft.com/office/drawing/2014/main" id="{57623F27-5EFC-8E1B-0609-046032C831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19" y="931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9" name="Line 156">
                <a:extLst>
                  <a:ext uri="{FF2B5EF4-FFF2-40B4-BE49-F238E27FC236}">
                    <a16:creationId xmlns:a16="http://schemas.microsoft.com/office/drawing/2014/main" id="{7DD40C92-DC7D-65A3-638D-DDA07065BB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26" y="867"/>
                <a:ext cx="0" cy="8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0" name="Line 157">
                <a:extLst>
                  <a:ext uri="{FF2B5EF4-FFF2-40B4-BE49-F238E27FC236}">
                    <a16:creationId xmlns:a16="http://schemas.microsoft.com/office/drawing/2014/main" id="{50744FD0-500B-FB21-FC52-B21EB57CF1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33" y="909"/>
                <a:ext cx="0" cy="3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1" name="Line 158">
                <a:extLst>
                  <a:ext uri="{FF2B5EF4-FFF2-40B4-BE49-F238E27FC236}">
                    <a16:creationId xmlns:a16="http://schemas.microsoft.com/office/drawing/2014/main" id="{28335D30-302F-985B-D047-DAE045B2BE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40" y="816"/>
                <a:ext cx="0" cy="13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2" name="Line 159">
                <a:extLst>
                  <a:ext uri="{FF2B5EF4-FFF2-40B4-BE49-F238E27FC236}">
                    <a16:creationId xmlns:a16="http://schemas.microsoft.com/office/drawing/2014/main" id="{9226A1FB-6FB7-D1D0-63F5-B5BFC2143B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47" y="932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3" name="Line 160">
                <a:extLst>
                  <a:ext uri="{FF2B5EF4-FFF2-40B4-BE49-F238E27FC236}">
                    <a16:creationId xmlns:a16="http://schemas.microsoft.com/office/drawing/2014/main" id="{2B873632-BBBC-031A-EFA9-A23D6D2124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61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4" name="Line 161">
                <a:extLst>
                  <a:ext uri="{FF2B5EF4-FFF2-40B4-BE49-F238E27FC236}">
                    <a16:creationId xmlns:a16="http://schemas.microsoft.com/office/drawing/2014/main" id="{551993AB-68A4-8D72-9CA8-33B7A78CE0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75" y="941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5" name="Line 162">
                <a:extLst>
                  <a:ext uri="{FF2B5EF4-FFF2-40B4-BE49-F238E27FC236}">
                    <a16:creationId xmlns:a16="http://schemas.microsoft.com/office/drawing/2014/main" id="{4AFA67C7-A502-8733-8974-F0C41617F2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96" y="942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6" name="Line 163">
                <a:extLst>
                  <a:ext uri="{FF2B5EF4-FFF2-40B4-BE49-F238E27FC236}">
                    <a16:creationId xmlns:a16="http://schemas.microsoft.com/office/drawing/2014/main" id="{36C7FEEA-2D7D-FDE4-ED00-516742682E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04" y="937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7" name="Line 164">
                <a:extLst>
                  <a:ext uri="{FF2B5EF4-FFF2-40B4-BE49-F238E27FC236}">
                    <a16:creationId xmlns:a16="http://schemas.microsoft.com/office/drawing/2014/main" id="{D424C3E2-BB81-2983-00CF-2D8798C107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11" y="933"/>
                <a:ext cx="0" cy="1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8" name="Line 165">
                <a:extLst>
                  <a:ext uri="{FF2B5EF4-FFF2-40B4-BE49-F238E27FC236}">
                    <a16:creationId xmlns:a16="http://schemas.microsoft.com/office/drawing/2014/main" id="{4AB195F5-AA30-EC56-973B-170F8C535C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18" y="939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9" name="Line 166">
                <a:extLst>
                  <a:ext uri="{FF2B5EF4-FFF2-40B4-BE49-F238E27FC236}">
                    <a16:creationId xmlns:a16="http://schemas.microsoft.com/office/drawing/2014/main" id="{45007F59-44CC-398F-E72D-3AC06D2A22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25" y="899"/>
                <a:ext cx="0" cy="4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0" name="Line 167">
                <a:extLst>
                  <a:ext uri="{FF2B5EF4-FFF2-40B4-BE49-F238E27FC236}">
                    <a16:creationId xmlns:a16="http://schemas.microsoft.com/office/drawing/2014/main" id="{D5A29E0A-43DB-B057-19C2-A0534F7091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32" y="920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1" name="Line 168">
                <a:extLst>
                  <a:ext uri="{FF2B5EF4-FFF2-40B4-BE49-F238E27FC236}">
                    <a16:creationId xmlns:a16="http://schemas.microsoft.com/office/drawing/2014/main" id="{AA8BE3EA-9BA7-44E6-15D6-8C96D775C8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39" y="842"/>
                <a:ext cx="0" cy="10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2" name="Line 169">
                <a:extLst>
                  <a:ext uri="{FF2B5EF4-FFF2-40B4-BE49-F238E27FC236}">
                    <a16:creationId xmlns:a16="http://schemas.microsoft.com/office/drawing/2014/main" id="{896A971F-C7CB-FF50-1FDF-8182BC049D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46" y="935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3" name="Line 170">
                <a:extLst>
                  <a:ext uri="{FF2B5EF4-FFF2-40B4-BE49-F238E27FC236}">
                    <a16:creationId xmlns:a16="http://schemas.microsoft.com/office/drawing/2014/main" id="{A94C09D4-8985-091F-77C5-C6C1329DEC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53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4" name="Line 171">
                <a:extLst>
                  <a:ext uri="{FF2B5EF4-FFF2-40B4-BE49-F238E27FC236}">
                    <a16:creationId xmlns:a16="http://schemas.microsoft.com/office/drawing/2014/main" id="{D4674013-432F-E8E5-50F3-746181691C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67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5" name="Line 172">
                <a:extLst>
                  <a:ext uri="{FF2B5EF4-FFF2-40B4-BE49-F238E27FC236}">
                    <a16:creationId xmlns:a16="http://schemas.microsoft.com/office/drawing/2014/main" id="{19C1584C-E3D5-DB98-048B-07B8D4BE82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74" y="935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6" name="Line 173">
                <a:extLst>
                  <a:ext uri="{FF2B5EF4-FFF2-40B4-BE49-F238E27FC236}">
                    <a16:creationId xmlns:a16="http://schemas.microsoft.com/office/drawing/2014/main" id="{1E8B6D1C-041B-7491-60BD-25ECA4BE59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88" y="935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7" name="Line 174">
                <a:extLst>
                  <a:ext uri="{FF2B5EF4-FFF2-40B4-BE49-F238E27FC236}">
                    <a16:creationId xmlns:a16="http://schemas.microsoft.com/office/drawing/2014/main" id="{DF394746-44DF-4A91-E813-8B4283AF0A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95" y="936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8" name="Line 175">
                <a:extLst>
                  <a:ext uri="{FF2B5EF4-FFF2-40B4-BE49-F238E27FC236}">
                    <a16:creationId xmlns:a16="http://schemas.microsoft.com/office/drawing/2014/main" id="{5C8CCD3A-9097-CDAD-B879-6041DFB149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09" y="934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9" name="Line 176">
                <a:extLst>
                  <a:ext uri="{FF2B5EF4-FFF2-40B4-BE49-F238E27FC236}">
                    <a16:creationId xmlns:a16="http://schemas.microsoft.com/office/drawing/2014/main" id="{EF2AF4AC-10ED-8673-2707-1C5F6380BB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17" y="941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20" name="Line 177">
                <a:extLst>
                  <a:ext uri="{FF2B5EF4-FFF2-40B4-BE49-F238E27FC236}">
                    <a16:creationId xmlns:a16="http://schemas.microsoft.com/office/drawing/2014/main" id="{19E87EC5-BD98-7E68-C378-D349C95B85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24" y="914"/>
                <a:ext cx="0" cy="3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21" name="Line 178">
                <a:extLst>
                  <a:ext uri="{FF2B5EF4-FFF2-40B4-BE49-F238E27FC236}">
                    <a16:creationId xmlns:a16="http://schemas.microsoft.com/office/drawing/2014/main" id="{FF022900-4D7A-D34C-2B80-AFD446D16B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31" y="920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22" name="Line 179">
                <a:extLst>
                  <a:ext uri="{FF2B5EF4-FFF2-40B4-BE49-F238E27FC236}">
                    <a16:creationId xmlns:a16="http://schemas.microsoft.com/office/drawing/2014/main" id="{B8D395F0-B0DB-6314-DF56-55E3462924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38" y="877"/>
                <a:ext cx="0" cy="7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23" name="Line 180">
                <a:extLst>
                  <a:ext uri="{FF2B5EF4-FFF2-40B4-BE49-F238E27FC236}">
                    <a16:creationId xmlns:a16="http://schemas.microsoft.com/office/drawing/2014/main" id="{EC7BB568-5D0F-6F37-6975-4C9AABA208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45" y="930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24" name="Line 181">
                <a:extLst>
                  <a:ext uri="{FF2B5EF4-FFF2-40B4-BE49-F238E27FC236}">
                    <a16:creationId xmlns:a16="http://schemas.microsoft.com/office/drawing/2014/main" id="{4DC75D99-2EE3-05D3-7DC5-81250259FB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52" y="939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25" name="Line 182">
                <a:extLst>
                  <a:ext uri="{FF2B5EF4-FFF2-40B4-BE49-F238E27FC236}">
                    <a16:creationId xmlns:a16="http://schemas.microsoft.com/office/drawing/2014/main" id="{FC571AF5-D342-2EDE-3D86-7034EE90D0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66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26" name="Line 183">
                <a:extLst>
                  <a:ext uri="{FF2B5EF4-FFF2-40B4-BE49-F238E27FC236}">
                    <a16:creationId xmlns:a16="http://schemas.microsoft.com/office/drawing/2014/main" id="{F56D021A-7B76-7CF4-7A1E-38893E8DCA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73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27" name="Line 184">
                <a:extLst>
                  <a:ext uri="{FF2B5EF4-FFF2-40B4-BE49-F238E27FC236}">
                    <a16:creationId xmlns:a16="http://schemas.microsoft.com/office/drawing/2014/main" id="{657B4AF6-E25C-9743-CB9D-1C1F831731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94" y="939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28" name="Line 185">
                <a:extLst>
                  <a:ext uri="{FF2B5EF4-FFF2-40B4-BE49-F238E27FC236}">
                    <a16:creationId xmlns:a16="http://schemas.microsoft.com/office/drawing/2014/main" id="{AEC12FED-262E-9273-352A-FCDF7B4E64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01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29" name="Line 186">
                <a:extLst>
                  <a:ext uri="{FF2B5EF4-FFF2-40B4-BE49-F238E27FC236}">
                    <a16:creationId xmlns:a16="http://schemas.microsoft.com/office/drawing/2014/main" id="{024547DE-7CBE-289C-B894-F02D2F4D3E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08" y="938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0" name="Line 187">
                <a:extLst>
                  <a:ext uri="{FF2B5EF4-FFF2-40B4-BE49-F238E27FC236}">
                    <a16:creationId xmlns:a16="http://schemas.microsoft.com/office/drawing/2014/main" id="{45A3D9CB-E58D-AB8C-A033-ACE869EA6D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15" y="942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1" name="Line 188">
                <a:extLst>
                  <a:ext uri="{FF2B5EF4-FFF2-40B4-BE49-F238E27FC236}">
                    <a16:creationId xmlns:a16="http://schemas.microsoft.com/office/drawing/2014/main" id="{F000FADC-82AF-50F5-A74D-CB965FB04A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23" y="935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2" name="Line 189">
                <a:extLst>
                  <a:ext uri="{FF2B5EF4-FFF2-40B4-BE49-F238E27FC236}">
                    <a16:creationId xmlns:a16="http://schemas.microsoft.com/office/drawing/2014/main" id="{5C9CD11A-76A1-6FB4-C260-6AF4D3E905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30" y="935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3" name="Line 190">
                <a:extLst>
                  <a:ext uri="{FF2B5EF4-FFF2-40B4-BE49-F238E27FC236}">
                    <a16:creationId xmlns:a16="http://schemas.microsoft.com/office/drawing/2014/main" id="{5067EF26-E872-BCB7-C90A-29A3468326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37" y="889"/>
                <a:ext cx="0" cy="5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4" name="Line 191">
                <a:extLst>
                  <a:ext uri="{FF2B5EF4-FFF2-40B4-BE49-F238E27FC236}">
                    <a16:creationId xmlns:a16="http://schemas.microsoft.com/office/drawing/2014/main" id="{6BED8CC5-CBF3-1C90-A8DE-211E807543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44" y="932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5" name="Line 192">
                <a:extLst>
                  <a:ext uri="{FF2B5EF4-FFF2-40B4-BE49-F238E27FC236}">
                    <a16:creationId xmlns:a16="http://schemas.microsoft.com/office/drawing/2014/main" id="{7627AC13-08E8-6A70-E201-7F53A07037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58" y="928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6" name="Line 193">
                <a:extLst>
                  <a:ext uri="{FF2B5EF4-FFF2-40B4-BE49-F238E27FC236}">
                    <a16:creationId xmlns:a16="http://schemas.microsoft.com/office/drawing/2014/main" id="{90F7EC80-7BE1-4FE5-A3B1-803B8D4E20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72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7" name="Line 194">
                <a:extLst>
                  <a:ext uri="{FF2B5EF4-FFF2-40B4-BE49-F238E27FC236}">
                    <a16:creationId xmlns:a16="http://schemas.microsoft.com/office/drawing/2014/main" id="{D96DAA67-037F-FB86-3195-7F0AFC0A98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78" y="935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8" name="Line 195">
                <a:extLst>
                  <a:ext uri="{FF2B5EF4-FFF2-40B4-BE49-F238E27FC236}">
                    <a16:creationId xmlns:a16="http://schemas.microsoft.com/office/drawing/2014/main" id="{E50470E8-8F98-212F-6A6A-E773B3703C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07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9" name="Line 196">
                <a:extLst>
                  <a:ext uri="{FF2B5EF4-FFF2-40B4-BE49-F238E27FC236}">
                    <a16:creationId xmlns:a16="http://schemas.microsoft.com/office/drawing/2014/main" id="{757F41BA-2387-59F2-7CC9-143C440D46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14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0" name="Line 197">
                <a:extLst>
                  <a:ext uri="{FF2B5EF4-FFF2-40B4-BE49-F238E27FC236}">
                    <a16:creationId xmlns:a16="http://schemas.microsoft.com/office/drawing/2014/main" id="{A872F810-0D8A-F273-A28B-2C3EC4CDD7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22" y="925"/>
                <a:ext cx="0" cy="2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1" name="Line 198">
                <a:extLst>
                  <a:ext uri="{FF2B5EF4-FFF2-40B4-BE49-F238E27FC236}">
                    <a16:creationId xmlns:a16="http://schemas.microsoft.com/office/drawing/2014/main" id="{61B98ED0-FD9D-EE68-5727-EECBE4779C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29" y="930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2" name="Line 199">
                <a:extLst>
                  <a:ext uri="{FF2B5EF4-FFF2-40B4-BE49-F238E27FC236}">
                    <a16:creationId xmlns:a16="http://schemas.microsoft.com/office/drawing/2014/main" id="{9AEF0545-8E5C-AFAE-0C02-70D9D70E66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36" y="906"/>
                <a:ext cx="0" cy="4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3" name="Line 200">
                <a:extLst>
                  <a:ext uri="{FF2B5EF4-FFF2-40B4-BE49-F238E27FC236}">
                    <a16:creationId xmlns:a16="http://schemas.microsoft.com/office/drawing/2014/main" id="{C37D05F0-134A-3D51-F17A-9AEA24DA45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43" y="941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4" name="Line 201">
                <a:extLst>
                  <a:ext uri="{FF2B5EF4-FFF2-40B4-BE49-F238E27FC236}">
                    <a16:creationId xmlns:a16="http://schemas.microsoft.com/office/drawing/2014/main" id="{0555D0C9-8F45-9001-D403-43A5ED6917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57" y="941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5" name="Line 202">
                <a:extLst>
                  <a:ext uri="{FF2B5EF4-FFF2-40B4-BE49-F238E27FC236}">
                    <a16:creationId xmlns:a16="http://schemas.microsoft.com/office/drawing/2014/main" id="{4BE84083-9511-9EC9-E201-C41E833EBF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71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6" name="Line 203">
                <a:extLst>
                  <a:ext uri="{FF2B5EF4-FFF2-40B4-BE49-F238E27FC236}">
                    <a16:creationId xmlns:a16="http://schemas.microsoft.com/office/drawing/2014/main" id="{5BD7633E-B4D2-4B79-44DF-8680ECF0F9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78" y="942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7" name="Line 204">
                <a:extLst>
                  <a:ext uri="{FF2B5EF4-FFF2-40B4-BE49-F238E27FC236}">
                    <a16:creationId xmlns:a16="http://schemas.microsoft.com/office/drawing/2014/main" id="{837838B2-FD56-A559-A442-A3B30E6CDC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85" y="937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5" name="Group 406">
              <a:extLst>
                <a:ext uri="{FF2B5EF4-FFF2-40B4-BE49-F238E27FC236}">
                  <a16:creationId xmlns:a16="http://schemas.microsoft.com/office/drawing/2014/main" id="{AAC06DB0-1822-39A2-D49A-008EB1785B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06" y="885"/>
              <a:ext cx="2120" cy="62"/>
              <a:chOff x="5206" y="885"/>
              <a:chExt cx="2120" cy="62"/>
            </a:xfrm>
          </p:grpSpPr>
          <p:sp>
            <p:nvSpPr>
              <p:cNvPr id="848" name="Line 206">
                <a:extLst>
                  <a:ext uri="{FF2B5EF4-FFF2-40B4-BE49-F238E27FC236}">
                    <a16:creationId xmlns:a16="http://schemas.microsoft.com/office/drawing/2014/main" id="{CFB347CF-FC26-FB3D-91DB-6CDE625A92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06" y="938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9" name="Line 207">
                <a:extLst>
                  <a:ext uri="{FF2B5EF4-FFF2-40B4-BE49-F238E27FC236}">
                    <a16:creationId xmlns:a16="http://schemas.microsoft.com/office/drawing/2014/main" id="{96B32271-A720-BF14-FEEF-8307DCD54C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13" y="934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0" name="Line 208">
                <a:extLst>
                  <a:ext uri="{FF2B5EF4-FFF2-40B4-BE49-F238E27FC236}">
                    <a16:creationId xmlns:a16="http://schemas.microsoft.com/office/drawing/2014/main" id="{8CD2DBBC-C470-C22D-FDAF-553B5926DB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20" y="92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1" name="Line 209">
                <a:extLst>
                  <a:ext uri="{FF2B5EF4-FFF2-40B4-BE49-F238E27FC236}">
                    <a16:creationId xmlns:a16="http://schemas.microsoft.com/office/drawing/2014/main" id="{9EFB2FBF-9602-78E8-175B-28B07983B8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28" y="926"/>
                <a:ext cx="0" cy="2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2" name="Line 210">
                <a:extLst>
                  <a:ext uri="{FF2B5EF4-FFF2-40B4-BE49-F238E27FC236}">
                    <a16:creationId xmlns:a16="http://schemas.microsoft.com/office/drawing/2014/main" id="{C55061E6-C293-36BA-B65D-04242DF852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35" y="914"/>
                <a:ext cx="0" cy="3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3" name="Line 211">
                <a:extLst>
                  <a:ext uri="{FF2B5EF4-FFF2-40B4-BE49-F238E27FC236}">
                    <a16:creationId xmlns:a16="http://schemas.microsoft.com/office/drawing/2014/main" id="{F695593E-8FD1-0C4F-BB7C-E289AF6882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42" y="939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4" name="Line 212">
                <a:extLst>
                  <a:ext uri="{FF2B5EF4-FFF2-40B4-BE49-F238E27FC236}">
                    <a16:creationId xmlns:a16="http://schemas.microsoft.com/office/drawing/2014/main" id="{168B1587-5A5E-F0C6-DA93-2C85FE35B5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63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5" name="Line 213">
                <a:extLst>
                  <a:ext uri="{FF2B5EF4-FFF2-40B4-BE49-F238E27FC236}">
                    <a16:creationId xmlns:a16="http://schemas.microsoft.com/office/drawing/2014/main" id="{848EC3E9-0600-8707-7171-106B7DAB79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70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6" name="Line 214">
                <a:extLst>
                  <a:ext uri="{FF2B5EF4-FFF2-40B4-BE49-F238E27FC236}">
                    <a16:creationId xmlns:a16="http://schemas.microsoft.com/office/drawing/2014/main" id="{C6680B49-D8D1-CB20-E261-C8DD57871F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77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7" name="Line 215">
                <a:extLst>
                  <a:ext uri="{FF2B5EF4-FFF2-40B4-BE49-F238E27FC236}">
                    <a16:creationId xmlns:a16="http://schemas.microsoft.com/office/drawing/2014/main" id="{5A93BA68-68F2-37DC-C746-97B0359F5B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3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8" name="Line 216">
                <a:extLst>
                  <a:ext uri="{FF2B5EF4-FFF2-40B4-BE49-F238E27FC236}">
                    <a16:creationId xmlns:a16="http://schemas.microsoft.com/office/drawing/2014/main" id="{2B569CAE-567B-901B-9B58-B2B503FCE4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97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9" name="Line 217">
                <a:extLst>
                  <a:ext uri="{FF2B5EF4-FFF2-40B4-BE49-F238E27FC236}">
                    <a16:creationId xmlns:a16="http://schemas.microsoft.com/office/drawing/2014/main" id="{9D005FE5-0563-3E24-AB00-9369DA6DEE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12" y="936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0" name="Line 218">
                <a:extLst>
                  <a:ext uri="{FF2B5EF4-FFF2-40B4-BE49-F238E27FC236}">
                    <a16:creationId xmlns:a16="http://schemas.microsoft.com/office/drawing/2014/main" id="{90C8256F-B067-A8C6-8D84-8E97AD89EE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19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1" name="Line 219">
                <a:extLst>
                  <a:ext uri="{FF2B5EF4-FFF2-40B4-BE49-F238E27FC236}">
                    <a16:creationId xmlns:a16="http://schemas.microsoft.com/office/drawing/2014/main" id="{7E49DA90-2FAE-D963-4201-2C5F117D12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27" y="936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2" name="Line 220">
                <a:extLst>
                  <a:ext uri="{FF2B5EF4-FFF2-40B4-BE49-F238E27FC236}">
                    <a16:creationId xmlns:a16="http://schemas.microsoft.com/office/drawing/2014/main" id="{72479D91-40ED-BAFC-6D6C-E0B35C07D7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33" y="914"/>
                <a:ext cx="0" cy="3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3" name="Line 221">
                <a:extLst>
                  <a:ext uri="{FF2B5EF4-FFF2-40B4-BE49-F238E27FC236}">
                    <a16:creationId xmlns:a16="http://schemas.microsoft.com/office/drawing/2014/main" id="{59F3791D-B629-DB9D-D7F0-2817EC7A1B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41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4" name="Line 222">
                <a:extLst>
                  <a:ext uri="{FF2B5EF4-FFF2-40B4-BE49-F238E27FC236}">
                    <a16:creationId xmlns:a16="http://schemas.microsoft.com/office/drawing/2014/main" id="{6FF7F88E-0731-69F6-7BDD-5282CC4835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62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5" name="Line 223">
                <a:extLst>
                  <a:ext uri="{FF2B5EF4-FFF2-40B4-BE49-F238E27FC236}">
                    <a16:creationId xmlns:a16="http://schemas.microsoft.com/office/drawing/2014/main" id="{7D61481F-579B-FF00-787F-425E6478E9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69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6" name="Line 224">
                <a:extLst>
                  <a:ext uri="{FF2B5EF4-FFF2-40B4-BE49-F238E27FC236}">
                    <a16:creationId xmlns:a16="http://schemas.microsoft.com/office/drawing/2014/main" id="{359BCB39-A462-21A1-C0FB-6EA9F26032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83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7" name="Line 225">
                <a:extLst>
                  <a:ext uri="{FF2B5EF4-FFF2-40B4-BE49-F238E27FC236}">
                    <a16:creationId xmlns:a16="http://schemas.microsoft.com/office/drawing/2014/main" id="{0BC31C5A-9568-0611-1604-EE7A8B44A7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11" y="928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8" name="Line 226">
                <a:extLst>
                  <a:ext uri="{FF2B5EF4-FFF2-40B4-BE49-F238E27FC236}">
                    <a16:creationId xmlns:a16="http://schemas.microsoft.com/office/drawing/2014/main" id="{37D7F5B4-2C19-2F08-3CA4-7E091F5B6F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18" y="934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9" name="Line 227">
                <a:extLst>
                  <a:ext uri="{FF2B5EF4-FFF2-40B4-BE49-F238E27FC236}">
                    <a16:creationId xmlns:a16="http://schemas.microsoft.com/office/drawing/2014/main" id="{9309F9B1-4426-4200-B5ED-046632CBBD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32" y="917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0" name="Line 228">
                <a:extLst>
                  <a:ext uri="{FF2B5EF4-FFF2-40B4-BE49-F238E27FC236}">
                    <a16:creationId xmlns:a16="http://schemas.microsoft.com/office/drawing/2014/main" id="{84DCA5A9-CDE6-B2A4-AE85-1C881250FA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43" y="923"/>
                <a:ext cx="0" cy="2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1" name="Line 229">
                <a:extLst>
                  <a:ext uri="{FF2B5EF4-FFF2-40B4-BE49-F238E27FC236}">
                    <a16:creationId xmlns:a16="http://schemas.microsoft.com/office/drawing/2014/main" id="{A73C981E-A413-6163-A453-FC76F0CABF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75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2" name="Line 230">
                <a:extLst>
                  <a:ext uri="{FF2B5EF4-FFF2-40B4-BE49-F238E27FC236}">
                    <a16:creationId xmlns:a16="http://schemas.microsoft.com/office/drawing/2014/main" id="{35633E03-D015-594A-9907-33794FB6AB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96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3" name="Line 231">
                <a:extLst>
                  <a:ext uri="{FF2B5EF4-FFF2-40B4-BE49-F238E27FC236}">
                    <a16:creationId xmlns:a16="http://schemas.microsoft.com/office/drawing/2014/main" id="{ADD3064B-D89F-8F2D-84B0-DBB329662D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03" y="938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4" name="Line 232">
                <a:extLst>
                  <a:ext uri="{FF2B5EF4-FFF2-40B4-BE49-F238E27FC236}">
                    <a16:creationId xmlns:a16="http://schemas.microsoft.com/office/drawing/2014/main" id="{CE01216B-03A0-10AA-1C23-5F80D0B713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10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5" name="Line 233">
                <a:extLst>
                  <a:ext uri="{FF2B5EF4-FFF2-40B4-BE49-F238E27FC236}">
                    <a16:creationId xmlns:a16="http://schemas.microsoft.com/office/drawing/2014/main" id="{E9697C86-3ED0-F1DA-4757-DF0C9EF475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17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6" name="Line 234">
                <a:extLst>
                  <a:ext uri="{FF2B5EF4-FFF2-40B4-BE49-F238E27FC236}">
                    <a16:creationId xmlns:a16="http://schemas.microsoft.com/office/drawing/2014/main" id="{F8657A72-B3EE-9B09-CD02-76BEABE5C8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24" y="932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7" name="Line 235">
                <a:extLst>
                  <a:ext uri="{FF2B5EF4-FFF2-40B4-BE49-F238E27FC236}">
                    <a16:creationId xmlns:a16="http://schemas.microsoft.com/office/drawing/2014/main" id="{F3558B5B-070F-D1DD-F1B5-A2245DAEA2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31" y="909"/>
                <a:ext cx="0" cy="3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8" name="Line 236">
                <a:extLst>
                  <a:ext uri="{FF2B5EF4-FFF2-40B4-BE49-F238E27FC236}">
                    <a16:creationId xmlns:a16="http://schemas.microsoft.com/office/drawing/2014/main" id="{B1DF73AB-DAAB-FE00-DDB4-B46F8F8306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40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9" name="Line 237">
                <a:extLst>
                  <a:ext uri="{FF2B5EF4-FFF2-40B4-BE49-F238E27FC236}">
                    <a16:creationId xmlns:a16="http://schemas.microsoft.com/office/drawing/2014/main" id="{B1636ED3-92F4-0544-E489-F1D8059A69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60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0" name="Line 238">
                <a:extLst>
                  <a:ext uri="{FF2B5EF4-FFF2-40B4-BE49-F238E27FC236}">
                    <a16:creationId xmlns:a16="http://schemas.microsoft.com/office/drawing/2014/main" id="{AB6104A8-FB54-652E-D4BD-648FFBC91F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66" y="942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1" name="Line 239">
                <a:extLst>
                  <a:ext uri="{FF2B5EF4-FFF2-40B4-BE49-F238E27FC236}">
                    <a16:creationId xmlns:a16="http://schemas.microsoft.com/office/drawing/2014/main" id="{7FA69F94-3BF8-4039-924B-70764CFB81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76" y="942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2" name="Line 240">
                <a:extLst>
                  <a:ext uri="{FF2B5EF4-FFF2-40B4-BE49-F238E27FC236}">
                    <a16:creationId xmlns:a16="http://schemas.microsoft.com/office/drawing/2014/main" id="{D932738A-40C9-17C4-7EC8-2C0CDE11F7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88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3" name="Line 241">
                <a:extLst>
                  <a:ext uri="{FF2B5EF4-FFF2-40B4-BE49-F238E27FC236}">
                    <a16:creationId xmlns:a16="http://schemas.microsoft.com/office/drawing/2014/main" id="{A6CAA67D-16F0-A35A-C798-F6F8053221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95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4" name="Line 242">
                <a:extLst>
                  <a:ext uri="{FF2B5EF4-FFF2-40B4-BE49-F238E27FC236}">
                    <a16:creationId xmlns:a16="http://schemas.microsoft.com/office/drawing/2014/main" id="{FF1E2B0C-2F40-113F-C6BA-FEEBF0836E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01" y="939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5" name="Line 243">
                <a:extLst>
                  <a:ext uri="{FF2B5EF4-FFF2-40B4-BE49-F238E27FC236}">
                    <a16:creationId xmlns:a16="http://schemas.microsoft.com/office/drawing/2014/main" id="{5015D32D-3C62-E2B6-8E7D-24308FC1ED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15" y="939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6" name="Line 244">
                <a:extLst>
                  <a:ext uri="{FF2B5EF4-FFF2-40B4-BE49-F238E27FC236}">
                    <a16:creationId xmlns:a16="http://schemas.microsoft.com/office/drawing/2014/main" id="{137321A0-9573-5E09-7478-DBD8CCB46E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19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7" name="Line 245">
                <a:extLst>
                  <a:ext uri="{FF2B5EF4-FFF2-40B4-BE49-F238E27FC236}">
                    <a16:creationId xmlns:a16="http://schemas.microsoft.com/office/drawing/2014/main" id="{69937279-16F4-4B2B-1343-C63E259967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24" y="931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8" name="Line 246">
                <a:extLst>
                  <a:ext uri="{FF2B5EF4-FFF2-40B4-BE49-F238E27FC236}">
                    <a16:creationId xmlns:a16="http://schemas.microsoft.com/office/drawing/2014/main" id="{F49BFC60-838E-52CA-3831-A13A3E0203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30" y="935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9" name="Line 247">
                <a:extLst>
                  <a:ext uri="{FF2B5EF4-FFF2-40B4-BE49-F238E27FC236}">
                    <a16:creationId xmlns:a16="http://schemas.microsoft.com/office/drawing/2014/main" id="{5331E60A-C0E8-A7DA-1373-48DE427975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45" y="935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0" name="Line 248">
                <a:extLst>
                  <a:ext uri="{FF2B5EF4-FFF2-40B4-BE49-F238E27FC236}">
                    <a16:creationId xmlns:a16="http://schemas.microsoft.com/office/drawing/2014/main" id="{016670E9-DE3B-2607-2B39-F88CAD4ECE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52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1" name="Line 249">
                <a:extLst>
                  <a:ext uri="{FF2B5EF4-FFF2-40B4-BE49-F238E27FC236}">
                    <a16:creationId xmlns:a16="http://schemas.microsoft.com/office/drawing/2014/main" id="{0501CA59-63E0-F66F-99C5-E09BDB7BC6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65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2" name="Line 250">
                <a:extLst>
                  <a:ext uri="{FF2B5EF4-FFF2-40B4-BE49-F238E27FC236}">
                    <a16:creationId xmlns:a16="http://schemas.microsoft.com/office/drawing/2014/main" id="{4E2D00D0-6167-D72A-98DB-71EFC457B8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72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3" name="Line 251">
                <a:extLst>
                  <a:ext uri="{FF2B5EF4-FFF2-40B4-BE49-F238E27FC236}">
                    <a16:creationId xmlns:a16="http://schemas.microsoft.com/office/drawing/2014/main" id="{B62FB852-4641-7573-D3EB-102093CAF2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80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4" name="Line 252">
                <a:extLst>
                  <a:ext uri="{FF2B5EF4-FFF2-40B4-BE49-F238E27FC236}">
                    <a16:creationId xmlns:a16="http://schemas.microsoft.com/office/drawing/2014/main" id="{D44D459D-DE06-64F1-EEC7-A5374313AD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94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5" name="Line 253">
                <a:extLst>
                  <a:ext uri="{FF2B5EF4-FFF2-40B4-BE49-F238E27FC236}">
                    <a16:creationId xmlns:a16="http://schemas.microsoft.com/office/drawing/2014/main" id="{3A50967B-74D7-6F09-613D-BA5FDC2FD5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07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6" name="Line 254">
                <a:extLst>
                  <a:ext uri="{FF2B5EF4-FFF2-40B4-BE49-F238E27FC236}">
                    <a16:creationId xmlns:a16="http://schemas.microsoft.com/office/drawing/2014/main" id="{79F54CB1-D4BD-6459-5AE6-5D2B47EA82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22" y="938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7" name="Line 255">
                <a:extLst>
                  <a:ext uri="{FF2B5EF4-FFF2-40B4-BE49-F238E27FC236}">
                    <a16:creationId xmlns:a16="http://schemas.microsoft.com/office/drawing/2014/main" id="{AFA23932-1977-10A0-7069-CB77871D10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28" y="892"/>
                <a:ext cx="0" cy="5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8" name="Line 256">
                <a:extLst>
                  <a:ext uri="{FF2B5EF4-FFF2-40B4-BE49-F238E27FC236}">
                    <a16:creationId xmlns:a16="http://schemas.microsoft.com/office/drawing/2014/main" id="{1FFC391F-9EE9-6951-5C87-1C9F56D70E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36" y="922"/>
                <a:ext cx="0" cy="2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9" name="Line 257">
                <a:extLst>
                  <a:ext uri="{FF2B5EF4-FFF2-40B4-BE49-F238E27FC236}">
                    <a16:creationId xmlns:a16="http://schemas.microsoft.com/office/drawing/2014/main" id="{0B431C39-82D0-30BE-A373-52F6F2A46A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50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0" name="Line 258">
                <a:extLst>
                  <a:ext uri="{FF2B5EF4-FFF2-40B4-BE49-F238E27FC236}">
                    <a16:creationId xmlns:a16="http://schemas.microsoft.com/office/drawing/2014/main" id="{82BFCAF9-AD87-B3EA-2131-84C82C47ED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57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1" name="Line 259">
                <a:extLst>
                  <a:ext uri="{FF2B5EF4-FFF2-40B4-BE49-F238E27FC236}">
                    <a16:creationId xmlns:a16="http://schemas.microsoft.com/office/drawing/2014/main" id="{0C13A1CA-4DE5-05EB-F115-EE92E710AF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5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2" name="Line 260">
                <a:extLst>
                  <a:ext uri="{FF2B5EF4-FFF2-40B4-BE49-F238E27FC236}">
                    <a16:creationId xmlns:a16="http://schemas.microsoft.com/office/drawing/2014/main" id="{6CCA9EF0-F134-AE9E-83D2-00B569EF74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79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3" name="Line 261">
                <a:extLst>
                  <a:ext uri="{FF2B5EF4-FFF2-40B4-BE49-F238E27FC236}">
                    <a16:creationId xmlns:a16="http://schemas.microsoft.com/office/drawing/2014/main" id="{D355D7D4-A2EE-C382-CBCF-B9D6A45858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93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4" name="Line 262">
                <a:extLst>
                  <a:ext uri="{FF2B5EF4-FFF2-40B4-BE49-F238E27FC236}">
                    <a16:creationId xmlns:a16="http://schemas.microsoft.com/office/drawing/2014/main" id="{201A0FB7-8BB8-19CD-B640-420D13FD6C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00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5" name="Line 263">
                <a:extLst>
                  <a:ext uri="{FF2B5EF4-FFF2-40B4-BE49-F238E27FC236}">
                    <a16:creationId xmlns:a16="http://schemas.microsoft.com/office/drawing/2014/main" id="{FA749975-54BD-82E5-5B18-2484172B95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15" y="885"/>
                <a:ext cx="0" cy="6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6" name="Line 264">
                <a:extLst>
                  <a:ext uri="{FF2B5EF4-FFF2-40B4-BE49-F238E27FC236}">
                    <a16:creationId xmlns:a16="http://schemas.microsoft.com/office/drawing/2014/main" id="{3C80A5A0-6ACD-7D27-111B-1C7161BBF1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27" y="936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7" name="Line 265">
                <a:extLst>
                  <a:ext uri="{FF2B5EF4-FFF2-40B4-BE49-F238E27FC236}">
                    <a16:creationId xmlns:a16="http://schemas.microsoft.com/office/drawing/2014/main" id="{BE234576-DC3E-62A6-CBB6-2F5D29135C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41" y="938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8" name="Line 266">
                <a:extLst>
                  <a:ext uri="{FF2B5EF4-FFF2-40B4-BE49-F238E27FC236}">
                    <a16:creationId xmlns:a16="http://schemas.microsoft.com/office/drawing/2014/main" id="{828CE4A4-F3BF-C32E-E2C2-1944F8C3DD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56" y="942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9" name="Line 267">
                <a:extLst>
                  <a:ext uri="{FF2B5EF4-FFF2-40B4-BE49-F238E27FC236}">
                    <a16:creationId xmlns:a16="http://schemas.microsoft.com/office/drawing/2014/main" id="{54DEDBBC-70F0-84C4-8D4F-22EC358CC6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63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0" name="Line 268">
                <a:extLst>
                  <a:ext uri="{FF2B5EF4-FFF2-40B4-BE49-F238E27FC236}">
                    <a16:creationId xmlns:a16="http://schemas.microsoft.com/office/drawing/2014/main" id="{7CEEC5AD-5658-A5A7-F652-F1058BE7D7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74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1" name="Line 269">
                <a:extLst>
                  <a:ext uri="{FF2B5EF4-FFF2-40B4-BE49-F238E27FC236}">
                    <a16:creationId xmlns:a16="http://schemas.microsoft.com/office/drawing/2014/main" id="{DF5C8ECB-6DC2-EC54-D1E0-9D602356B0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85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2" name="Line 270">
                <a:extLst>
                  <a:ext uri="{FF2B5EF4-FFF2-40B4-BE49-F238E27FC236}">
                    <a16:creationId xmlns:a16="http://schemas.microsoft.com/office/drawing/2014/main" id="{5DC0C108-6C7C-1097-038B-6C39C5A0C2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98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3" name="Line 271">
                <a:extLst>
                  <a:ext uri="{FF2B5EF4-FFF2-40B4-BE49-F238E27FC236}">
                    <a16:creationId xmlns:a16="http://schemas.microsoft.com/office/drawing/2014/main" id="{BF8A2C65-2472-FEF6-6B3D-3F1D55CFE1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13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4" name="Line 272">
                <a:extLst>
                  <a:ext uri="{FF2B5EF4-FFF2-40B4-BE49-F238E27FC236}">
                    <a16:creationId xmlns:a16="http://schemas.microsoft.com/office/drawing/2014/main" id="{9A19671C-BA71-1E3F-2C20-262E998A1A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19" y="941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5" name="Line 273">
                <a:extLst>
                  <a:ext uri="{FF2B5EF4-FFF2-40B4-BE49-F238E27FC236}">
                    <a16:creationId xmlns:a16="http://schemas.microsoft.com/office/drawing/2014/main" id="{59AA2DA8-5D3C-EDB2-6811-DAED751E2B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26" y="907"/>
                <a:ext cx="0" cy="4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6" name="Line 274">
                <a:extLst>
                  <a:ext uri="{FF2B5EF4-FFF2-40B4-BE49-F238E27FC236}">
                    <a16:creationId xmlns:a16="http://schemas.microsoft.com/office/drawing/2014/main" id="{D59266A4-E1AA-95C7-53C0-80475A0338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34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7" name="Line 275">
                <a:extLst>
                  <a:ext uri="{FF2B5EF4-FFF2-40B4-BE49-F238E27FC236}">
                    <a16:creationId xmlns:a16="http://schemas.microsoft.com/office/drawing/2014/main" id="{AF10A1FA-4E0B-4840-8743-6A3BD0A7A8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55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8" name="Line 276">
                <a:extLst>
                  <a:ext uri="{FF2B5EF4-FFF2-40B4-BE49-F238E27FC236}">
                    <a16:creationId xmlns:a16="http://schemas.microsoft.com/office/drawing/2014/main" id="{DADFE3B4-93AF-8F4D-05D5-0C15D1BCC6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62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9" name="Line 277">
                <a:extLst>
                  <a:ext uri="{FF2B5EF4-FFF2-40B4-BE49-F238E27FC236}">
                    <a16:creationId xmlns:a16="http://schemas.microsoft.com/office/drawing/2014/main" id="{89048907-00D4-EE60-E791-79BD5B0FF0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70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0" name="Line 278">
                <a:extLst>
                  <a:ext uri="{FF2B5EF4-FFF2-40B4-BE49-F238E27FC236}">
                    <a16:creationId xmlns:a16="http://schemas.microsoft.com/office/drawing/2014/main" id="{6C10456B-474A-598B-4712-54A160FAE6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87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1" name="Line 279">
                <a:extLst>
                  <a:ext uri="{FF2B5EF4-FFF2-40B4-BE49-F238E27FC236}">
                    <a16:creationId xmlns:a16="http://schemas.microsoft.com/office/drawing/2014/main" id="{ADD03AF8-FCDA-2510-173B-2B43C736BB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92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2" name="Line 280">
                <a:extLst>
                  <a:ext uri="{FF2B5EF4-FFF2-40B4-BE49-F238E27FC236}">
                    <a16:creationId xmlns:a16="http://schemas.microsoft.com/office/drawing/2014/main" id="{59E2B3D5-979D-A9DB-77A9-0287FB4537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98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3" name="Line 281">
                <a:extLst>
                  <a:ext uri="{FF2B5EF4-FFF2-40B4-BE49-F238E27FC236}">
                    <a16:creationId xmlns:a16="http://schemas.microsoft.com/office/drawing/2014/main" id="{C395A363-5A13-E7CD-7E98-20B4683BDD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07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4" name="Line 282">
                <a:extLst>
                  <a:ext uri="{FF2B5EF4-FFF2-40B4-BE49-F238E27FC236}">
                    <a16:creationId xmlns:a16="http://schemas.microsoft.com/office/drawing/2014/main" id="{66553CAA-9CA7-3491-2E0F-DA1CF77FA3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12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5" name="Line 283">
                <a:extLst>
                  <a:ext uri="{FF2B5EF4-FFF2-40B4-BE49-F238E27FC236}">
                    <a16:creationId xmlns:a16="http://schemas.microsoft.com/office/drawing/2014/main" id="{FAB89CD4-51A7-9FDF-AA01-87FB66E303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19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6" name="Line 284">
                <a:extLst>
                  <a:ext uri="{FF2B5EF4-FFF2-40B4-BE49-F238E27FC236}">
                    <a16:creationId xmlns:a16="http://schemas.microsoft.com/office/drawing/2014/main" id="{E361C168-81C2-69B1-596E-91CE330317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26" y="941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7" name="Line 285">
                <a:extLst>
                  <a:ext uri="{FF2B5EF4-FFF2-40B4-BE49-F238E27FC236}">
                    <a16:creationId xmlns:a16="http://schemas.microsoft.com/office/drawing/2014/main" id="{B88F7E78-7A33-50E0-2BE0-411D6BC4FD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32" y="939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8" name="Line 286">
                <a:extLst>
                  <a:ext uri="{FF2B5EF4-FFF2-40B4-BE49-F238E27FC236}">
                    <a16:creationId xmlns:a16="http://schemas.microsoft.com/office/drawing/2014/main" id="{FDCD7728-39F0-EBCB-E55D-7C197D101A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40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9" name="Line 287">
                <a:extLst>
                  <a:ext uri="{FF2B5EF4-FFF2-40B4-BE49-F238E27FC236}">
                    <a16:creationId xmlns:a16="http://schemas.microsoft.com/office/drawing/2014/main" id="{D9117433-2714-81F0-9A4E-3BCB74BA4E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47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0" name="Line 288">
                <a:extLst>
                  <a:ext uri="{FF2B5EF4-FFF2-40B4-BE49-F238E27FC236}">
                    <a16:creationId xmlns:a16="http://schemas.microsoft.com/office/drawing/2014/main" id="{B4EE7051-40BE-931E-BAE8-EB015966B8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63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1" name="Line 289">
                <a:extLst>
                  <a:ext uri="{FF2B5EF4-FFF2-40B4-BE49-F238E27FC236}">
                    <a16:creationId xmlns:a16="http://schemas.microsoft.com/office/drawing/2014/main" id="{D6B5743E-4C9A-3F6B-025E-2F5F56153A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68" y="942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2" name="Line 290">
                <a:extLst>
                  <a:ext uri="{FF2B5EF4-FFF2-40B4-BE49-F238E27FC236}">
                    <a16:creationId xmlns:a16="http://schemas.microsoft.com/office/drawing/2014/main" id="{AF5B7AD4-FA1E-E073-3301-CA2F380E0A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76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3" name="Line 291">
                <a:extLst>
                  <a:ext uri="{FF2B5EF4-FFF2-40B4-BE49-F238E27FC236}">
                    <a16:creationId xmlns:a16="http://schemas.microsoft.com/office/drawing/2014/main" id="{C7304E62-30C7-D273-860D-3E496F8AC9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92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4" name="Line 292">
                <a:extLst>
                  <a:ext uri="{FF2B5EF4-FFF2-40B4-BE49-F238E27FC236}">
                    <a16:creationId xmlns:a16="http://schemas.microsoft.com/office/drawing/2014/main" id="{56C8DF61-0850-BA76-3726-A0F033FA6E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99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5" name="Line 293">
                <a:extLst>
                  <a:ext uri="{FF2B5EF4-FFF2-40B4-BE49-F238E27FC236}">
                    <a16:creationId xmlns:a16="http://schemas.microsoft.com/office/drawing/2014/main" id="{386BF1A6-E1D9-E21C-1CE1-991975983B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05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6" name="Line 294">
                <a:extLst>
                  <a:ext uri="{FF2B5EF4-FFF2-40B4-BE49-F238E27FC236}">
                    <a16:creationId xmlns:a16="http://schemas.microsoft.com/office/drawing/2014/main" id="{739ACC36-E1BB-6DAB-D006-70949D696E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18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7" name="Line 295">
                <a:extLst>
                  <a:ext uri="{FF2B5EF4-FFF2-40B4-BE49-F238E27FC236}">
                    <a16:creationId xmlns:a16="http://schemas.microsoft.com/office/drawing/2014/main" id="{7473F764-6701-A47E-0948-95C6CBE3B7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25" y="939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8" name="Line 296">
                <a:extLst>
                  <a:ext uri="{FF2B5EF4-FFF2-40B4-BE49-F238E27FC236}">
                    <a16:creationId xmlns:a16="http://schemas.microsoft.com/office/drawing/2014/main" id="{2B97FA07-6107-808B-7F3E-4A1CDC660C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38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9" name="Line 297">
                <a:extLst>
                  <a:ext uri="{FF2B5EF4-FFF2-40B4-BE49-F238E27FC236}">
                    <a16:creationId xmlns:a16="http://schemas.microsoft.com/office/drawing/2014/main" id="{C9ADBE5D-9A6B-C4E8-76E1-A28541000A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51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0" name="Line 298">
                <a:extLst>
                  <a:ext uri="{FF2B5EF4-FFF2-40B4-BE49-F238E27FC236}">
                    <a16:creationId xmlns:a16="http://schemas.microsoft.com/office/drawing/2014/main" id="{F9FE5D8A-59BE-A2C9-242B-E4EB5A47D9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56" y="940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1" name="Line 299">
                <a:extLst>
                  <a:ext uri="{FF2B5EF4-FFF2-40B4-BE49-F238E27FC236}">
                    <a16:creationId xmlns:a16="http://schemas.microsoft.com/office/drawing/2014/main" id="{4320759F-4314-08D1-54D1-BE96BADA61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63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2" name="Line 300">
                <a:extLst>
                  <a:ext uri="{FF2B5EF4-FFF2-40B4-BE49-F238E27FC236}">
                    <a16:creationId xmlns:a16="http://schemas.microsoft.com/office/drawing/2014/main" id="{08C0AF3B-A27B-8EAA-DA4E-970B18C167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67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3" name="Line 301">
                <a:extLst>
                  <a:ext uri="{FF2B5EF4-FFF2-40B4-BE49-F238E27FC236}">
                    <a16:creationId xmlns:a16="http://schemas.microsoft.com/office/drawing/2014/main" id="{528D547E-E967-D506-BCA9-BE2ADEBF40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74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4" name="Line 302">
                <a:extLst>
                  <a:ext uri="{FF2B5EF4-FFF2-40B4-BE49-F238E27FC236}">
                    <a16:creationId xmlns:a16="http://schemas.microsoft.com/office/drawing/2014/main" id="{DF94B154-92C5-2567-0A46-6FB95AECC9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83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5" name="Line 303">
                <a:extLst>
                  <a:ext uri="{FF2B5EF4-FFF2-40B4-BE49-F238E27FC236}">
                    <a16:creationId xmlns:a16="http://schemas.microsoft.com/office/drawing/2014/main" id="{D37F2BA2-1C89-81F7-4EDD-DE676D5519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93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6" name="Line 304">
                <a:extLst>
                  <a:ext uri="{FF2B5EF4-FFF2-40B4-BE49-F238E27FC236}">
                    <a16:creationId xmlns:a16="http://schemas.microsoft.com/office/drawing/2014/main" id="{DD48F02D-48D5-96B4-EC8C-E769D4D0AE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06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7" name="Line 305">
                <a:extLst>
                  <a:ext uri="{FF2B5EF4-FFF2-40B4-BE49-F238E27FC236}">
                    <a16:creationId xmlns:a16="http://schemas.microsoft.com/office/drawing/2014/main" id="{13366B85-75BC-1950-0C92-B69F993DE4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17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8" name="Line 306">
                <a:extLst>
                  <a:ext uri="{FF2B5EF4-FFF2-40B4-BE49-F238E27FC236}">
                    <a16:creationId xmlns:a16="http://schemas.microsoft.com/office/drawing/2014/main" id="{6305552D-EE61-4125-2B20-C7AC212175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25" y="936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9" name="Line 307">
                <a:extLst>
                  <a:ext uri="{FF2B5EF4-FFF2-40B4-BE49-F238E27FC236}">
                    <a16:creationId xmlns:a16="http://schemas.microsoft.com/office/drawing/2014/main" id="{11B5EB63-0E90-359D-E06A-507C3BC02B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30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0" name="Line 308">
                <a:extLst>
                  <a:ext uri="{FF2B5EF4-FFF2-40B4-BE49-F238E27FC236}">
                    <a16:creationId xmlns:a16="http://schemas.microsoft.com/office/drawing/2014/main" id="{5D0B7230-38B1-F056-A068-0FE472B36E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39" y="937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1" name="Line 309">
                <a:extLst>
                  <a:ext uri="{FF2B5EF4-FFF2-40B4-BE49-F238E27FC236}">
                    <a16:creationId xmlns:a16="http://schemas.microsoft.com/office/drawing/2014/main" id="{99B5BDD7-1A05-5A2E-16B0-02E8230A6B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44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2" name="Line 310">
                <a:extLst>
                  <a:ext uri="{FF2B5EF4-FFF2-40B4-BE49-F238E27FC236}">
                    <a16:creationId xmlns:a16="http://schemas.microsoft.com/office/drawing/2014/main" id="{D3F35D48-D5DB-C213-2CF0-13AAF4D93F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51" y="930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3" name="Line 311">
                <a:extLst>
                  <a:ext uri="{FF2B5EF4-FFF2-40B4-BE49-F238E27FC236}">
                    <a16:creationId xmlns:a16="http://schemas.microsoft.com/office/drawing/2014/main" id="{CB94E441-3EB8-627F-5A11-751473B3E6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72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4" name="Line 312">
                <a:extLst>
                  <a:ext uri="{FF2B5EF4-FFF2-40B4-BE49-F238E27FC236}">
                    <a16:creationId xmlns:a16="http://schemas.microsoft.com/office/drawing/2014/main" id="{FA27FF8C-BB27-29E6-7711-9C2A21B667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79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5" name="Line 313">
                <a:extLst>
                  <a:ext uri="{FF2B5EF4-FFF2-40B4-BE49-F238E27FC236}">
                    <a16:creationId xmlns:a16="http://schemas.microsoft.com/office/drawing/2014/main" id="{CEFFA0ED-A50D-0B62-B7F3-6FF65E6931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97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6" name="Line 314">
                <a:extLst>
                  <a:ext uri="{FF2B5EF4-FFF2-40B4-BE49-F238E27FC236}">
                    <a16:creationId xmlns:a16="http://schemas.microsoft.com/office/drawing/2014/main" id="{C968E8A7-BA41-5985-E29B-3E689004B8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01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7" name="Line 315">
                <a:extLst>
                  <a:ext uri="{FF2B5EF4-FFF2-40B4-BE49-F238E27FC236}">
                    <a16:creationId xmlns:a16="http://schemas.microsoft.com/office/drawing/2014/main" id="{903F63C8-69FE-4E2A-28F6-4E8D3E9D52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09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8" name="Line 316">
                <a:extLst>
                  <a:ext uri="{FF2B5EF4-FFF2-40B4-BE49-F238E27FC236}">
                    <a16:creationId xmlns:a16="http://schemas.microsoft.com/office/drawing/2014/main" id="{5DE49040-314F-B461-C3C9-12D3EE9B07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16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9" name="Line 317">
                <a:extLst>
                  <a:ext uri="{FF2B5EF4-FFF2-40B4-BE49-F238E27FC236}">
                    <a16:creationId xmlns:a16="http://schemas.microsoft.com/office/drawing/2014/main" id="{D2C20321-6FFB-0EF4-F45D-4CE86A5489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22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0" name="Line 318">
                <a:extLst>
                  <a:ext uri="{FF2B5EF4-FFF2-40B4-BE49-F238E27FC236}">
                    <a16:creationId xmlns:a16="http://schemas.microsoft.com/office/drawing/2014/main" id="{94B78659-B70E-84D0-F4C8-B0D323034D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26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1" name="Line 319">
                <a:extLst>
                  <a:ext uri="{FF2B5EF4-FFF2-40B4-BE49-F238E27FC236}">
                    <a16:creationId xmlns:a16="http://schemas.microsoft.com/office/drawing/2014/main" id="{C1DB35BA-7E5E-0414-1237-945696E3DC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37" y="939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2" name="Line 320">
                <a:extLst>
                  <a:ext uri="{FF2B5EF4-FFF2-40B4-BE49-F238E27FC236}">
                    <a16:creationId xmlns:a16="http://schemas.microsoft.com/office/drawing/2014/main" id="{23737CB3-DB44-8432-C1E1-75EBB029D3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50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3" name="Line 321">
                <a:extLst>
                  <a:ext uri="{FF2B5EF4-FFF2-40B4-BE49-F238E27FC236}">
                    <a16:creationId xmlns:a16="http://schemas.microsoft.com/office/drawing/2014/main" id="{2A864F7D-AE10-846A-DD36-302991C200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78" y="942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4" name="Line 322">
                <a:extLst>
                  <a:ext uri="{FF2B5EF4-FFF2-40B4-BE49-F238E27FC236}">
                    <a16:creationId xmlns:a16="http://schemas.microsoft.com/office/drawing/2014/main" id="{FB494D7E-B28E-5112-0728-0E38096433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08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5" name="Line 323">
                <a:extLst>
                  <a:ext uri="{FF2B5EF4-FFF2-40B4-BE49-F238E27FC236}">
                    <a16:creationId xmlns:a16="http://schemas.microsoft.com/office/drawing/2014/main" id="{C9561089-F2AE-1558-4691-4758DAB4B9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23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6" name="Line 324">
                <a:extLst>
                  <a:ext uri="{FF2B5EF4-FFF2-40B4-BE49-F238E27FC236}">
                    <a16:creationId xmlns:a16="http://schemas.microsoft.com/office/drawing/2014/main" id="{54A53425-DB13-0E25-453C-041863360D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29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7" name="Line 325">
                <a:extLst>
                  <a:ext uri="{FF2B5EF4-FFF2-40B4-BE49-F238E27FC236}">
                    <a16:creationId xmlns:a16="http://schemas.microsoft.com/office/drawing/2014/main" id="{3D94D4D6-165C-0AF5-7D54-3408418731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38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8" name="Line 326">
                <a:extLst>
                  <a:ext uri="{FF2B5EF4-FFF2-40B4-BE49-F238E27FC236}">
                    <a16:creationId xmlns:a16="http://schemas.microsoft.com/office/drawing/2014/main" id="{3BE40E70-9C8E-C46B-B884-207257700A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43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9" name="Line 327">
                <a:extLst>
                  <a:ext uri="{FF2B5EF4-FFF2-40B4-BE49-F238E27FC236}">
                    <a16:creationId xmlns:a16="http://schemas.microsoft.com/office/drawing/2014/main" id="{7034F509-D23B-BDDE-C3A3-92339EA53C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57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0" name="Line 328">
                <a:extLst>
                  <a:ext uri="{FF2B5EF4-FFF2-40B4-BE49-F238E27FC236}">
                    <a16:creationId xmlns:a16="http://schemas.microsoft.com/office/drawing/2014/main" id="{81B48EAB-9D58-B820-E725-A125FE626C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64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1" name="Line 329">
                <a:extLst>
                  <a:ext uri="{FF2B5EF4-FFF2-40B4-BE49-F238E27FC236}">
                    <a16:creationId xmlns:a16="http://schemas.microsoft.com/office/drawing/2014/main" id="{F575885E-3850-C28F-64D4-69CAE30A8C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70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2" name="Line 330">
                <a:extLst>
                  <a:ext uri="{FF2B5EF4-FFF2-40B4-BE49-F238E27FC236}">
                    <a16:creationId xmlns:a16="http://schemas.microsoft.com/office/drawing/2014/main" id="{1C160D72-CBFA-A956-C5D8-958E3F8AEE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87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3" name="Line 331">
                <a:extLst>
                  <a:ext uri="{FF2B5EF4-FFF2-40B4-BE49-F238E27FC236}">
                    <a16:creationId xmlns:a16="http://schemas.microsoft.com/office/drawing/2014/main" id="{6B1D4B12-91D3-920A-9AA3-4B4DF36FA2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93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4" name="Line 332">
                <a:extLst>
                  <a:ext uri="{FF2B5EF4-FFF2-40B4-BE49-F238E27FC236}">
                    <a16:creationId xmlns:a16="http://schemas.microsoft.com/office/drawing/2014/main" id="{DBD82CF0-A420-046A-3E1C-571E6CC328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99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5" name="Line 333">
                <a:extLst>
                  <a:ext uri="{FF2B5EF4-FFF2-40B4-BE49-F238E27FC236}">
                    <a16:creationId xmlns:a16="http://schemas.microsoft.com/office/drawing/2014/main" id="{77799ED0-4D3E-B7C7-646E-16725D408D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09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6" name="Line 334">
                <a:extLst>
                  <a:ext uri="{FF2B5EF4-FFF2-40B4-BE49-F238E27FC236}">
                    <a16:creationId xmlns:a16="http://schemas.microsoft.com/office/drawing/2014/main" id="{4664CF61-493E-ACF0-0D34-7FAB8CA59F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515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7" name="Line 335">
                <a:extLst>
                  <a:ext uri="{FF2B5EF4-FFF2-40B4-BE49-F238E27FC236}">
                    <a16:creationId xmlns:a16="http://schemas.microsoft.com/office/drawing/2014/main" id="{1359CC97-EBA2-CD03-FC35-C05015DC67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521" y="942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8" name="Line 336">
                <a:extLst>
                  <a:ext uri="{FF2B5EF4-FFF2-40B4-BE49-F238E27FC236}">
                    <a16:creationId xmlns:a16="http://schemas.microsoft.com/office/drawing/2014/main" id="{5BFBC906-47F8-8AE0-416A-25F13C4656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536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9" name="Line 337">
                <a:extLst>
                  <a:ext uri="{FF2B5EF4-FFF2-40B4-BE49-F238E27FC236}">
                    <a16:creationId xmlns:a16="http://schemas.microsoft.com/office/drawing/2014/main" id="{AAF784B5-E7C1-6060-80D1-9A87D864AA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556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0" name="Line 338">
                <a:extLst>
                  <a:ext uri="{FF2B5EF4-FFF2-40B4-BE49-F238E27FC236}">
                    <a16:creationId xmlns:a16="http://schemas.microsoft.com/office/drawing/2014/main" id="{589A77D8-7279-B0A7-168A-60B2B0A45C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564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1" name="Line 339">
                <a:extLst>
                  <a:ext uri="{FF2B5EF4-FFF2-40B4-BE49-F238E27FC236}">
                    <a16:creationId xmlns:a16="http://schemas.microsoft.com/office/drawing/2014/main" id="{A544AC3B-950C-B3C6-3B7F-0BCFDDA1B9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578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2" name="Line 340">
                <a:extLst>
                  <a:ext uri="{FF2B5EF4-FFF2-40B4-BE49-F238E27FC236}">
                    <a16:creationId xmlns:a16="http://schemas.microsoft.com/office/drawing/2014/main" id="{C0B40E4E-4470-C4F2-0CE9-285512D724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598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3" name="Line 341">
                <a:extLst>
                  <a:ext uri="{FF2B5EF4-FFF2-40B4-BE49-F238E27FC236}">
                    <a16:creationId xmlns:a16="http://schemas.microsoft.com/office/drawing/2014/main" id="{2D96E17E-F17A-2785-6CF3-94A32EC88C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12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4" name="Line 342">
                <a:extLst>
                  <a:ext uri="{FF2B5EF4-FFF2-40B4-BE49-F238E27FC236}">
                    <a16:creationId xmlns:a16="http://schemas.microsoft.com/office/drawing/2014/main" id="{3296E382-24DA-A80D-50DA-9169B97876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16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5" name="Line 343">
                <a:extLst>
                  <a:ext uri="{FF2B5EF4-FFF2-40B4-BE49-F238E27FC236}">
                    <a16:creationId xmlns:a16="http://schemas.microsoft.com/office/drawing/2014/main" id="{CCEFCA45-2C43-A153-6280-6C3E518BE6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21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6" name="Line 344">
                <a:extLst>
                  <a:ext uri="{FF2B5EF4-FFF2-40B4-BE49-F238E27FC236}">
                    <a16:creationId xmlns:a16="http://schemas.microsoft.com/office/drawing/2014/main" id="{ECACB033-7E3A-DD47-79C3-639B2D1186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29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7" name="Line 345">
                <a:extLst>
                  <a:ext uri="{FF2B5EF4-FFF2-40B4-BE49-F238E27FC236}">
                    <a16:creationId xmlns:a16="http://schemas.microsoft.com/office/drawing/2014/main" id="{F9D1429D-1E81-01D6-DA2C-EDB8C70E6F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35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8" name="Line 346">
                <a:extLst>
                  <a:ext uri="{FF2B5EF4-FFF2-40B4-BE49-F238E27FC236}">
                    <a16:creationId xmlns:a16="http://schemas.microsoft.com/office/drawing/2014/main" id="{1376BEF2-7111-E74E-35A7-B5F1560DBD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56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9" name="Line 347">
                <a:extLst>
                  <a:ext uri="{FF2B5EF4-FFF2-40B4-BE49-F238E27FC236}">
                    <a16:creationId xmlns:a16="http://schemas.microsoft.com/office/drawing/2014/main" id="{6E8283DB-DD87-493C-C59E-C7790D2A0D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69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0" name="Line 348">
                <a:extLst>
                  <a:ext uri="{FF2B5EF4-FFF2-40B4-BE49-F238E27FC236}">
                    <a16:creationId xmlns:a16="http://schemas.microsoft.com/office/drawing/2014/main" id="{99284181-29B1-2576-19B6-72B1BDBF3D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97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1" name="Line 349">
                <a:extLst>
                  <a:ext uri="{FF2B5EF4-FFF2-40B4-BE49-F238E27FC236}">
                    <a16:creationId xmlns:a16="http://schemas.microsoft.com/office/drawing/2014/main" id="{BEA6D684-A6D1-69A8-FF41-379E32EAC4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704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2" name="Line 350">
                <a:extLst>
                  <a:ext uri="{FF2B5EF4-FFF2-40B4-BE49-F238E27FC236}">
                    <a16:creationId xmlns:a16="http://schemas.microsoft.com/office/drawing/2014/main" id="{9739BE7F-AD8B-DB88-AF49-402BFA5950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10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3" name="Line 351">
                <a:extLst>
                  <a:ext uri="{FF2B5EF4-FFF2-40B4-BE49-F238E27FC236}">
                    <a16:creationId xmlns:a16="http://schemas.microsoft.com/office/drawing/2014/main" id="{1D9B51A3-A1C8-56E8-DAF4-F1DA99CDFC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721" y="941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4" name="Line 352">
                <a:extLst>
                  <a:ext uri="{FF2B5EF4-FFF2-40B4-BE49-F238E27FC236}">
                    <a16:creationId xmlns:a16="http://schemas.microsoft.com/office/drawing/2014/main" id="{B6C80D6D-FCB4-83B1-ECF6-3F58D4F96F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727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5" name="Line 353">
                <a:extLst>
                  <a:ext uri="{FF2B5EF4-FFF2-40B4-BE49-F238E27FC236}">
                    <a16:creationId xmlns:a16="http://schemas.microsoft.com/office/drawing/2014/main" id="{2EFAD6B1-8F0A-7AB9-4E23-E328D41C14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741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6" name="Line 354">
                <a:extLst>
                  <a:ext uri="{FF2B5EF4-FFF2-40B4-BE49-F238E27FC236}">
                    <a16:creationId xmlns:a16="http://schemas.microsoft.com/office/drawing/2014/main" id="{973BE63F-0E42-5D43-E87A-A6C5C0E9F1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754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7" name="Line 355">
                <a:extLst>
                  <a:ext uri="{FF2B5EF4-FFF2-40B4-BE49-F238E27FC236}">
                    <a16:creationId xmlns:a16="http://schemas.microsoft.com/office/drawing/2014/main" id="{9F23FF67-C417-1B87-5D1B-9F2C6B2043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760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8" name="Line 356">
                <a:extLst>
                  <a:ext uri="{FF2B5EF4-FFF2-40B4-BE49-F238E27FC236}">
                    <a16:creationId xmlns:a16="http://schemas.microsoft.com/office/drawing/2014/main" id="{FB65E71C-EE4C-5E1A-9370-170DC51031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767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9" name="Line 357">
                <a:extLst>
                  <a:ext uri="{FF2B5EF4-FFF2-40B4-BE49-F238E27FC236}">
                    <a16:creationId xmlns:a16="http://schemas.microsoft.com/office/drawing/2014/main" id="{5CB704E6-05E9-12FC-4900-F76AEB3E2A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777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0" name="Line 358">
                <a:extLst>
                  <a:ext uri="{FF2B5EF4-FFF2-40B4-BE49-F238E27FC236}">
                    <a16:creationId xmlns:a16="http://schemas.microsoft.com/office/drawing/2014/main" id="{CBEF1E6F-4FA5-34C5-EE0A-3F7B8C2DF9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787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1" name="Line 359">
                <a:extLst>
                  <a:ext uri="{FF2B5EF4-FFF2-40B4-BE49-F238E27FC236}">
                    <a16:creationId xmlns:a16="http://schemas.microsoft.com/office/drawing/2014/main" id="{469F27BF-FEF1-41C4-092B-F5DFAD8CB4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792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2" name="Line 360">
                <a:extLst>
                  <a:ext uri="{FF2B5EF4-FFF2-40B4-BE49-F238E27FC236}">
                    <a16:creationId xmlns:a16="http://schemas.microsoft.com/office/drawing/2014/main" id="{EEBF477C-FD27-DDAA-15B6-3E615A806F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811" y="933"/>
                <a:ext cx="0" cy="1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3" name="Line 361">
                <a:extLst>
                  <a:ext uri="{FF2B5EF4-FFF2-40B4-BE49-F238E27FC236}">
                    <a16:creationId xmlns:a16="http://schemas.microsoft.com/office/drawing/2014/main" id="{E2180C15-8B69-4B7A-313D-6385873617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834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4" name="Line 362">
                <a:extLst>
                  <a:ext uri="{FF2B5EF4-FFF2-40B4-BE49-F238E27FC236}">
                    <a16:creationId xmlns:a16="http://schemas.microsoft.com/office/drawing/2014/main" id="{2735DA24-9175-7F4D-A3DA-FE04114AA1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846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5" name="Line 363">
                <a:extLst>
                  <a:ext uri="{FF2B5EF4-FFF2-40B4-BE49-F238E27FC236}">
                    <a16:creationId xmlns:a16="http://schemas.microsoft.com/office/drawing/2014/main" id="{53337904-ADA3-ABF8-8B49-EF63FA26FC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60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6" name="Line 364">
                <a:extLst>
                  <a:ext uri="{FF2B5EF4-FFF2-40B4-BE49-F238E27FC236}">
                    <a16:creationId xmlns:a16="http://schemas.microsoft.com/office/drawing/2014/main" id="{F8EC0748-1BCA-08F6-048A-1DD26A6E5B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873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7" name="Line 365">
                <a:extLst>
                  <a:ext uri="{FF2B5EF4-FFF2-40B4-BE49-F238E27FC236}">
                    <a16:creationId xmlns:a16="http://schemas.microsoft.com/office/drawing/2014/main" id="{EA4AE27D-FDEE-7AEA-42CF-076C769D21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79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8" name="Line 366">
                <a:extLst>
                  <a:ext uri="{FF2B5EF4-FFF2-40B4-BE49-F238E27FC236}">
                    <a16:creationId xmlns:a16="http://schemas.microsoft.com/office/drawing/2014/main" id="{982EC588-D752-CDF8-674E-365BA7C9E0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887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9" name="Line 367">
                <a:extLst>
                  <a:ext uri="{FF2B5EF4-FFF2-40B4-BE49-F238E27FC236}">
                    <a16:creationId xmlns:a16="http://schemas.microsoft.com/office/drawing/2014/main" id="{214127C4-EA85-4EF4-79AE-3721AB5011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11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0" name="Line 368">
                <a:extLst>
                  <a:ext uri="{FF2B5EF4-FFF2-40B4-BE49-F238E27FC236}">
                    <a16:creationId xmlns:a16="http://schemas.microsoft.com/office/drawing/2014/main" id="{3979D881-86F4-8CE1-F4AD-D439366738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24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1" name="Line 369">
                <a:extLst>
                  <a:ext uri="{FF2B5EF4-FFF2-40B4-BE49-F238E27FC236}">
                    <a16:creationId xmlns:a16="http://schemas.microsoft.com/office/drawing/2014/main" id="{61CF325B-86A0-DBEB-637B-7CFCB8631B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31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2" name="Line 370">
                <a:extLst>
                  <a:ext uri="{FF2B5EF4-FFF2-40B4-BE49-F238E27FC236}">
                    <a16:creationId xmlns:a16="http://schemas.microsoft.com/office/drawing/2014/main" id="{26951C14-61CD-6F47-2AB7-00F63C7251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39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3" name="Line 371">
                <a:extLst>
                  <a:ext uri="{FF2B5EF4-FFF2-40B4-BE49-F238E27FC236}">
                    <a16:creationId xmlns:a16="http://schemas.microsoft.com/office/drawing/2014/main" id="{9F7FB91A-275D-D589-9D1E-28C0629002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47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4" name="Line 372">
                <a:extLst>
                  <a:ext uri="{FF2B5EF4-FFF2-40B4-BE49-F238E27FC236}">
                    <a16:creationId xmlns:a16="http://schemas.microsoft.com/office/drawing/2014/main" id="{FF747F42-BEE3-8AFD-DAA0-FC03B57DEC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52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5" name="Line 373">
                <a:extLst>
                  <a:ext uri="{FF2B5EF4-FFF2-40B4-BE49-F238E27FC236}">
                    <a16:creationId xmlns:a16="http://schemas.microsoft.com/office/drawing/2014/main" id="{9E31E16F-E193-E2DE-713C-7BF6A4AD6B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65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6" name="Line 374">
                <a:extLst>
                  <a:ext uri="{FF2B5EF4-FFF2-40B4-BE49-F238E27FC236}">
                    <a16:creationId xmlns:a16="http://schemas.microsoft.com/office/drawing/2014/main" id="{23B5C90F-0FCD-4286-F7A3-E2514C0D87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71" y="94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7" name="Line 375">
                <a:extLst>
                  <a:ext uri="{FF2B5EF4-FFF2-40B4-BE49-F238E27FC236}">
                    <a16:creationId xmlns:a16="http://schemas.microsoft.com/office/drawing/2014/main" id="{6C1371AA-3F30-8989-AB77-F63C86F5C2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98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8" name="Line 376">
                <a:extLst>
                  <a:ext uri="{FF2B5EF4-FFF2-40B4-BE49-F238E27FC236}">
                    <a16:creationId xmlns:a16="http://schemas.microsoft.com/office/drawing/2014/main" id="{084F73DA-6095-0DF9-DAD1-5F356CDC5B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017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9" name="Line 377">
                <a:extLst>
                  <a:ext uri="{FF2B5EF4-FFF2-40B4-BE49-F238E27FC236}">
                    <a16:creationId xmlns:a16="http://schemas.microsoft.com/office/drawing/2014/main" id="{7D87961D-755B-7A72-8047-E433D5232A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24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0" name="Line 378">
                <a:extLst>
                  <a:ext uri="{FF2B5EF4-FFF2-40B4-BE49-F238E27FC236}">
                    <a16:creationId xmlns:a16="http://schemas.microsoft.com/office/drawing/2014/main" id="{9607C90D-8B52-8C98-97AE-DB06682835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32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1" name="Line 379">
                <a:extLst>
                  <a:ext uri="{FF2B5EF4-FFF2-40B4-BE49-F238E27FC236}">
                    <a16:creationId xmlns:a16="http://schemas.microsoft.com/office/drawing/2014/main" id="{CBE3D58C-F0BF-B968-28F7-5DDA464BBB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45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2" name="Line 380">
                <a:extLst>
                  <a:ext uri="{FF2B5EF4-FFF2-40B4-BE49-F238E27FC236}">
                    <a16:creationId xmlns:a16="http://schemas.microsoft.com/office/drawing/2014/main" id="{6F071069-40DB-CAA0-2199-AED5B2044D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053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3" name="Line 381">
                <a:extLst>
                  <a:ext uri="{FF2B5EF4-FFF2-40B4-BE49-F238E27FC236}">
                    <a16:creationId xmlns:a16="http://schemas.microsoft.com/office/drawing/2014/main" id="{51828935-94B2-A281-445A-79BAD8D37F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60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4" name="Line 382">
                <a:extLst>
                  <a:ext uri="{FF2B5EF4-FFF2-40B4-BE49-F238E27FC236}">
                    <a16:creationId xmlns:a16="http://schemas.microsoft.com/office/drawing/2014/main" id="{DB88C72E-C673-78FB-79C3-30CED3E700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85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5" name="Line 383">
                <a:extLst>
                  <a:ext uri="{FF2B5EF4-FFF2-40B4-BE49-F238E27FC236}">
                    <a16:creationId xmlns:a16="http://schemas.microsoft.com/office/drawing/2014/main" id="{05E4D494-E695-6652-35F9-9595F5851E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096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6" name="Line 384">
                <a:extLst>
                  <a:ext uri="{FF2B5EF4-FFF2-40B4-BE49-F238E27FC236}">
                    <a16:creationId xmlns:a16="http://schemas.microsoft.com/office/drawing/2014/main" id="{1A3A0898-51E3-06DE-894B-001F8FE230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10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7" name="Line 385">
                <a:extLst>
                  <a:ext uri="{FF2B5EF4-FFF2-40B4-BE49-F238E27FC236}">
                    <a16:creationId xmlns:a16="http://schemas.microsoft.com/office/drawing/2014/main" id="{4E660D30-2698-FDBA-4ACA-07C72AF237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23" y="943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8" name="Line 386">
                <a:extLst>
                  <a:ext uri="{FF2B5EF4-FFF2-40B4-BE49-F238E27FC236}">
                    <a16:creationId xmlns:a16="http://schemas.microsoft.com/office/drawing/2014/main" id="{2BCB002C-DAD6-3AF2-2679-F354C4938C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35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9" name="Line 387">
                <a:extLst>
                  <a:ext uri="{FF2B5EF4-FFF2-40B4-BE49-F238E27FC236}">
                    <a16:creationId xmlns:a16="http://schemas.microsoft.com/office/drawing/2014/main" id="{1CAB4012-3D91-75AC-3561-02D0DC65D7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42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0" name="Line 388">
                <a:extLst>
                  <a:ext uri="{FF2B5EF4-FFF2-40B4-BE49-F238E27FC236}">
                    <a16:creationId xmlns:a16="http://schemas.microsoft.com/office/drawing/2014/main" id="{3AF73630-A94F-5183-8374-834052BE2E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55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1" name="Line 389">
                <a:extLst>
                  <a:ext uri="{FF2B5EF4-FFF2-40B4-BE49-F238E27FC236}">
                    <a16:creationId xmlns:a16="http://schemas.microsoft.com/office/drawing/2014/main" id="{2C3C73E1-9C7F-6846-20E2-178D85FF65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59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2" name="Line 390">
                <a:extLst>
                  <a:ext uri="{FF2B5EF4-FFF2-40B4-BE49-F238E27FC236}">
                    <a16:creationId xmlns:a16="http://schemas.microsoft.com/office/drawing/2014/main" id="{E825F881-F761-A724-D683-FF1E1CED8A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65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3" name="Line 391">
                <a:extLst>
                  <a:ext uri="{FF2B5EF4-FFF2-40B4-BE49-F238E27FC236}">
                    <a16:creationId xmlns:a16="http://schemas.microsoft.com/office/drawing/2014/main" id="{6E481D4B-DF1E-2C26-01F7-36641EF46B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79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4" name="Line 392">
                <a:extLst>
                  <a:ext uri="{FF2B5EF4-FFF2-40B4-BE49-F238E27FC236}">
                    <a16:creationId xmlns:a16="http://schemas.microsoft.com/office/drawing/2014/main" id="{1ADEA011-6AB7-897D-5D83-D935D71CD4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90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5" name="Line 393">
                <a:extLst>
                  <a:ext uri="{FF2B5EF4-FFF2-40B4-BE49-F238E27FC236}">
                    <a16:creationId xmlns:a16="http://schemas.microsoft.com/office/drawing/2014/main" id="{87628C79-1BE2-76C2-5E4D-CA1B1E075A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03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6" name="Line 394">
                <a:extLst>
                  <a:ext uri="{FF2B5EF4-FFF2-40B4-BE49-F238E27FC236}">
                    <a16:creationId xmlns:a16="http://schemas.microsoft.com/office/drawing/2014/main" id="{90382184-D4AF-128B-4B9E-BE3B0C2ABD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08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7" name="Line 395">
                <a:extLst>
                  <a:ext uri="{FF2B5EF4-FFF2-40B4-BE49-F238E27FC236}">
                    <a16:creationId xmlns:a16="http://schemas.microsoft.com/office/drawing/2014/main" id="{54CF5139-F37D-6346-DDF8-C481CFA2BC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13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8" name="Line 396">
                <a:extLst>
                  <a:ext uri="{FF2B5EF4-FFF2-40B4-BE49-F238E27FC236}">
                    <a16:creationId xmlns:a16="http://schemas.microsoft.com/office/drawing/2014/main" id="{E8ADCED5-AF8D-BC26-3FDD-F196AC040D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25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9" name="Line 397">
                <a:extLst>
                  <a:ext uri="{FF2B5EF4-FFF2-40B4-BE49-F238E27FC236}">
                    <a16:creationId xmlns:a16="http://schemas.microsoft.com/office/drawing/2014/main" id="{78D33718-4E1E-3591-FE51-D43C2D48BB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33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0" name="Line 398">
                <a:extLst>
                  <a:ext uri="{FF2B5EF4-FFF2-40B4-BE49-F238E27FC236}">
                    <a16:creationId xmlns:a16="http://schemas.microsoft.com/office/drawing/2014/main" id="{8724E2BE-BC35-FA95-23F9-E20A8DEC11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41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1" name="Line 399">
                <a:extLst>
                  <a:ext uri="{FF2B5EF4-FFF2-40B4-BE49-F238E27FC236}">
                    <a16:creationId xmlns:a16="http://schemas.microsoft.com/office/drawing/2014/main" id="{48041D84-F5D0-0276-E7C0-1971BA7F73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55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2" name="Line 400">
                <a:extLst>
                  <a:ext uri="{FF2B5EF4-FFF2-40B4-BE49-F238E27FC236}">
                    <a16:creationId xmlns:a16="http://schemas.microsoft.com/office/drawing/2014/main" id="{3AD0581E-2F34-6660-AE49-8EA9DE1E3E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70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3" name="Line 401">
                <a:extLst>
                  <a:ext uri="{FF2B5EF4-FFF2-40B4-BE49-F238E27FC236}">
                    <a16:creationId xmlns:a16="http://schemas.microsoft.com/office/drawing/2014/main" id="{B997B1BA-5842-6D8E-60C3-F4AA5F3CEA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91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4" name="Line 402">
                <a:extLst>
                  <a:ext uri="{FF2B5EF4-FFF2-40B4-BE49-F238E27FC236}">
                    <a16:creationId xmlns:a16="http://schemas.microsoft.com/office/drawing/2014/main" id="{CD020AD1-6BAB-B79D-7C71-2BD5A16432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300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5" name="Line 403">
                <a:extLst>
                  <a:ext uri="{FF2B5EF4-FFF2-40B4-BE49-F238E27FC236}">
                    <a16:creationId xmlns:a16="http://schemas.microsoft.com/office/drawing/2014/main" id="{DF59C386-7B74-F029-466A-FE060DF0B3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305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6" name="Line 404">
                <a:extLst>
                  <a:ext uri="{FF2B5EF4-FFF2-40B4-BE49-F238E27FC236}">
                    <a16:creationId xmlns:a16="http://schemas.microsoft.com/office/drawing/2014/main" id="{0029F84F-6A2E-1951-EA9C-CAB82E5BE1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311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7" name="Line 405">
                <a:extLst>
                  <a:ext uri="{FF2B5EF4-FFF2-40B4-BE49-F238E27FC236}">
                    <a16:creationId xmlns:a16="http://schemas.microsoft.com/office/drawing/2014/main" id="{BA2B26CB-4894-697D-968A-7FF1AFFF65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326" y="941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6" name="Group 607">
              <a:extLst>
                <a:ext uri="{FF2B5EF4-FFF2-40B4-BE49-F238E27FC236}">
                  <a16:creationId xmlns:a16="http://schemas.microsoft.com/office/drawing/2014/main" id="{77FEFFB6-A022-66CB-CA23-7C050F85BF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25" y="278"/>
              <a:ext cx="3348" cy="1342"/>
              <a:chOff x="4125" y="278"/>
              <a:chExt cx="3348" cy="1342"/>
            </a:xfrm>
          </p:grpSpPr>
          <p:sp>
            <p:nvSpPr>
              <p:cNvPr id="10" name="Line 407">
                <a:extLst>
                  <a:ext uri="{FF2B5EF4-FFF2-40B4-BE49-F238E27FC236}">
                    <a16:creationId xmlns:a16="http://schemas.microsoft.com/office/drawing/2014/main" id="{936443A2-0116-3605-FADC-315AF895F1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340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Line 408">
                <a:extLst>
                  <a:ext uri="{FF2B5EF4-FFF2-40B4-BE49-F238E27FC236}">
                    <a16:creationId xmlns:a16="http://schemas.microsoft.com/office/drawing/2014/main" id="{A6823A4C-83B1-7602-75B2-20DECBC46A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344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Line 409">
                <a:extLst>
                  <a:ext uri="{FF2B5EF4-FFF2-40B4-BE49-F238E27FC236}">
                    <a16:creationId xmlns:a16="http://schemas.microsoft.com/office/drawing/2014/main" id="{14352F58-CB29-D022-9849-DAFCF9FF71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362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Line 410">
                <a:extLst>
                  <a:ext uri="{FF2B5EF4-FFF2-40B4-BE49-F238E27FC236}">
                    <a16:creationId xmlns:a16="http://schemas.microsoft.com/office/drawing/2014/main" id="{12B45063-B4E4-3F47-61DC-B7C5FF5807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384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Line 411">
                <a:extLst>
                  <a:ext uri="{FF2B5EF4-FFF2-40B4-BE49-F238E27FC236}">
                    <a16:creationId xmlns:a16="http://schemas.microsoft.com/office/drawing/2014/main" id="{A09466B4-110F-A2D1-A726-E866363448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395" y="94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Line 412">
                <a:extLst>
                  <a:ext uri="{FF2B5EF4-FFF2-40B4-BE49-F238E27FC236}">
                    <a16:creationId xmlns:a16="http://schemas.microsoft.com/office/drawing/2014/main" id="{D2E44C27-8DEC-15BF-895E-F11FA83E4C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02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Line 413">
                <a:extLst>
                  <a:ext uri="{FF2B5EF4-FFF2-40B4-BE49-F238E27FC236}">
                    <a16:creationId xmlns:a16="http://schemas.microsoft.com/office/drawing/2014/main" id="{7DF46F34-1729-0F03-BFE9-DD6FCDE961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411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Line 414">
                <a:extLst>
                  <a:ext uri="{FF2B5EF4-FFF2-40B4-BE49-F238E27FC236}">
                    <a16:creationId xmlns:a16="http://schemas.microsoft.com/office/drawing/2014/main" id="{0FD8A392-7A9F-1AF5-3B4B-8488B19160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445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Line 415">
                <a:extLst>
                  <a:ext uri="{FF2B5EF4-FFF2-40B4-BE49-F238E27FC236}">
                    <a16:creationId xmlns:a16="http://schemas.microsoft.com/office/drawing/2014/main" id="{9B27150A-DC25-D952-8CE4-AC2486BBCE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450" y="946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Line 416">
                <a:extLst>
                  <a:ext uri="{FF2B5EF4-FFF2-40B4-BE49-F238E27FC236}">
                    <a16:creationId xmlns:a16="http://schemas.microsoft.com/office/drawing/2014/main" id="{C15A65A0-2BA4-64A5-51BA-E280BA954B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68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Line 417">
                <a:extLst>
                  <a:ext uri="{FF2B5EF4-FFF2-40B4-BE49-F238E27FC236}">
                    <a16:creationId xmlns:a16="http://schemas.microsoft.com/office/drawing/2014/main" id="{0BEE1096-F179-CE69-E851-47B9EAB307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72" y="947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Line 418">
                <a:extLst>
                  <a:ext uri="{FF2B5EF4-FFF2-40B4-BE49-F238E27FC236}">
                    <a16:creationId xmlns:a16="http://schemas.microsoft.com/office/drawing/2014/main" id="{6CC1D89C-F0E0-CD79-B5FC-16F3E34363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5" y="947"/>
                <a:ext cx="334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Rectangle 419">
                <a:extLst>
                  <a:ext uri="{FF2B5EF4-FFF2-40B4-BE49-F238E27FC236}">
                    <a16:creationId xmlns:a16="http://schemas.microsoft.com/office/drawing/2014/main" id="{1F68BEFA-0352-6CBA-35B0-1722043691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4" y="771"/>
                <a:ext cx="165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41.1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" name="Rectangle 420">
                <a:extLst>
                  <a:ext uri="{FF2B5EF4-FFF2-40B4-BE49-F238E27FC236}">
                    <a16:creationId xmlns:a16="http://schemas.microsoft.com/office/drawing/2014/main" id="{CD5DB35B-1ED9-F250-FCBC-B4AB6E0B04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1" y="634"/>
                <a:ext cx="165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43.1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0" name="Rectangle 421">
                <a:extLst>
                  <a:ext uri="{FF2B5EF4-FFF2-40B4-BE49-F238E27FC236}">
                    <a16:creationId xmlns:a16="http://schemas.microsoft.com/office/drawing/2014/main" id="{67299010-9C0A-049A-8E1E-16D1591695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82" y="397"/>
                <a:ext cx="165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57.1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3" name="Rectangle 422">
                <a:extLst>
                  <a:ext uri="{FF2B5EF4-FFF2-40B4-BE49-F238E27FC236}">
                    <a16:creationId xmlns:a16="http://schemas.microsoft.com/office/drawing/2014/main" id="{5F9E1847-DAE9-9CC9-EB20-007962C0E6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4" y="734"/>
                <a:ext cx="165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69.1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4" name="Rectangle 423">
                <a:extLst>
                  <a:ext uri="{FF2B5EF4-FFF2-40B4-BE49-F238E27FC236}">
                    <a16:creationId xmlns:a16="http://schemas.microsoft.com/office/drawing/2014/main" id="{E8BB745B-A09D-3470-1280-AA08EACEF3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76" y="478"/>
                <a:ext cx="165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85.1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5" name="Rectangle 424">
                <a:extLst>
                  <a:ext uri="{FF2B5EF4-FFF2-40B4-BE49-F238E27FC236}">
                    <a16:creationId xmlns:a16="http://schemas.microsoft.com/office/drawing/2014/main" id="{15D0CAF3-B7FB-3967-53C5-0F60A8FE89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6" y="690"/>
                <a:ext cx="165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99.1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6" name="Rectangle 425">
                <a:extLst>
                  <a:ext uri="{FF2B5EF4-FFF2-40B4-BE49-F238E27FC236}">
                    <a16:creationId xmlns:a16="http://schemas.microsoft.com/office/drawing/2014/main" id="{7CACFF9A-652B-003D-E0DA-CA70EE670A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3" y="752"/>
                <a:ext cx="20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127.1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7" name="Line 426">
                <a:extLst>
                  <a:ext uri="{FF2B5EF4-FFF2-40B4-BE49-F238E27FC236}">
                    <a16:creationId xmlns:a16="http://schemas.microsoft.com/office/drawing/2014/main" id="{4378885A-5118-42E5-F791-BC6B7FAC89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5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8" name="Line 427">
                <a:extLst>
                  <a:ext uri="{FF2B5EF4-FFF2-40B4-BE49-F238E27FC236}">
                    <a16:creationId xmlns:a16="http://schemas.microsoft.com/office/drawing/2014/main" id="{73C3C044-40FF-1BCE-241F-9ED34402EF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32" y="947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9" name="Line 428">
                <a:extLst>
                  <a:ext uri="{FF2B5EF4-FFF2-40B4-BE49-F238E27FC236}">
                    <a16:creationId xmlns:a16="http://schemas.microsoft.com/office/drawing/2014/main" id="{15826EB6-DC64-05C3-CED3-C1FA6CF175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46" y="947"/>
                <a:ext cx="0" cy="2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0" name="Line 429">
                <a:extLst>
                  <a:ext uri="{FF2B5EF4-FFF2-40B4-BE49-F238E27FC236}">
                    <a16:creationId xmlns:a16="http://schemas.microsoft.com/office/drawing/2014/main" id="{0C617789-AD1E-2D19-78AD-EFF9F48841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3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1" name="Line 430">
                <a:extLst>
                  <a:ext uri="{FF2B5EF4-FFF2-40B4-BE49-F238E27FC236}">
                    <a16:creationId xmlns:a16="http://schemas.microsoft.com/office/drawing/2014/main" id="{87EC3FA9-87A2-414D-DDC9-FD9D8A4EBD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16" y="947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2" name="Line 431">
                <a:extLst>
                  <a:ext uri="{FF2B5EF4-FFF2-40B4-BE49-F238E27FC236}">
                    <a16:creationId xmlns:a16="http://schemas.microsoft.com/office/drawing/2014/main" id="{B9C9F39A-6398-FB89-293B-DB9E59CA59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3" y="947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3" name="Line 432">
                <a:extLst>
                  <a:ext uri="{FF2B5EF4-FFF2-40B4-BE49-F238E27FC236}">
                    <a16:creationId xmlns:a16="http://schemas.microsoft.com/office/drawing/2014/main" id="{148E2FB4-6911-1E92-FC22-07931ABF7A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30" y="947"/>
                <a:ext cx="0" cy="5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4" name="Line 433">
                <a:extLst>
                  <a:ext uri="{FF2B5EF4-FFF2-40B4-BE49-F238E27FC236}">
                    <a16:creationId xmlns:a16="http://schemas.microsoft.com/office/drawing/2014/main" id="{4F3C1C13-A837-078E-B631-63106B5457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38" y="947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5" name="Line 434">
                <a:extLst>
                  <a:ext uri="{FF2B5EF4-FFF2-40B4-BE49-F238E27FC236}">
                    <a16:creationId xmlns:a16="http://schemas.microsoft.com/office/drawing/2014/main" id="{656E8A82-A497-F007-6F13-B724D1D8D9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45" y="947"/>
                <a:ext cx="0" cy="18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6" name="Line 435">
                <a:extLst>
                  <a:ext uri="{FF2B5EF4-FFF2-40B4-BE49-F238E27FC236}">
                    <a16:creationId xmlns:a16="http://schemas.microsoft.com/office/drawing/2014/main" id="{125ECC43-DCA6-63EA-32FE-DA4745DD3D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52" y="947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7" name="Line 436">
                <a:extLst>
                  <a:ext uri="{FF2B5EF4-FFF2-40B4-BE49-F238E27FC236}">
                    <a16:creationId xmlns:a16="http://schemas.microsoft.com/office/drawing/2014/main" id="{1FEF4DB6-A867-94F3-8455-2B6AA41DCF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15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8" name="Line 437">
                <a:extLst>
                  <a:ext uri="{FF2B5EF4-FFF2-40B4-BE49-F238E27FC236}">
                    <a16:creationId xmlns:a16="http://schemas.microsoft.com/office/drawing/2014/main" id="{D3214FA2-9E5A-4461-4BEF-F53C4323FA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3" y="947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9" name="Line 438">
                <a:extLst>
                  <a:ext uri="{FF2B5EF4-FFF2-40B4-BE49-F238E27FC236}">
                    <a16:creationId xmlns:a16="http://schemas.microsoft.com/office/drawing/2014/main" id="{CC0D41D2-1247-6120-9649-CB819855C3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947"/>
                <a:ext cx="0" cy="8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0" name="Line 439">
                <a:extLst>
                  <a:ext uri="{FF2B5EF4-FFF2-40B4-BE49-F238E27FC236}">
                    <a16:creationId xmlns:a16="http://schemas.microsoft.com/office/drawing/2014/main" id="{1305634B-48EC-DF9D-63C6-BCA1C3ECBC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7" y="947"/>
                <a:ext cx="0" cy="5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1" name="Line 440">
                <a:extLst>
                  <a:ext uri="{FF2B5EF4-FFF2-40B4-BE49-F238E27FC236}">
                    <a16:creationId xmlns:a16="http://schemas.microsoft.com/office/drawing/2014/main" id="{D12FB548-C54E-DCAB-0C91-1B237A950A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44" y="947"/>
                <a:ext cx="0" cy="46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2" name="Line 441">
                <a:extLst>
                  <a:ext uri="{FF2B5EF4-FFF2-40B4-BE49-F238E27FC236}">
                    <a16:creationId xmlns:a16="http://schemas.microsoft.com/office/drawing/2014/main" id="{64175B9C-CD0C-9376-28AA-B21CC479EE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51" y="947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3" name="Line 442">
                <a:extLst>
                  <a:ext uri="{FF2B5EF4-FFF2-40B4-BE49-F238E27FC236}">
                    <a16:creationId xmlns:a16="http://schemas.microsoft.com/office/drawing/2014/main" id="{E4D5D300-A949-53BE-5386-D99CBD8C28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58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4" name="Line 443">
                <a:extLst>
                  <a:ext uri="{FF2B5EF4-FFF2-40B4-BE49-F238E27FC236}">
                    <a16:creationId xmlns:a16="http://schemas.microsoft.com/office/drawing/2014/main" id="{8541DC4D-8734-033C-14F3-8675721C02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00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5" name="Line 444">
                <a:extLst>
                  <a:ext uri="{FF2B5EF4-FFF2-40B4-BE49-F238E27FC236}">
                    <a16:creationId xmlns:a16="http://schemas.microsoft.com/office/drawing/2014/main" id="{364EC6AB-2E79-8C19-B3E0-4F26D607EB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07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6" name="Line 445">
                <a:extLst>
                  <a:ext uri="{FF2B5EF4-FFF2-40B4-BE49-F238E27FC236}">
                    <a16:creationId xmlns:a16="http://schemas.microsoft.com/office/drawing/2014/main" id="{EE316898-2C92-6355-C14C-307EAFA9FF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4" y="947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7" name="Line 446">
                <a:extLst>
                  <a:ext uri="{FF2B5EF4-FFF2-40B4-BE49-F238E27FC236}">
                    <a16:creationId xmlns:a16="http://schemas.microsoft.com/office/drawing/2014/main" id="{7584CE64-4AD8-17B7-E5CF-428F736D0C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1" y="947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8" name="Line 447">
                <a:extLst>
                  <a:ext uri="{FF2B5EF4-FFF2-40B4-BE49-F238E27FC236}">
                    <a16:creationId xmlns:a16="http://schemas.microsoft.com/office/drawing/2014/main" id="{C3E82CFE-E6C9-1FB9-63AE-A5C1AFBDF1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8" y="947"/>
                <a:ext cx="0" cy="7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9" name="Line 448">
                <a:extLst>
                  <a:ext uri="{FF2B5EF4-FFF2-40B4-BE49-F238E27FC236}">
                    <a16:creationId xmlns:a16="http://schemas.microsoft.com/office/drawing/2014/main" id="{68811F1F-BA4F-A743-1D7B-283C773637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35" y="947"/>
                <a:ext cx="0" cy="5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0" name="Line 449">
                <a:extLst>
                  <a:ext uri="{FF2B5EF4-FFF2-40B4-BE49-F238E27FC236}">
                    <a16:creationId xmlns:a16="http://schemas.microsoft.com/office/drawing/2014/main" id="{4D46DD52-CE26-43D5-FD8B-5072180F29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43" y="947"/>
                <a:ext cx="0" cy="30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1" name="Line 450">
                <a:extLst>
                  <a:ext uri="{FF2B5EF4-FFF2-40B4-BE49-F238E27FC236}">
                    <a16:creationId xmlns:a16="http://schemas.microsoft.com/office/drawing/2014/main" id="{33BC6946-4FE1-1299-F444-E812E0A626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50" y="947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2" name="Line 451">
                <a:extLst>
                  <a:ext uri="{FF2B5EF4-FFF2-40B4-BE49-F238E27FC236}">
                    <a16:creationId xmlns:a16="http://schemas.microsoft.com/office/drawing/2014/main" id="{A4CEA2A2-D0E4-E5BB-4EF8-104FB8AAC6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57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3" name="Line 452">
                <a:extLst>
                  <a:ext uri="{FF2B5EF4-FFF2-40B4-BE49-F238E27FC236}">
                    <a16:creationId xmlns:a16="http://schemas.microsoft.com/office/drawing/2014/main" id="{A709BEB1-B339-1B1C-4E7C-154A6CB162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85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4" name="Line 453">
                <a:extLst>
                  <a:ext uri="{FF2B5EF4-FFF2-40B4-BE49-F238E27FC236}">
                    <a16:creationId xmlns:a16="http://schemas.microsoft.com/office/drawing/2014/main" id="{A7925CF8-AEDC-D73A-2A37-2A6918F433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92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5" name="Line 454">
                <a:extLst>
                  <a:ext uri="{FF2B5EF4-FFF2-40B4-BE49-F238E27FC236}">
                    <a16:creationId xmlns:a16="http://schemas.microsoft.com/office/drawing/2014/main" id="{2F19CFA0-0545-01D2-35B7-88BF61DA19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99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6" name="Line 455">
                <a:extLst>
                  <a:ext uri="{FF2B5EF4-FFF2-40B4-BE49-F238E27FC236}">
                    <a16:creationId xmlns:a16="http://schemas.microsoft.com/office/drawing/2014/main" id="{5BB07C08-8C67-71AF-B73F-EBD4D16B8A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06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7" name="Line 456">
                <a:extLst>
                  <a:ext uri="{FF2B5EF4-FFF2-40B4-BE49-F238E27FC236}">
                    <a16:creationId xmlns:a16="http://schemas.microsoft.com/office/drawing/2014/main" id="{5C3E8887-9372-9A35-2A7D-C2F201E58E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3" y="947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8" name="Line 457">
                <a:extLst>
                  <a:ext uri="{FF2B5EF4-FFF2-40B4-BE49-F238E27FC236}">
                    <a16:creationId xmlns:a16="http://schemas.microsoft.com/office/drawing/2014/main" id="{5B39E7A6-4F68-5B1B-0A38-D754E51D5E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0" y="947"/>
                <a:ext cx="0" cy="2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9" name="Line 458">
                <a:extLst>
                  <a:ext uri="{FF2B5EF4-FFF2-40B4-BE49-F238E27FC236}">
                    <a16:creationId xmlns:a16="http://schemas.microsoft.com/office/drawing/2014/main" id="{A4414DB7-6AC9-FA3A-B9EC-E5CA63B203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7" y="947"/>
                <a:ext cx="0" cy="7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0" name="Line 459">
                <a:extLst>
                  <a:ext uri="{FF2B5EF4-FFF2-40B4-BE49-F238E27FC236}">
                    <a16:creationId xmlns:a16="http://schemas.microsoft.com/office/drawing/2014/main" id="{8983E079-C4B3-CE5B-8757-3833F5BA64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34" y="947"/>
                <a:ext cx="0" cy="3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1" name="Line 460">
                <a:extLst>
                  <a:ext uri="{FF2B5EF4-FFF2-40B4-BE49-F238E27FC236}">
                    <a16:creationId xmlns:a16="http://schemas.microsoft.com/office/drawing/2014/main" id="{022C7C0D-0AD2-968B-3D41-D1F18319C2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41" y="947"/>
                <a:ext cx="0" cy="29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2" name="Line 461">
                <a:extLst>
                  <a:ext uri="{FF2B5EF4-FFF2-40B4-BE49-F238E27FC236}">
                    <a16:creationId xmlns:a16="http://schemas.microsoft.com/office/drawing/2014/main" id="{11150FF0-B597-861E-45BE-2B75A87B41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48" y="947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3" name="Line 462">
                <a:extLst>
                  <a:ext uri="{FF2B5EF4-FFF2-40B4-BE49-F238E27FC236}">
                    <a16:creationId xmlns:a16="http://schemas.microsoft.com/office/drawing/2014/main" id="{D8556F9E-F14A-5408-F759-43264FC5C6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55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4" name="Line 463">
                <a:extLst>
                  <a:ext uri="{FF2B5EF4-FFF2-40B4-BE49-F238E27FC236}">
                    <a16:creationId xmlns:a16="http://schemas.microsoft.com/office/drawing/2014/main" id="{3062614B-9E5E-9162-4114-199BF504A6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84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5" name="Line 464">
                <a:extLst>
                  <a:ext uri="{FF2B5EF4-FFF2-40B4-BE49-F238E27FC236}">
                    <a16:creationId xmlns:a16="http://schemas.microsoft.com/office/drawing/2014/main" id="{31C02792-7390-F42D-CBD9-87E3229B84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98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6" name="Line 465">
                <a:extLst>
                  <a:ext uri="{FF2B5EF4-FFF2-40B4-BE49-F238E27FC236}">
                    <a16:creationId xmlns:a16="http://schemas.microsoft.com/office/drawing/2014/main" id="{E06622E6-67F9-495D-48CE-5113C45B3D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12" y="947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7" name="Line 466">
                <a:extLst>
                  <a:ext uri="{FF2B5EF4-FFF2-40B4-BE49-F238E27FC236}">
                    <a16:creationId xmlns:a16="http://schemas.microsoft.com/office/drawing/2014/main" id="{A68A4FA1-A375-8AD3-4018-D8C00485E6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19" y="947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8" name="Line 467">
                <a:extLst>
                  <a:ext uri="{FF2B5EF4-FFF2-40B4-BE49-F238E27FC236}">
                    <a16:creationId xmlns:a16="http://schemas.microsoft.com/office/drawing/2014/main" id="{F9A347D2-112C-6CCB-042A-3E2CC32659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26" y="947"/>
                <a:ext cx="0" cy="7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9" name="Line 468">
                <a:extLst>
                  <a:ext uri="{FF2B5EF4-FFF2-40B4-BE49-F238E27FC236}">
                    <a16:creationId xmlns:a16="http://schemas.microsoft.com/office/drawing/2014/main" id="{77D8988E-7BCD-635F-9DCC-9C9CF08DDA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3" y="947"/>
                <a:ext cx="0" cy="2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0" name="Line 469">
                <a:extLst>
                  <a:ext uri="{FF2B5EF4-FFF2-40B4-BE49-F238E27FC236}">
                    <a16:creationId xmlns:a16="http://schemas.microsoft.com/office/drawing/2014/main" id="{95BB427A-7CCA-364A-2E18-C29B1C36C0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0" y="947"/>
                <a:ext cx="0" cy="11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1" name="Line 470">
                <a:extLst>
                  <a:ext uri="{FF2B5EF4-FFF2-40B4-BE49-F238E27FC236}">
                    <a16:creationId xmlns:a16="http://schemas.microsoft.com/office/drawing/2014/main" id="{F754FF25-7AFB-114E-596D-37B800A734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7" y="947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2" name="Line 471">
                <a:extLst>
                  <a:ext uri="{FF2B5EF4-FFF2-40B4-BE49-F238E27FC236}">
                    <a16:creationId xmlns:a16="http://schemas.microsoft.com/office/drawing/2014/main" id="{5294E1FD-F6DE-0A9B-BBD0-B29F9373DA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55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3" name="Line 472">
                <a:extLst>
                  <a:ext uri="{FF2B5EF4-FFF2-40B4-BE49-F238E27FC236}">
                    <a16:creationId xmlns:a16="http://schemas.microsoft.com/office/drawing/2014/main" id="{4F4489D6-EED1-8810-CAEF-EA0A07B45D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76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4" name="Line 473">
                <a:extLst>
                  <a:ext uri="{FF2B5EF4-FFF2-40B4-BE49-F238E27FC236}">
                    <a16:creationId xmlns:a16="http://schemas.microsoft.com/office/drawing/2014/main" id="{6596F1AB-160B-2F7A-01B9-270B3B31B2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83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5" name="Line 474">
                <a:extLst>
                  <a:ext uri="{FF2B5EF4-FFF2-40B4-BE49-F238E27FC236}">
                    <a16:creationId xmlns:a16="http://schemas.microsoft.com/office/drawing/2014/main" id="{C28D46A8-39FC-F9E9-B6A5-9605C11295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97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6" name="Line 475">
                <a:extLst>
                  <a:ext uri="{FF2B5EF4-FFF2-40B4-BE49-F238E27FC236}">
                    <a16:creationId xmlns:a16="http://schemas.microsoft.com/office/drawing/2014/main" id="{680C3AD1-924C-6200-80C4-10A86682B3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4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7" name="Line 476">
                <a:extLst>
                  <a:ext uri="{FF2B5EF4-FFF2-40B4-BE49-F238E27FC236}">
                    <a16:creationId xmlns:a16="http://schemas.microsoft.com/office/drawing/2014/main" id="{415F9AE9-3820-1AA5-6088-8C8F520E4B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11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8" name="Line 477">
                <a:extLst>
                  <a:ext uri="{FF2B5EF4-FFF2-40B4-BE49-F238E27FC236}">
                    <a16:creationId xmlns:a16="http://schemas.microsoft.com/office/drawing/2014/main" id="{008D32BB-C9E7-1994-74BD-72289F122F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18" y="947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9" name="Line 478">
                <a:extLst>
                  <a:ext uri="{FF2B5EF4-FFF2-40B4-BE49-F238E27FC236}">
                    <a16:creationId xmlns:a16="http://schemas.microsoft.com/office/drawing/2014/main" id="{7BF1697B-0C6E-4192-D29C-441E1F357E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25" y="947"/>
                <a:ext cx="0" cy="4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0" name="Line 479">
                <a:extLst>
                  <a:ext uri="{FF2B5EF4-FFF2-40B4-BE49-F238E27FC236}">
                    <a16:creationId xmlns:a16="http://schemas.microsoft.com/office/drawing/2014/main" id="{50665A89-288E-1E0F-3E9C-E4269C1757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32" y="947"/>
                <a:ext cx="0" cy="2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1" name="Line 480">
                <a:extLst>
                  <a:ext uri="{FF2B5EF4-FFF2-40B4-BE49-F238E27FC236}">
                    <a16:creationId xmlns:a16="http://schemas.microsoft.com/office/drawing/2014/main" id="{67C16229-7E99-5F50-E6F1-C89AE6CA4A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39" y="947"/>
                <a:ext cx="0" cy="7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2" name="Line 481">
                <a:extLst>
                  <a:ext uri="{FF2B5EF4-FFF2-40B4-BE49-F238E27FC236}">
                    <a16:creationId xmlns:a16="http://schemas.microsoft.com/office/drawing/2014/main" id="{80AA41FE-8E15-596B-8738-27C4E73969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46" y="947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3" name="Line 482">
                <a:extLst>
                  <a:ext uri="{FF2B5EF4-FFF2-40B4-BE49-F238E27FC236}">
                    <a16:creationId xmlns:a16="http://schemas.microsoft.com/office/drawing/2014/main" id="{D2C92DC1-4192-7CA9-ED66-873D7332D3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3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4" name="Line 483">
                <a:extLst>
                  <a:ext uri="{FF2B5EF4-FFF2-40B4-BE49-F238E27FC236}">
                    <a16:creationId xmlns:a16="http://schemas.microsoft.com/office/drawing/2014/main" id="{FE0EB49B-06B9-984D-5615-30B012B0C4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67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5" name="Line 484">
                <a:extLst>
                  <a:ext uri="{FF2B5EF4-FFF2-40B4-BE49-F238E27FC236}">
                    <a16:creationId xmlns:a16="http://schemas.microsoft.com/office/drawing/2014/main" id="{CA4DDC23-9902-EA62-C0D6-E128A5482F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82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6" name="Line 485">
                <a:extLst>
                  <a:ext uri="{FF2B5EF4-FFF2-40B4-BE49-F238E27FC236}">
                    <a16:creationId xmlns:a16="http://schemas.microsoft.com/office/drawing/2014/main" id="{E18D2D0C-7562-22AE-F81F-41CFFD901C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96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7" name="Line 486">
                <a:extLst>
                  <a:ext uri="{FF2B5EF4-FFF2-40B4-BE49-F238E27FC236}">
                    <a16:creationId xmlns:a16="http://schemas.microsoft.com/office/drawing/2014/main" id="{745C1F34-4E2A-802B-CD08-423B4FC9A8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3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8" name="Line 487">
                <a:extLst>
                  <a:ext uri="{FF2B5EF4-FFF2-40B4-BE49-F238E27FC236}">
                    <a16:creationId xmlns:a16="http://schemas.microsoft.com/office/drawing/2014/main" id="{4386E9AE-7085-CA3C-A34C-891F805792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10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9" name="Line 488">
                <a:extLst>
                  <a:ext uri="{FF2B5EF4-FFF2-40B4-BE49-F238E27FC236}">
                    <a16:creationId xmlns:a16="http://schemas.microsoft.com/office/drawing/2014/main" id="{184BB2E6-BA71-BE79-5079-C1477E823B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17" y="947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0" name="Line 489">
                <a:extLst>
                  <a:ext uri="{FF2B5EF4-FFF2-40B4-BE49-F238E27FC236}">
                    <a16:creationId xmlns:a16="http://schemas.microsoft.com/office/drawing/2014/main" id="{40B49F32-AA79-97DA-EEAC-109201B115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24" y="947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1" name="Line 490">
                <a:extLst>
                  <a:ext uri="{FF2B5EF4-FFF2-40B4-BE49-F238E27FC236}">
                    <a16:creationId xmlns:a16="http://schemas.microsoft.com/office/drawing/2014/main" id="{C91C8139-B85D-6D4D-468B-543F5A92CD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1" y="947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2" name="Line 491">
                <a:extLst>
                  <a:ext uri="{FF2B5EF4-FFF2-40B4-BE49-F238E27FC236}">
                    <a16:creationId xmlns:a16="http://schemas.microsoft.com/office/drawing/2014/main" id="{D1CAAFBE-AD00-9DA1-1667-43DE887769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8" y="947"/>
                <a:ext cx="0" cy="5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3" name="Line 492">
                <a:extLst>
                  <a:ext uri="{FF2B5EF4-FFF2-40B4-BE49-F238E27FC236}">
                    <a16:creationId xmlns:a16="http://schemas.microsoft.com/office/drawing/2014/main" id="{C653DE9B-8047-ED2A-14F5-25A4DD3CA1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5" y="947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4" name="Line 493">
                <a:extLst>
                  <a:ext uri="{FF2B5EF4-FFF2-40B4-BE49-F238E27FC236}">
                    <a16:creationId xmlns:a16="http://schemas.microsoft.com/office/drawing/2014/main" id="{E6DDD0A1-970D-DE58-29F1-FF971B46D1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52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5" name="Line 494">
                <a:extLst>
                  <a:ext uri="{FF2B5EF4-FFF2-40B4-BE49-F238E27FC236}">
                    <a16:creationId xmlns:a16="http://schemas.microsoft.com/office/drawing/2014/main" id="{8D24A00C-EBD0-24E0-9097-4AB25E3342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02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6" name="Line 495">
                <a:extLst>
                  <a:ext uri="{FF2B5EF4-FFF2-40B4-BE49-F238E27FC236}">
                    <a16:creationId xmlns:a16="http://schemas.microsoft.com/office/drawing/2014/main" id="{85C8252F-D462-BB9A-5E0B-6AB9A94964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09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7" name="Line 496">
                <a:extLst>
                  <a:ext uri="{FF2B5EF4-FFF2-40B4-BE49-F238E27FC236}">
                    <a16:creationId xmlns:a16="http://schemas.microsoft.com/office/drawing/2014/main" id="{D7DEE741-65D8-EACB-596D-F5C3A0917B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16" y="947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8" name="Line 497">
                <a:extLst>
                  <a:ext uri="{FF2B5EF4-FFF2-40B4-BE49-F238E27FC236}">
                    <a16:creationId xmlns:a16="http://schemas.microsoft.com/office/drawing/2014/main" id="{009C809C-1F30-7FFD-8428-31015BAD0B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23" y="947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9" name="Line 498">
                <a:extLst>
                  <a:ext uri="{FF2B5EF4-FFF2-40B4-BE49-F238E27FC236}">
                    <a16:creationId xmlns:a16="http://schemas.microsoft.com/office/drawing/2014/main" id="{D0163D0B-CE67-63DC-D1E5-0356D77F9A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30" y="947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0" name="Line 499">
                <a:extLst>
                  <a:ext uri="{FF2B5EF4-FFF2-40B4-BE49-F238E27FC236}">
                    <a16:creationId xmlns:a16="http://schemas.microsoft.com/office/drawing/2014/main" id="{936E23AF-DE8E-8620-E954-D54332ED5F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37" y="947"/>
                <a:ext cx="0" cy="5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1" name="Line 500">
                <a:extLst>
                  <a:ext uri="{FF2B5EF4-FFF2-40B4-BE49-F238E27FC236}">
                    <a16:creationId xmlns:a16="http://schemas.microsoft.com/office/drawing/2014/main" id="{49690EF6-A024-8976-CB75-DA4BD35989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44" y="947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2" name="Line 501">
                <a:extLst>
                  <a:ext uri="{FF2B5EF4-FFF2-40B4-BE49-F238E27FC236}">
                    <a16:creationId xmlns:a16="http://schemas.microsoft.com/office/drawing/2014/main" id="{5BDB65DB-8537-1809-8720-069886F038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51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3" name="Line 502">
                <a:extLst>
                  <a:ext uri="{FF2B5EF4-FFF2-40B4-BE49-F238E27FC236}">
                    <a16:creationId xmlns:a16="http://schemas.microsoft.com/office/drawing/2014/main" id="{29B70930-544D-38DD-E3F3-900BE4CE3F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08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4" name="Line 503">
                <a:extLst>
                  <a:ext uri="{FF2B5EF4-FFF2-40B4-BE49-F238E27FC236}">
                    <a16:creationId xmlns:a16="http://schemas.microsoft.com/office/drawing/2014/main" id="{DC91E9F6-CFE5-10A3-B96B-F13668BEB4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15" y="947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5" name="Line 504">
                <a:extLst>
                  <a:ext uri="{FF2B5EF4-FFF2-40B4-BE49-F238E27FC236}">
                    <a16:creationId xmlns:a16="http://schemas.microsoft.com/office/drawing/2014/main" id="{50D12D7B-7B6A-C755-AED1-2463C4C51A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22" y="947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6" name="Line 505">
                <a:extLst>
                  <a:ext uri="{FF2B5EF4-FFF2-40B4-BE49-F238E27FC236}">
                    <a16:creationId xmlns:a16="http://schemas.microsoft.com/office/drawing/2014/main" id="{27EE19BB-BE48-2DFA-2B7F-BEEF0F1CB8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29" y="947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7" name="Line 506">
                <a:extLst>
                  <a:ext uri="{FF2B5EF4-FFF2-40B4-BE49-F238E27FC236}">
                    <a16:creationId xmlns:a16="http://schemas.microsoft.com/office/drawing/2014/main" id="{795BC96E-DB32-F410-EF17-3DB90E752F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36" y="947"/>
                <a:ext cx="0" cy="3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8" name="Line 507">
                <a:extLst>
                  <a:ext uri="{FF2B5EF4-FFF2-40B4-BE49-F238E27FC236}">
                    <a16:creationId xmlns:a16="http://schemas.microsoft.com/office/drawing/2014/main" id="{CC5B3E84-EA4F-0CF8-7366-F891C181C1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43" y="947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9" name="Line 508">
                <a:extLst>
                  <a:ext uri="{FF2B5EF4-FFF2-40B4-BE49-F238E27FC236}">
                    <a16:creationId xmlns:a16="http://schemas.microsoft.com/office/drawing/2014/main" id="{19D91D12-C2B1-E5A5-311A-4F1746156D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50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0" name="Line 509">
                <a:extLst>
                  <a:ext uri="{FF2B5EF4-FFF2-40B4-BE49-F238E27FC236}">
                    <a16:creationId xmlns:a16="http://schemas.microsoft.com/office/drawing/2014/main" id="{D9AF4519-8EB7-9B9F-3360-B19B0B9097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06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1" name="Line 510">
                <a:extLst>
                  <a:ext uri="{FF2B5EF4-FFF2-40B4-BE49-F238E27FC236}">
                    <a16:creationId xmlns:a16="http://schemas.microsoft.com/office/drawing/2014/main" id="{1839E657-279E-8D4C-AF36-DD6FFD03E3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4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2" name="Line 511">
                <a:extLst>
                  <a:ext uri="{FF2B5EF4-FFF2-40B4-BE49-F238E27FC236}">
                    <a16:creationId xmlns:a16="http://schemas.microsoft.com/office/drawing/2014/main" id="{B5930866-BE1D-39A0-4966-74100936EE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21" y="947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3" name="Line 512">
                <a:extLst>
                  <a:ext uri="{FF2B5EF4-FFF2-40B4-BE49-F238E27FC236}">
                    <a16:creationId xmlns:a16="http://schemas.microsoft.com/office/drawing/2014/main" id="{4D260A59-AEF4-F8EB-7048-A3F2AA327E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28" y="947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4" name="Line 513">
                <a:extLst>
                  <a:ext uri="{FF2B5EF4-FFF2-40B4-BE49-F238E27FC236}">
                    <a16:creationId xmlns:a16="http://schemas.microsoft.com/office/drawing/2014/main" id="{1364A915-4B09-BAC2-1BB4-89C1D2F82A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35" y="947"/>
                <a:ext cx="0" cy="3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5" name="Line 514">
                <a:extLst>
                  <a:ext uri="{FF2B5EF4-FFF2-40B4-BE49-F238E27FC236}">
                    <a16:creationId xmlns:a16="http://schemas.microsoft.com/office/drawing/2014/main" id="{6A6EE922-818A-7C3E-7262-825FF61D06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42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6" name="Line 515">
                <a:extLst>
                  <a:ext uri="{FF2B5EF4-FFF2-40B4-BE49-F238E27FC236}">
                    <a16:creationId xmlns:a16="http://schemas.microsoft.com/office/drawing/2014/main" id="{DD007EB4-C429-C6C2-2196-082CFD40D4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49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7" name="Line 516">
                <a:extLst>
                  <a:ext uri="{FF2B5EF4-FFF2-40B4-BE49-F238E27FC236}">
                    <a16:creationId xmlns:a16="http://schemas.microsoft.com/office/drawing/2014/main" id="{4B40D3EA-CB62-46E8-A1A9-4968A06CA1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13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8" name="Line 517">
                <a:extLst>
                  <a:ext uri="{FF2B5EF4-FFF2-40B4-BE49-F238E27FC236}">
                    <a16:creationId xmlns:a16="http://schemas.microsoft.com/office/drawing/2014/main" id="{A10E2237-06C3-1917-A922-B48E68B042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20" y="947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9" name="Line 518">
                <a:extLst>
                  <a:ext uri="{FF2B5EF4-FFF2-40B4-BE49-F238E27FC236}">
                    <a16:creationId xmlns:a16="http://schemas.microsoft.com/office/drawing/2014/main" id="{69C7A5ED-3EBC-4FD5-4662-2D9449AAA0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27" y="947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0" name="Line 519">
                <a:extLst>
                  <a:ext uri="{FF2B5EF4-FFF2-40B4-BE49-F238E27FC236}">
                    <a16:creationId xmlns:a16="http://schemas.microsoft.com/office/drawing/2014/main" id="{BCF16495-AEC3-6358-434B-283C2FB809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4" y="947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1" name="Line 520">
                <a:extLst>
                  <a:ext uri="{FF2B5EF4-FFF2-40B4-BE49-F238E27FC236}">
                    <a16:creationId xmlns:a16="http://schemas.microsoft.com/office/drawing/2014/main" id="{20419FC0-2B32-8E10-DC11-8AD29259F2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41" y="947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2" name="Line 521">
                <a:extLst>
                  <a:ext uri="{FF2B5EF4-FFF2-40B4-BE49-F238E27FC236}">
                    <a16:creationId xmlns:a16="http://schemas.microsoft.com/office/drawing/2014/main" id="{7FD2B970-A12F-AC2D-B66F-9E126AC159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11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3" name="Line 522">
                <a:extLst>
                  <a:ext uri="{FF2B5EF4-FFF2-40B4-BE49-F238E27FC236}">
                    <a16:creationId xmlns:a16="http://schemas.microsoft.com/office/drawing/2014/main" id="{8B6181A8-7237-9CF3-2C92-DF7E68EB3A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19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4" name="Line 523">
                <a:extLst>
                  <a:ext uri="{FF2B5EF4-FFF2-40B4-BE49-F238E27FC236}">
                    <a16:creationId xmlns:a16="http://schemas.microsoft.com/office/drawing/2014/main" id="{63A9204B-98EE-79A0-B670-4634C8FA63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26" y="947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5" name="Line 524">
                <a:extLst>
                  <a:ext uri="{FF2B5EF4-FFF2-40B4-BE49-F238E27FC236}">
                    <a16:creationId xmlns:a16="http://schemas.microsoft.com/office/drawing/2014/main" id="{E615EF87-EAF5-D9B6-D771-DBCAE90D4B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33" y="947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6" name="Line 525">
                <a:extLst>
                  <a:ext uri="{FF2B5EF4-FFF2-40B4-BE49-F238E27FC236}">
                    <a16:creationId xmlns:a16="http://schemas.microsoft.com/office/drawing/2014/main" id="{40984B8E-2A3E-343E-E232-71E50851AA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0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7" name="Line 526">
                <a:extLst>
                  <a:ext uri="{FF2B5EF4-FFF2-40B4-BE49-F238E27FC236}">
                    <a16:creationId xmlns:a16="http://schemas.microsoft.com/office/drawing/2014/main" id="{CEDB499B-F6BC-4CB6-66F0-73AFD71945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7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8" name="Line 527">
                <a:extLst>
                  <a:ext uri="{FF2B5EF4-FFF2-40B4-BE49-F238E27FC236}">
                    <a16:creationId xmlns:a16="http://schemas.microsoft.com/office/drawing/2014/main" id="{72E5351C-C35B-8663-E61C-03817DDC30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11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9" name="Line 528">
                <a:extLst>
                  <a:ext uri="{FF2B5EF4-FFF2-40B4-BE49-F238E27FC236}">
                    <a16:creationId xmlns:a16="http://schemas.microsoft.com/office/drawing/2014/main" id="{BD3D86BD-09C8-4F71-07C3-56D30D8C60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18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0" name="Line 529">
                <a:extLst>
                  <a:ext uri="{FF2B5EF4-FFF2-40B4-BE49-F238E27FC236}">
                    <a16:creationId xmlns:a16="http://schemas.microsoft.com/office/drawing/2014/main" id="{C4063E88-86E2-3D2D-9AF7-5B9A7D98FB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25" y="947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1" name="Line 530">
                <a:extLst>
                  <a:ext uri="{FF2B5EF4-FFF2-40B4-BE49-F238E27FC236}">
                    <a16:creationId xmlns:a16="http://schemas.microsoft.com/office/drawing/2014/main" id="{1B26E133-9C5E-B01C-E654-E49C384863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2" y="947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2" name="Line 531">
                <a:extLst>
                  <a:ext uri="{FF2B5EF4-FFF2-40B4-BE49-F238E27FC236}">
                    <a16:creationId xmlns:a16="http://schemas.microsoft.com/office/drawing/2014/main" id="{41843346-9737-3D4F-2F5F-2CAFAA2239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9" y="947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3" name="Line 532">
                <a:extLst>
                  <a:ext uri="{FF2B5EF4-FFF2-40B4-BE49-F238E27FC236}">
                    <a16:creationId xmlns:a16="http://schemas.microsoft.com/office/drawing/2014/main" id="{5489EC32-2161-E630-A47A-51D8E24C9F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46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4" name="Line 533">
                <a:extLst>
                  <a:ext uri="{FF2B5EF4-FFF2-40B4-BE49-F238E27FC236}">
                    <a16:creationId xmlns:a16="http://schemas.microsoft.com/office/drawing/2014/main" id="{44E31EFD-3C06-AC6B-79E3-F3A06A52DF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09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5" name="Line 534">
                <a:extLst>
                  <a:ext uri="{FF2B5EF4-FFF2-40B4-BE49-F238E27FC236}">
                    <a16:creationId xmlns:a16="http://schemas.microsoft.com/office/drawing/2014/main" id="{564397F3-96B3-036D-31C0-83E7182464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6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6" name="Line 535">
                <a:extLst>
                  <a:ext uri="{FF2B5EF4-FFF2-40B4-BE49-F238E27FC236}">
                    <a16:creationId xmlns:a16="http://schemas.microsoft.com/office/drawing/2014/main" id="{B0DB60B6-CE85-3083-0CC9-E245C8D7BA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3" y="947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7" name="Line 536">
                <a:extLst>
                  <a:ext uri="{FF2B5EF4-FFF2-40B4-BE49-F238E27FC236}">
                    <a16:creationId xmlns:a16="http://schemas.microsoft.com/office/drawing/2014/main" id="{16B5CA21-EF20-0463-E53C-1DC80294EB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31" y="947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8" name="Line 537">
                <a:extLst>
                  <a:ext uri="{FF2B5EF4-FFF2-40B4-BE49-F238E27FC236}">
                    <a16:creationId xmlns:a16="http://schemas.microsoft.com/office/drawing/2014/main" id="{C4F67BF8-CBAE-4CF0-959F-7A92B7569C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38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9" name="Line 538">
                <a:extLst>
                  <a:ext uri="{FF2B5EF4-FFF2-40B4-BE49-F238E27FC236}">
                    <a16:creationId xmlns:a16="http://schemas.microsoft.com/office/drawing/2014/main" id="{DD7FB4BA-671C-19EA-A246-5FDEA3AA18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45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0" name="Line 539">
                <a:extLst>
                  <a:ext uri="{FF2B5EF4-FFF2-40B4-BE49-F238E27FC236}">
                    <a16:creationId xmlns:a16="http://schemas.microsoft.com/office/drawing/2014/main" id="{B1B1810D-F18D-4FFE-FA4B-ED29F6A3B1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08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1" name="Line 540">
                <a:extLst>
                  <a:ext uri="{FF2B5EF4-FFF2-40B4-BE49-F238E27FC236}">
                    <a16:creationId xmlns:a16="http://schemas.microsoft.com/office/drawing/2014/main" id="{2F1C0E0D-4476-C12B-8ED5-A676C042F2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15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2" name="Line 541">
                <a:extLst>
                  <a:ext uri="{FF2B5EF4-FFF2-40B4-BE49-F238E27FC236}">
                    <a16:creationId xmlns:a16="http://schemas.microsoft.com/office/drawing/2014/main" id="{DBFE3A07-29A6-5FA5-BC61-C1E75DB2BA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22" y="947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3" name="Line 542">
                <a:extLst>
                  <a:ext uri="{FF2B5EF4-FFF2-40B4-BE49-F238E27FC236}">
                    <a16:creationId xmlns:a16="http://schemas.microsoft.com/office/drawing/2014/main" id="{CE0C2BFC-C6ED-C581-5BC0-356B6F97BD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29" y="947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4" name="Line 543">
                <a:extLst>
                  <a:ext uri="{FF2B5EF4-FFF2-40B4-BE49-F238E27FC236}">
                    <a16:creationId xmlns:a16="http://schemas.microsoft.com/office/drawing/2014/main" id="{5AB7823D-F89C-F73B-291D-9503E3FD2B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6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5" name="Line 544">
                <a:extLst>
                  <a:ext uri="{FF2B5EF4-FFF2-40B4-BE49-F238E27FC236}">
                    <a16:creationId xmlns:a16="http://schemas.microsoft.com/office/drawing/2014/main" id="{5D78D89A-532C-889E-A4CB-E10D42147E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43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6" name="Line 545">
                <a:extLst>
                  <a:ext uri="{FF2B5EF4-FFF2-40B4-BE49-F238E27FC236}">
                    <a16:creationId xmlns:a16="http://schemas.microsoft.com/office/drawing/2014/main" id="{6CDE28B0-7085-BA13-D3CC-22E9ABF02B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07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7" name="Line 546">
                <a:extLst>
                  <a:ext uri="{FF2B5EF4-FFF2-40B4-BE49-F238E27FC236}">
                    <a16:creationId xmlns:a16="http://schemas.microsoft.com/office/drawing/2014/main" id="{6D4E89D6-3FFE-3A2C-791F-B51C6D01C4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14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8" name="Line 547">
                <a:extLst>
                  <a:ext uri="{FF2B5EF4-FFF2-40B4-BE49-F238E27FC236}">
                    <a16:creationId xmlns:a16="http://schemas.microsoft.com/office/drawing/2014/main" id="{F8D67BE3-C1F5-617A-FEB9-860BBED36C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1" y="947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9" name="Line 548">
                <a:extLst>
                  <a:ext uri="{FF2B5EF4-FFF2-40B4-BE49-F238E27FC236}">
                    <a16:creationId xmlns:a16="http://schemas.microsoft.com/office/drawing/2014/main" id="{D37467B0-AEA7-16B0-2A0B-7D9E3C218A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8" y="947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0" name="Line 549">
                <a:extLst>
                  <a:ext uri="{FF2B5EF4-FFF2-40B4-BE49-F238E27FC236}">
                    <a16:creationId xmlns:a16="http://schemas.microsoft.com/office/drawing/2014/main" id="{19AA5EC8-F4DF-3713-A4A3-5185E7953E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36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1" name="Line 550">
                <a:extLst>
                  <a:ext uri="{FF2B5EF4-FFF2-40B4-BE49-F238E27FC236}">
                    <a16:creationId xmlns:a16="http://schemas.microsoft.com/office/drawing/2014/main" id="{3CEB88A2-BF26-BA76-5A83-5644979706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06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2" name="Line 551">
                <a:extLst>
                  <a:ext uri="{FF2B5EF4-FFF2-40B4-BE49-F238E27FC236}">
                    <a16:creationId xmlns:a16="http://schemas.microsoft.com/office/drawing/2014/main" id="{35013B9D-FED8-FD7C-3D4A-281EC0CF9B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13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3" name="Line 552">
                <a:extLst>
                  <a:ext uri="{FF2B5EF4-FFF2-40B4-BE49-F238E27FC236}">
                    <a16:creationId xmlns:a16="http://schemas.microsoft.com/office/drawing/2014/main" id="{8B5E8237-0768-931A-DB80-4D6BC4E850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20" y="947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4" name="Line 553">
                <a:extLst>
                  <a:ext uri="{FF2B5EF4-FFF2-40B4-BE49-F238E27FC236}">
                    <a16:creationId xmlns:a16="http://schemas.microsoft.com/office/drawing/2014/main" id="{8C573DB6-8503-1876-5370-E9D028D06D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27" y="947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5" name="Line 554">
                <a:extLst>
                  <a:ext uri="{FF2B5EF4-FFF2-40B4-BE49-F238E27FC236}">
                    <a16:creationId xmlns:a16="http://schemas.microsoft.com/office/drawing/2014/main" id="{3B1AA93D-5129-A417-A920-6EC0C06BDA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34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6" name="Line 555">
                <a:extLst>
                  <a:ext uri="{FF2B5EF4-FFF2-40B4-BE49-F238E27FC236}">
                    <a16:creationId xmlns:a16="http://schemas.microsoft.com/office/drawing/2014/main" id="{6D05D814-2018-59A3-8DCA-5566FB30E0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41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7" name="Line 556">
                <a:extLst>
                  <a:ext uri="{FF2B5EF4-FFF2-40B4-BE49-F238E27FC236}">
                    <a16:creationId xmlns:a16="http://schemas.microsoft.com/office/drawing/2014/main" id="{978B4C42-A001-0025-09D0-3A763C1AD2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05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8" name="Line 557">
                <a:extLst>
                  <a:ext uri="{FF2B5EF4-FFF2-40B4-BE49-F238E27FC236}">
                    <a16:creationId xmlns:a16="http://schemas.microsoft.com/office/drawing/2014/main" id="{0621BA54-D1AF-00A6-8755-2B622DE229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12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9" name="Line 558">
                <a:extLst>
                  <a:ext uri="{FF2B5EF4-FFF2-40B4-BE49-F238E27FC236}">
                    <a16:creationId xmlns:a16="http://schemas.microsoft.com/office/drawing/2014/main" id="{BBA5A02A-D70D-83AD-6545-63EED04004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19" y="947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0" name="Line 559">
                <a:extLst>
                  <a:ext uri="{FF2B5EF4-FFF2-40B4-BE49-F238E27FC236}">
                    <a16:creationId xmlns:a16="http://schemas.microsoft.com/office/drawing/2014/main" id="{D81CAE3C-618D-6D02-F27B-C3A14AB5A1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26" y="947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1" name="Line 560">
                <a:extLst>
                  <a:ext uri="{FF2B5EF4-FFF2-40B4-BE49-F238E27FC236}">
                    <a16:creationId xmlns:a16="http://schemas.microsoft.com/office/drawing/2014/main" id="{068F955C-E968-B822-CDF9-6FBD69DE2D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33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2" name="Line 561">
                <a:extLst>
                  <a:ext uri="{FF2B5EF4-FFF2-40B4-BE49-F238E27FC236}">
                    <a16:creationId xmlns:a16="http://schemas.microsoft.com/office/drawing/2014/main" id="{20B73CBF-E55E-3947-CE4D-C8746E9765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04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3" name="Line 562">
                <a:extLst>
                  <a:ext uri="{FF2B5EF4-FFF2-40B4-BE49-F238E27FC236}">
                    <a16:creationId xmlns:a16="http://schemas.microsoft.com/office/drawing/2014/main" id="{4BD512AA-2C79-737F-3A75-F29370ABE6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11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4" name="Line 563">
                <a:extLst>
                  <a:ext uri="{FF2B5EF4-FFF2-40B4-BE49-F238E27FC236}">
                    <a16:creationId xmlns:a16="http://schemas.microsoft.com/office/drawing/2014/main" id="{0A96A128-8972-36E3-0FC1-0042CD8F51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18" y="947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5" name="Line 564">
                <a:extLst>
                  <a:ext uri="{FF2B5EF4-FFF2-40B4-BE49-F238E27FC236}">
                    <a16:creationId xmlns:a16="http://schemas.microsoft.com/office/drawing/2014/main" id="{6BC9D296-B194-B79F-F6FA-ACCCBB1444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25" y="947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6" name="Line 565">
                <a:extLst>
                  <a:ext uri="{FF2B5EF4-FFF2-40B4-BE49-F238E27FC236}">
                    <a16:creationId xmlns:a16="http://schemas.microsoft.com/office/drawing/2014/main" id="{EE894643-468E-38B6-8BE6-37900594C2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32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7" name="Line 566">
                <a:extLst>
                  <a:ext uri="{FF2B5EF4-FFF2-40B4-BE49-F238E27FC236}">
                    <a16:creationId xmlns:a16="http://schemas.microsoft.com/office/drawing/2014/main" id="{0767EB45-C4B2-7324-9095-4DAFDB36ED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39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8" name="Line 567">
                <a:extLst>
                  <a:ext uri="{FF2B5EF4-FFF2-40B4-BE49-F238E27FC236}">
                    <a16:creationId xmlns:a16="http://schemas.microsoft.com/office/drawing/2014/main" id="{B279960B-7519-2CD9-B0A4-530FA6BFE2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10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9" name="Line 568">
                <a:extLst>
                  <a:ext uri="{FF2B5EF4-FFF2-40B4-BE49-F238E27FC236}">
                    <a16:creationId xmlns:a16="http://schemas.microsoft.com/office/drawing/2014/main" id="{0CE45148-B306-78DC-18E7-8C4A751F90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17" y="947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0" name="Line 569">
                <a:extLst>
                  <a:ext uri="{FF2B5EF4-FFF2-40B4-BE49-F238E27FC236}">
                    <a16:creationId xmlns:a16="http://schemas.microsoft.com/office/drawing/2014/main" id="{7B823490-DCCA-E969-E9A9-F80617FCCB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24" y="947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1" name="Line 570">
                <a:extLst>
                  <a:ext uri="{FF2B5EF4-FFF2-40B4-BE49-F238E27FC236}">
                    <a16:creationId xmlns:a16="http://schemas.microsoft.com/office/drawing/2014/main" id="{D42B5944-A797-7A3F-49C6-E47794CF94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31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2" name="Line 571">
                <a:extLst>
                  <a:ext uri="{FF2B5EF4-FFF2-40B4-BE49-F238E27FC236}">
                    <a16:creationId xmlns:a16="http://schemas.microsoft.com/office/drawing/2014/main" id="{A0C2B696-7ABA-2648-5D3B-377959B6A0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38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3" name="Line 572">
                <a:extLst>
                  <a:ext uri="{FF2B5EF4-FFF2-40B4-BE49-F238E27FC236}">
                    <a16:creationId xmlns:a16="http://schemas.microsoft.com/office/drawing/2014/main" id="{4807DAC2-9B63-EFEA-DB01-622ED23F7D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16" y="947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4" name="Line 573">
                <a:extLst>
                  <a:ext uri="{FF2B5EF4-FFF2-40B4-BE49-F238E27FC236}">
                    <a16:creationId xmlns:a16="http://schemas.microsoft.com/office/drawing/2014/main" id="{9001A4A8-1123-ED8D-495C-DD1D28A4E7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23" y="947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5" name="Line 574">
                <a:extLst>
                  <a:ext uri="{FF2B5EF4-FFF2-40B4-BE49-F238E27FC236}">
                    <a16:creationId xmlns:a16="http://schemas.microsoft.com/office/drawing/2014/main" id="{5CDE66BD-CE96-473D-5BAA-B021367DEB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30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6" name="Line 575">
                <a:extLst>
                  <a:ext uri="{FF2B5EF4-FFF2-40B4-BE49-F238E27FC236}">
                    <a16:creationId xmlns:a16="http://schemas.microsoft.com/office/drawing/2014/main" id="{E07EB165-7980-CAEB-599E-1C9B873C3A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15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7" name="Line 576">
                <a:extLst>
                  <a:ext uri="{FF2B5EF4-FFF2-40B4-BE49-F238E27FC236}">
                    <a16:creationId xmlns:a16="http://schemas.microsoft.com/office/drawing/2014/main" id="{DA7262F2-4684-02BF-7F36-8BD33F3081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22" y="947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8" name="Line 577">
                <a:extLst>
                  <a:ext uri="{FF2B5EF4-FFF2-40B4-BE49-F238E27FC236}">
                    <a16:creationId xmlns:a16="http://schemas.microsoft.com/office/drawing/2014/main" id="{4799C655-EA51-E43D-6EBB-8BEA375DCF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29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9" name="Line 578">
                <a:extLst>
                  <a:ext uri="{FF2B5EF4-FFF2-40B4-BE49-F238E27FC236}">
                    <a16:creationId xmlns:a16="http://schemas.microsoft.com/office/drawing/2014/main" id="{510FEE9E-E4D6-BF2A-BCB9-9AD65556BA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36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0" name="Line 579">
                <a:extLst>
                  <a:ext uri="{FF2B5EF4-FFF2-40B4-BE49-F238E27FC236}">
                    <a16:creationId xmlns:a16="http://schemas.microsoft.com/office/drawing/2014/main" id="{F07F2F33-F753-ECD1-C652-E6A1A6B7E2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14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1" name="Line 580">
                <a:extLst>
                  <a:ext uri="{FF2B5EF4-FFF2-40B4-BE49-F238E27FC236}">
                    <a16:creationId xmlns:a16="http://schemas.microsoft.com/office/drawing/2014/main" id="{CA26865D-B13E-635B-466B-66DCB90E7D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21" y="947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2" name="Line 581">
                <a:extLst>
                  <a:ext uri="{FF2B5EF4-FFF2-40B4-BE49-F238E27FC236}">
                    <a16:creationId xmlns:a16="http://schemas.microsoft.com/office/drawing/2014/main" id="{35942721-C9E5-6CF2-A372-0E64D9A575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28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3" name="Line 582">
                <a:extLst>
                  <a:ext uri="{FF2B5EF4-FFF2-40B4-BE49-F238E27FC236}">
                    <a16:creationId xmlns:a16="http://schemas.microsoft.com/office/drawing/2014/main" id="{8ED2DBEF-0EFA-04B6-A7DF-3102B9B7E2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13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4" name="Line 583">
                <a:extLst>
                  <a:ext uri="{FF2B5EF4-FFF2-40B4-BE49-F238E27FC236}">
                    <a16:creationId xmlns:a16="http://schemas.microsoft.com/office/drawing/2014/main" id="{9773B8B2-AB45-1C60-5A12-1FA69D3561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20" y="947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5" name="Line 584">
                <a:extLst>
                  <a:ext uri="{FF2B5EF4-FFF2-40B4-BE49-F238E27FC236}">
                    <a16:creationId xmlns:a16="http://schemas.microsoft.com/office/drawing/2014/main" id="{03E27028-9A56-8CCD-ABB7-C3E8F4348A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27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6" name="Line 585">
                <a:extLst>
                  <a:ext uri="{FF2B5EF4-FFF2-40B4-BE49-F238E27FC236}">
                    <a16:creationId xmlns:a16="http://schemas.microsoft.com/office/drawing/2014/main" id="{E2E426CE-4875-BA1B-2894-6284F40DAE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34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7" name="Line 586">
                <a:extLst>
                  <a:ext uri="{FF2B5EF4-FFF2-40B4-BE49-F238E27FC236}">
                    <a16:creationId xmlns:a16="http://schemas.microsoft.com/office/drawing/2014/main" id="{86C2F165-0DE5-613B-1E07-633AABAB11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12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8" name="Line 587">
                <a:extLst>
                  <a:ext uri="{FF2B5EF4-FFF2-40B4-BE49-F238E27FC236}">
                    <a16:creationId xmlns:a16="http://schemas.microsoft.com/office/drawing/2014/main" id="{26C8EFF4-F59A-1706-FC28-1336306D23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19" y="947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9" name="Line 588">
                <a:extLst>
                  <a:ext uri="{FF2B5EF4-FFF2-40B4-BE49-F238E27FC236}">
                    <a16:creationId xmlns:a16="http://schemas.microsoft.com/office/drawing/2014/main" id="{06502CF0-DB91-DFC5-9B15-22C5BA5878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26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0" name="Line 589">
                <a:extLst>
                  <a:ext uri="{FF2B5EF4-FFF2-40B4-BE49-F238E27FC236}">
                    <a16:creationId xmlns:a16="http://schemas.microsoft.com/office/drawing/2014/main" id="{3E163FC5-DF35-F3A7-C507-62B5A2D760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10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1" name="Line 590">
                <a:extLst>
                  <a:ext uri="{FF2B5EF4-FFF2-40B4-BE49-F238E27FC236}">
                    <a16:creationId xmlns:a16="http://schemas.microsoft.com/office/drawing/2014/main" id="{4FAD2D92-7CF4-8E7B-B1F5-A6C0E7BA95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17" y="947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2" name="Line 591">
                <a:extLst>
                  <a:ext uri="{FF2B5EF4-FFF2-40B4-BE49-F238E27FC236}">
                    <a16:creationId xmlns:a16="http://schemas.microsoft.com/office/drawing/2014/main" id="{138854E2-1FCD-465E-DBAA-639912A37A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24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3" name="Line 592">
                <a:extLst>
                  <a:ext uri="{FF2B5EF4-FFF2-40B4-BE49-F238E27FC236}">
                    <a16:creationId xmlns:a16="http://schemas.microsoft.com/office/drawing/2014/main" id="{3754CEE9-6984-F4AF-CACE-379658DBD7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31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4" name="Line 593">
                <a:extLst>
                  <a:ext uri="{FF2B5EF4-FFF2-40B4-BE49-F238E27FC236}">
                    <a16:creationId xmlns:a16="http://schemas.microsoft.com/office/drawing/2014/main" id="{3A633964-FE17-E90F-9A6F-A44C7D387C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09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5" name="Line 594">
                <a:extLst>
                  <a:ext uri="{FF2B5EF4-FFF2-40B4-BE49-F238E27FC236}">
                    <a16:creationId xmlns:a16="http://schemas.microsoft.com/office/drawing/2014/main" id="{981B1BEC-9EDD-83E4-D219-BAFB8B1C73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17" y="947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6" name="Line 595">
                <a:extLst>
                  <a:ext uri="{FF2B5EF4-FFF2-40B4-BE49-F238E27FC236}">
                    <a16:creationId xmlns:a16="http://schemas.microsoft.com/office/drawing/2014/main" id="{EF325152-CD92-A462-5F8D-EBBF6783DD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4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7" name="Line 596">
                <a:extLst>
                  <a:ext uri="{FF2B5EF4-FFF2-40B4-BE49-F238E27FC236}">
                    <a16:creationId xmlns:a16="http://schemas.microsoft.com/office/drawing/2014/main" id="{57AC5086-D16B-8097-F108-CCB262AE64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08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8" name="Line 597">
                <a:extLst>
                  <a:ext uri="{FF2B5EF4-FFF2-40B4-BE49-F238E27FC236}">
                    <a16:creationId xmlns:a16="http://schemas.microsoft.com/office/drawing/2014/main" id="{C08CA260-AB26-8C47-09C8-7F79B304BB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15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9" name="Line 598">
                <a:extLst>
                  <a:ext uri="{FF2B5EF4-FFF2-40B4-BE49-F238E27FC236}">
                    <a16:creationId xmlns:a16="http://schemas.microsoft.com/office/drawing/2014/main" id="{B1B23101-E614-CDB0-6122-FD18D495F8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22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0" name="Line 599">
                <a:extLst>
                  <a:ext uri="{FF2B5EF4-FFF2-40B4-BE49-F238E27FC236}">
                    <a16:creationId xmlns:a16="http://schemas.microsoft.com/office/drawing/2014/main" id="{9AE64086-7BC6-262A-213C-8AF98585E7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13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1" name="Line 600">
                <a:extLst>
                  <a:ext uri="{FF2B5EF4-FFF2-40B4-BE49-F238E27FC236}">
                    <a16:creationId xmlns:a16="http://schemas.microsoft.com/office/drawing/2014/main" id="{C5FB3075-5907-0CEA-E3EB-5F66C85268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20" y="947"/>
                <a:ext cx="0" cy="2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2" name="Line 601">
                <a:extLst>
                  <a:ext uri="{FF2B5EF4-FFF2-40B4-BE49-F238E27FC236}">
                    <a16:creationId xmlns:a16="http://schemas.microsoft.com/office/drawing/2014/main" id="{71E4959D-ED5A-AB21-2E3C-DE2F8CB052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27" y="947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3" name="Line 602">
                <a:extLst>
                  <a:ext uri="{FF2B5EF4-FFF2-40B4-BE49-F238E27FC236}">
                    <a16:creationId xmlns:a16="http://schemas.microsoft.com/office/drawing/2014/main" id="{EB21FC5C-821E-2E74-BE13-0D2425F63D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34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4" name="Line 603">
                <a:extLst>
                  <a:ext uri="{FF2B5EF4-FFF2-40B4-BE49-F238E27FC236}">
                    <a16:creationId xmlns:a16="http://schemas.microsoft.com/office/drawing/2014/main" id="{67B4025D-82A0-C571-4F46-01FD82F7D0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41" y="947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5" name="Line 604">
                <a:extLst>
                  <a:ext uri="{FF2B5EF4-FFF2-40B4-BE49-F238E27FC236}">
                    <a16:creationId xmlns:a16="http://schemas.microsoft.com/office/drawing/2014/main" id="{AF6B0392-C52C-9004-75AC-4377E0B6A9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5" y="947"/>
                <a:ext cx="334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6" name="Rectangle 605">
                <a:extLst>
                  <a:ext uri="{FF2B5EF4-FFF2-40B4-BE49-F238E27FC236}">
                    <a16:creationId xmlns:a16="http://schemas.microsoft.com/office/drawing/2014/main" id="{54B2E9E2-4E24-F298-05A6-643909AA59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30" y="1526"/>
                <a:ext cx="142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m/z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7" name="Rectangle 606">
                <a:extLst>
                  <a:ext uri="{FF2B5EF4-FFF2-40B4-BE49-F238E27FC236}">
                    <a16:creationId xmlns:a16="http://schemas.microsoft.com/office/drawing/2014/main" id="{8F9F1F9A-92C5-297F-E633-CA432FDC9A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2" y="278"/>
                <a:ext cx="94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%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7" name="Rectangle 608">
              <a:extLst>
                <a:ext uri="{FF2B5EF4-FFF2-40B4-BE49-F238E27FC236}">
                  <a16:creationId xmlns:a16="http://schemas.microsoft.com/office/drawing/2014/main" id="{93FDB24F-B656-902C-A86F-0835FC5F73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1" y="277"/>
              <a:ext cx="9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A52A2A"/>
                  </a:solidFill>
                  <a:effectLst/>
                  <a:latin typeface="Arial" panose="020B0604020202020204" pitchFamily="34" charset="0"/>
                </a:rPr>
                <a:t>Peak #124  RT: 43.24 min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Rectangle 609">
              <a:extLst>
                <a:ext uri="{FF2B5EF4-FFF2-40B4-BE49-F238E27FC236}">
                  <a16:creationId xmlns:a16="http://schemas.microsoft.com/office/drawing/2014/main" id="{433E7260-A7D6-2425-16CA-D1C2126844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16" y="377"/>
              <a:ext cx="1030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anose="020B0604020202020204" pitchFamily="34" charset="0"/>
                </a:rPr>
                <a:t>Hit# 2 : Dotriacontane : C32H66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ctangle 610">
              <a:extLst>
                <a:ext uri="{FF2B5EF4-FFF2-40B4-BE49-F238E27FC236}">
                  <a16:creationId xmlns:a16="http://schemas.microsoft.com/office/drawing/2014/main" id="{53C3406A-48AC-B691-10E1-1C1D923A77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5" y="256"/>
              <a:ext cx="3348" cy="1382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248" name="Group 613">
            <a:extLst>
              <a:ext uri="{FF2B5EF4-FFF2-40B4-BE49-F238E27FC236}">
                <a16:creationId xmlns:a16="http://schemas.microsoft.com/office/drawing/2014/main" id="{04A847E4-F2C3-0574-7C8B-CE984BBFC3F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216651" y="3154364"/>
            <a:ext cx="5784851" cy="2497138"/>
            <a:chOff x="3916" y="1987"/>
            <a:chExt cx="3644" cy="1573"/>
          </a:xfrm>
        </p:grpSpPr>
        <p:sp>
          <p:nvSpPr>
            <p:cNvPr id="1249" name="AutoShape 612">
              <a:extLst>
                <a:ext uri="{FF2B5EF4-FFF2-40B4-BE49-F238E27FC236}">
                  <a16:creationId xmlns:a16="http://schemas.microsoft.com/office/drawing/2014/main" id="{690CD381-BF57-E8C4-654B-1CCB153627E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916" y="1987"/>
              <a:ext cx="3615" cy="1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1250" name="Group 814">
              <a:extLst>
                <a:ext uri="{FF2B5EF4-FFF2-40B4-BE49-F238E27FC236}">
                  <a16:creationId xmlns:a16="http://schemas.microsoft.com/office/drawing/2014/main" id="{F753401E-D2BE-D223-8D33-274931B0B8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28" y="1987"/>
              <a:ext cx="3632" cy="1573"/>
              <a:chOff x="3928" y="1987"/>
              <a:chExt cx="3632" cy="1573"/>
            </a:xfrm>
          </p:grpSpPr>
          <p:sp>
            <p:nvSpPr>
              <p:cNvPr id="1575" name="Line 614">
                <a:extLst>
                  <a:ext uri="{FF2B5EF4-FFF2-40B4-BE49-F238E27FC236}">
                    <a16:creationId xmlns:a16="http://schemas.microsoft.com/office/drawing/2014/main" id="{6F27AC50-FECA-DB8F-156D-5F1F757BF6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5" y="3439"/>
                <a:ext cx="334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6" name="Line 615">
                <a:extLst>
                  <a:ext uri="{FF2B5EF4-FFF2-40B4-BE49-F238E27FC236}">
                    <a16:creationId xmlns:a16="http://schemas.microsoft.com/office/drawing/2014/main" id="{AC7EA749-B37D-6CCB-4F68-C903359410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5" y="343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7" name="Rectangle 616">
                <a:extLst>
                  <a:ext uri="{FF2B5EF4-FFF2-40B4-BE49-F238E27FC236}">
                    <a16:creationId xmlns:a16="http://schemas.microsoft.com/office/drawing/2014/main" id="{E0FB2CB5-FF3A-96FF-8A2E-1B9AB2A608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7" y="3466"/>
                <a:ext cx="10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27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78" name="Line 617">
                <a:extLst>
                  <a:ext uri="{FF2B5EF4-FFF2-40B4-BE49-F238E27FC236}">
                    <a16:creationId xmlns:a16="http://schemas.microsoft.com/office/drawing/2014/main" id="{0A4DA86C-E8A9-E241-B6CE-76DE8BF831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46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9" name="Line 618">
                <a:extLst>
                  <a:ext uri="{FF2B5EF4-FFF2-40B4-BE49-F238E27FC236}">
                    <a16:creationId xmlns:a16="http://schemas.microsoft.com/office/drawing/2014/main" id="{E87DA9A2-9F69-C75E-AF6C-9DF9605590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17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0" name="Line 619">
                <a:extLst>
                  <a:ext uri="{FF2B5EF4-FFF2-40B4-BE49-F238E27FC236}">
                    <a16:creationId xmlns:a16="http://schemas.microsoft.com/office/drawing/2014/main" id="{5F02485D-AF09-B9E8-8ADC-0202B20C81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88" y="343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1" name="Rectangle 620">
                <a:extLst>
                  <a:ext uri="{FF2B5EF4-FFF2-40B4-BE49-F238E27FC236}">
                    <a16:creationId xmlns:a16="http://schemas.microsoft.com/office/drawing/2014/main" id="{0A922957-BE13-9F4F-D6C0-D070533C74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46" y="3466"/>
                <a:ext cx="10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82" name="Line 621">
                <a:extLst>
                  <a:ext uri="{FF2B5EF4-FFF2-40B4-BE49-F238E27FC236}">
                    <a16:creationId xmlns:a16="http://schemas.microsoft.com/office/drawing/2014/main" id="{019948C8-DC20-AA51-B5A6-FC57D6FE48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58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3" name="Line 622">
                <a:extLst>
                  <a:ext uri="{FF2B5EF4-FFF2-40B4-BE49-F238E27FC236}">
                    <a16:creationId xmlns:a16="http://schemas.microsoft.com/office/drawing/2014/main" id="{4938766A-3CCE-B77A-59B5-D18C60185D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9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4" name="Line 623">
                <a:extLst>
                  <a:ext uri="{FF2B5EF4-FFF2-40B4-BE49-F238E27FC236}">
                    <a16:creationId xmlns:a16="http://schemas.microsoft.com/office/drawing/2014/main" id="{F0251BD2-BD79-9A92-087D-7A1219F9EC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00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5" name="Line 624">
                <a:extLst>
                  <a:ext uri="{FF2B5EF4-FFF2-40B4-BE49-F238E27FC236}">
                    <a16:creationId xmlns:a16="http://schemas.microsoft.com/office/drawing/2014/main" id="{87DEE2C3-789D-C381-4F55-3BF5AFD211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1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6" name="Line 625">
                <a:extLst>
                  <a:ext uri="{FF2B5EF4-FFF2-40B4-BE49-F238E27FC236}">
                    <a16:creationId xmlns:a16="http://schemas.microsoft.com/office/drawing/2014/main" id="{6F8BD629-9367-FE56-14CB-168BC4DFAE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1" y="343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7" name="Rectangle 626">
                <a:extLst>
                  <a:ext uri="{FF2B5EF4-FFF2-40B4-BE49-F238E27FC236}">
                    <a16:creationId xmlns:a16="http://schemas.microsoft.com/office/drawing/2014/main" id="{C91FBBA8-7896-7049-0198-23100599F4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3466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88" name="Line 627">
                <a:extLst>
                  <a:ext uri="{FF2B5EF4-FFF2-40B4-BE49-F238E27FC236}">
                    <a16:creationId xmlns:a16="http://schemas.microsoft.com/office/drawing/2014/main" id="{D5C2BACA-7743-5408-AE7E-486FC7E111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12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9" name="Line 628">
                <a:extLst>
                  <a:ext uri="{FF2B5EF4-FFF2-40B4-BE49-F238E27FC236}">
                    <a16:creationId xmlns:a16="http://schemas.microsoft.com/office/drawing/2014/main" id="{264EC315-EDD3-C0D9-EF9D-40D2217347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83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0" name="Line 629">
                <a:extLst>
                  <a:ext uri="{FF2B5EF4-FFF2-40B4-BE49-F238E27FC236}">
                    <a16:creationId xmlns:a16="http://schemas.microsoft.com/office/drawing/2014/main" id="{00ADC1B4-4061-DDD8-B53F-F4DE7B90FB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54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1" name="Line 630">
                <a:extLst>
                  <a:ext uri="{FF2B5EF4-FFF2-40B4-BE49-F238E27FC236}">
                    <a16:creationId xmlns:a16="http://schemas.microsoft.com/office/drawing/2014/main" id="{D2E4FDEE-77E4-11E8-A1C0-42E04FFC7C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25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2" name="Line 631">
                <a:extLst>
                  <a:ext uri="{FF2B5EF4-FFF2-40B4-BE49-F238E27FC236}">
                    <a16:creationId xmlns:a16="http://schemas.microsoft.com/office/drawing/2014/main" id="{654448EF-0A50-3620-B88F-65ACC13668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6" y="343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3" name="Rectangle 632">
                <a:extLst>
                  <a:ext uri="{FF2B5EF4-FFF2-40B4-BE49-F238E27FC236}">
                    <a16:creationId xmlns:a16="http://schemas.microsoft.com/office/drawing/2014/main" id="{F5A5B66B-2F47-4A68-12EB-3EF4B00E75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36" y="3466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94" name="Line 633">
                <a:extLst>
                  <a:ext uri="{FF2B5EF4-FFF2-40B4-BE49-F238E27FC236}">
                    <a16:creationId xmlns:a16="http://schemas.microsoft.com/office/drawing/2014/main" id="{132F67A1-9D20-958E-7027-AD84B3D133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6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5" name="Line 634">
                <a:extLst>
                  <a:ext uri="{FF2B5EF4-FFF2-40B4-BE49-F238E27FC236}">
                    <a16:creationId xmlns:a16="http://schemas.microsoft.com/office/drawing/2014/main" id="{EE8D8201-9036-5B2D-5123-E13A0DECB9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37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6" name="Line 635">
                <a:extLst>
                  <a:ext uri="{FF2B5EF4-FFF2-40B4-BE49-F238E27FC236}">
                    <a16:creationId xmlns:a16="http://schemas.microsoft.com/office/drawing/2014/main" id="{17FAADBA-219D-CC67-77C5-5B4817FB29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08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7" name="Line 636">
                <a:extLst>
                  <a:ext uri="{FF2B5EF4-FFF2-40B4-BE49-F238E27FC236}">
                    <a16:creationId xmlns:a16="http://schemas.microsoft.com/office/drawing/2014/main" id="{DCABC7F8-0DBB-219F-1224-9A55982213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79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8" name="Line 637">
                <a:extLst>
                  <a:ext uri="{FF2B5EF4-FFF2-40B4-BE49-F238E27FC236}">
                    <a16:creationId xmlns:a16="http://schemas.microsoft.com/office/drawing/2014/main" id="{064D4342-C000-52EE-6635-AB08C625B7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343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9" name="Rectangle 638">
                <a:extLst>
                  <a:ext uri="{FF2B5EF4-FFF2-40B4-BE49-F238E27FC236}">
                    <a16:creationId xmlns:a16="http://schemas.microsoft.com/office/drawing/2014/main" id="{58D2AA3D-5F83-FD66-43AE-D5B7C19B67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90" y="3466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00" name="Line 639">
                <a:extLst>
                  <a:ext uri="{FF2B5EF4-FFF2-40B4-BE49-F238E27FC236}">
                    <a16:creationId xmlns:a16="http://schemas.microsoft.com/office/drawing/2014/main" id="{C2B9704F-33A3-2CCE-D5B7-40CD91B47B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20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1" name="Line 640">
                <a:extLst>
                  <a:ext uri="{FF2B5EF4-FFF2-40B4-BE49-F238E27FC236}">
                    <a16:creationId xmlns:a16="http://schemas.microsoft.com/office/drawing/2014/main" id="{8E3EC89C-8F5C-9C61-0729-498E3510A8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91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2" name="Line 641">
                <a:extLst>
                  <a:ext uri="{FF2B5EF4-FFF2-40B4-BE49-F238E27FC236}">
                    <a16:creationId xmlns:a16="http://schemas.microsoft.com/office/drawing/2014/main" id="{42342F94-BE85-DA54-72E7-E1E305E7E0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62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3" name="Line 642">
                <a:extLst>
                  <a:ext uri="{FF2B5EF4-FFF2-40B4-BE49-F238E27FC236}">
                    <a16:creationId xmlns:a16="http://schemas.microsoft.com/office/drawing/2014/main" id="{6D6105A4-400F-D4E0-0593-048D8F6055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3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4" name="Line 643">
                <a:extLst>
                  <a:ext uri="{FF2B5EF4-FFF2-40B4-BE49-F238E27FC236}">
                    <a16:creationId xmlns:a16="http://schemas.microsoft.com/office/drawing/2014/main" id="{4772FA11-C229-5431-9A62-4ADC57E370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04" y="343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5" name="Rectangle 644">
                <a:extLst>
                  <a:ext uri="{FF2B5EF4-FFF2-40B4-BE49-F238E27FC236}">
                    <a16:creationId xmlns:a16="http://schemas.microsoft.com/office/drawing/2014/main" id="{5EF2F6C5-0E28-D5C3-19F6-CF2C947062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44" y="3466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06" name="Line 645">
                <a:extLst>
                  <a:ext uri="{FF2B5EF4-FFF2-40B4-BE49-F238E27FC236}">
                    <a16:creationId xmlns:a16="http://schemas.microsoft.com/office/drawing/2014/main" id="{FD48EA98-5374-0D1C-1B80-05B1CEAC1A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74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7" name="Line 646">
                <a:extLst>
                  <a:ext uri="{FF2B5EF4-FFF2-40B4-BE49-F238E27FC236}">
                    <a16:creationId xmlns:a16="http://schemas.microsoft.com/office/drawing/2014/main" id="{207D8C79-7F9E-E028-8FCC-15A4B4E982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45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8" name="Line 647">
                <a:extLst>
                  <a:ext uri="{FF2B5EF4-FFF2-40B4-BE49-F238E27FC236}">
                    <a16:creationId xmlns:a16="http://schemas.microsoft.com/office/drawing/2014/main" id="{8C47D32B-9AFE-20FA-7BC8-6DA7BE0DFF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16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9" name="Line 648">
                <a:extLst>
                  <a:ext uri="{FF2B5EF4-FFF2-40B4-BE49-F238E27FC236}">
                    <a16:creationId xmlns:a16="http://schemas.microsoft.com/office/drawing/2014/main" id="{F0490C51-BF4B-44D7-D469-D4E6BFD87B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87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0" name="Line 649">
                <a:extLst>
                  <a:ext uri="{FF2B5EF4-FFF2-40B4-BE49-F238E27FC236}">
                    <a16:creationId xmlns:a16="http://schemas.microsoft.com/office/drawing/2014/main" id="{14F04B62-C0F7-5D89-F7A1-EA35D9D138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57" y="343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1" name="Rectangle 650">
                <a:extLst>
                  <a:ext uri="{FF2B5EF4-FFF2-40B4-BE49-F238E27FC236}">
                    <a16:creationId xmlns:a16="http://schemas.microsoft.com/office/drawing/2014/main" id="{DF99012E-4D16-6F48-303E-A5747CF508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98" y="3466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12" name="Line 651">
                <a:extLst>
                  <a:ext uri="{FF2B5EF4-FFF2-40B4-BE49-F238E27FC236}">
                    <a16:creationId xmlns:a16="http://schemas.microsoft.com/office/drawing/2014/main" id="{E5C502A9-1BC1-F657-0148-8984E9816C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29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3" name="Line 652">
                <a:extLst>
                  <a:ext uri="{FF2B5EF4-FFF2-40B4-BE49-F238E27FC236}">
                    <a16:creationId xmlns:a16="http://schemas.microsoft.com/office/drawing/2014/main" id="{DE53F2B0-B877-C80E-41B5-74FD925BEE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99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4" name="Line 653">
                <a:extLst>
                  <a:ext uri="{FF2B5EF4-FFF2-40B4-BE49-F238E27FC236}">
                    <a16:creationId xmlns:a16="http://schemas.microsoft.com/office/drawing/2014/main" id="{B4DFA408-94A9-F9D0-F588-14DC377552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70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5" name="Line 654">
                <a:extLst>
                  <a:ext uri="{FF2B5EF4-FFF2-40B4-BE49-F238E27FC236}">
                    <a16:creationId xmlns:a16="http://schemas.microsoft.com/office/drawing/2014/main" id="{4B2853D0-9B71-E580-A858-BC978D043E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41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6" name="Line 655">
                <a:extLst>
                  <a:ext uri="{FF2B5EF4-FFF2-40B4-BE49-F238E27FC236}">
                    <a16:creationId xmlns:a16="http://schemas.microsoft.com/office/drawing/2014/main" id="{5B50B940-21CF-1F3E-F400-67909F1004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12" y="343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7" name="Rectangle 656">
                <a:extLst>
                  <a:ext uri="{FF2B5EF4-FFF2-40B4-BE49-F238E27FC236}">
                    <a16:creationId xmlns:a16="http://schemas.microsoft.com/office/drawing/2014/main" id="{83F238BF-000A-E951-F191-D3BE102023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51" y="3466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18" name="Line 657">
                <a:extLst>
                  <a:ext uri="{FF2B5EF4-FFF2-40B4-BE49-F238E27FC236}">
                    <a16:creationId xmlns:a16="http://schemas.microsoft.com/office/drawing/2014/main" id="{AF908CF8-9799-4704-7AA9-06D8B19BC1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82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9" name="Line 658">
                <a:extLst>
                  <a:ext uri="{FF2B5EF4-FFF2-40B4-BE49-F238E27FC236}">
                    <a16:creationId xmlns:a16="http://schemas.microsoft.com/office/drawing/2014/main" id="{193F78FD-1057-62A9-09E2-9D56716658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53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0" name="Line 659">
                <a:extLst>
                  <a:ext uri="{FF2B5EF4-FFF2-40B4-BE49-F238E27FC236}">
                    <a16:creationId xmlns:a16="http://schemas.microsoft.com/office/drawing/2014/main" id="{76399CE0-B1E7-BDB1-427A-7CE699B8C0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24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1" name="Line 660">
                <a:extLst>
                  <a:ext uri="{FF2B5EF4-FFF2-40B4-BE49-F238E27FC236}">
                    <a16:creationId xmlns:a16="http://schemas.microsoft.com/office/drawing/2014/main" id="{5916A6A4-5000-A960-0859-A35B473FFF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95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2" name="Line 661">
                <a:extLst>
                  <a:ext uri="{FF2B5EF4-FFF2-40B4-BE49-F238E27FC236}">
                    <a16:creationId xmlns:a16="http://schemas.microsoft.com/office/drawing/2014/main" id="{8A350004-CA1F-5A9A-3448-96EB9D6201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6" y="343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3" name="Rectangle 662">
                <a:extLst>
                  <a:ext uri="{FF2B5EF4-FFF2-40B4-BE49-F238E27FC236}">
                    <a16:creationId xmlns:a16="http://schemas.microsoft.com/office/drawing/2014/main" id="{BA1182FA-0D57-AEB2-A042-6D8CC52631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05" y="3466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24" name="Line 663">
                <a:extLst>
                  <a:ext uri="{FF2B5EF4-FFF2-40B4-BE49-F238E27FC236}">
                    <a16:creationId xmlns:a16="http://schemas.microsoft.com/office/drawing/2014/main" id="{E4BB1FB8-F10D-46FD-CEF9-48A937F0FF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37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5" name="Line 664">
                <a:extLst>
                  <a:ext uri="{FF2B5EF4-FFF2-40B4-BE49-F238E27FC236}">
                    <a16:creationId xmlns:a16="http://schemas.microsoft.com/office/drawing/2014/main" id="{0C906D7A-C01A-183B-5254-8DA0804244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07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6" name="Line 665">
                <a:extLst>
                  <a:ext uri="{FF2B5EF4-FFF2-40B4-BE49-F238E27FC236}">
                    <a16:creationId xmlns:a16="http://schemas.microsoft.com/office/drawing/2014/main" id="{530EF351-0221-950E-F4AC-2ADBE92DE3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78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7" name="Line 666">
                <a:extLst>
                  <a:ext uri="{FF2B5EF4-FFF2-40B4-BE49-F238E27FC236}">
                    <a16:creationId xmlns:a16="http://schemas.microsoft.com/office/drawing/2014/main" id="{E65EA0D5-6E4B-D12A-5E53-B82F5349C3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49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8" name="Line 667">
                <a:extLst>
                  <a:ext uri="{FF2B5EF4-FFF2-40B4-BE49-F238E27FC236}">
                    <a16:creationId xmlns:a16="http://schemas.microsoft.com/office/drawing/2014/main" id="{7AE3E8FE-E75C-F87A-1D1B-71103A9083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20" y="343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9" name="Rectangle 668">
                <a:extLst>
                  <a:ext uri="{FF2B5EF4-FFF2-40B4-BE49-F238E27FC236}">
                    <a16:creationId xmlns:a16="http://schemas.microsoft.com/office/drawing/2014/main" id="{86B000C2-AF4D-43B2-0EEC-EB5069979E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59" y="3466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30" name="Line 669">
                <a:extLst>
                  <a:ext uri="{FF2B5EF4-FFF2-40B4-BE49-F238E27FC236}">
                    <a16:creationId xmlns:a16="http://schemas.microsoft.com/office/drawing/2014/main" id="{D77B536C-01D3-D1F0-9D60-59249F7E9D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90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31" name="Line 670">
                <a:extLst>
                  <a:ext uri="{FF2B5EF4-FFF2-40B4-BE49-F238E27FC236}">
                    <a16:creationId xmlns:a16="http://schemas.microsoft.com/office/drawing/2014/main" id="{66791F44-0F27-E1C9-8FF7-7732E48BDF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61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32" name="Line 671">
                <a:extLst>
                  <a:ext uri="{FF2B5EF4-FFF2-40B4-BE49-F238E27FC236}">
                    <a16:creationId xmlns:a16="http://schemas.microsoft.com/office/drawing/2014/main" id="{36DF683C-5EA6-C77B-15CA-B32847904D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332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33" name="Line 672">
                <a:extLst>
                  <a:ext uri="{FF2B5EF4-FFF2-40B4-BE49-F238E27FC236}">
                    <a16:creationId xmlns:a16="http://schemas.microsoft.com/office/drawing/2014/main" id="{38FA4F84-971A-07AD-18F2-7B7F6DF6AE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03" y="343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34" name="Line 673">
                <a:extLst>
                  <a:ext uri="{FF2B5EF4-FFF2-40B4-BE49-F238E27FC236}">
                    <a16:creationId xmlns:a16="http://schemas.microsoft.com/office/drawing/2014/main" id="{DDF71163-063D-5315-CF87-1368590EF7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73" y="343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35" name="Rectangle 674">
                <a:extLst>
                  <a:ext uri="{FF2B5EF4-FFF2-40B4-BE49-F238E27FC236}">
                    <a16:creationId xmlns:a16="http://schemas.microsoft.com/office/drawing/2014/main" id="{5A96D4A8-4A81-6AC6-E78F-D66C012AA2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13" y="3466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36" name="Line 675">
                <a:extLst>
                  <a:ext uri="{FF2B5EF4-FFF2-40B4-BE49-F238E27FC236}">
                    <a16:creationId xmlns:a16="http://schemas.microsoft.com/office/drawing/2014/main" id="{58EBD380-7C1C-0800-64BD-1D3ADDC05F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02" y="2034"/>
                <a:ext cx="0" cy="1382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37" name="Line 676">
                <a:extLst>
                  <a:ext uri="{FF2B5EF4-FFF2-40B4-BE49-F238E27FC236}">
                    <a16:creationId xmlns:a16="http://schemas.microsoft.com/office/drawing/2014/main" id="{44D668FF-0EC1-FAB5-25DA-9291E62EFE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74" y="3416"/>
                <a:ext cx="2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38" name="Rectangle 677">
                <a:extLst>
                  <a:ext uri="{FF2B5EF4-FFF2-40B4-BE49-F238E27FC236}">
                    <a16:creationId xmlns:a16="http://schemas.microsoft.com/office/drawing/2014/main" id="{9F464FE6-3E62-24FC-ECF6-580260D9CF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8" y="3366"/>
                <a:ext cx="171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39" name="Line 678">
                <a:extLst>
                  <a:ext uri="{FF2B5EF4-FFF2-40B4-BE49-F238E27FC236}">
                    <a16:creationId xmlns:a16="http://schemas.microsoft.com/office/drawing/2014/main" id="{E5DF825D-4261-F769-E888-B64996569D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74" y="3416"/>
                <a:ext cx="2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40" name="Line 679">
                <a:extLst>
                  <a:ext uri="{FF2B5EF4-FFF2-40B4-BE49-F238E27FC236}">
                    <a16:creationId xmlns:a16="http://schemas.microsoft.com/office/drawing/2014/main" id="{87D8EC79-5A00-D220-C7C2-B1CFFEB962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3370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41" name="Line 680">
                <a:extLst>
                  <a:ext uri="{FF2B5EF4-FFF2-40B4-BE49-F238E27FC236}">
                    <a16:creationId xmlns:a16="http://schemas.microsoft.com/office/drawing/2014/main" id="{BBE14744-5F67-F523-EB52-64CD1676CB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3324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42" name="Line 681">
                <a:extLst>
                  <a:ext uri="{FF2B5EF4-FFF2-40B4-BE49-F238E27FC236}">
                    <a16:creationId xmlns:a16="http://schemas.microsoft.com/office/drawing/2014/main" id="{7F9AE2BB-775C-56B9-4324-1769DCEAC5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3278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43" name="Line 682">
                <a:extLst>
                  <a:ext uri="{FF2B5EF4-FFF2-40B4-BE49-F238E27FC236}">
                    <a16:creationId xmlns:a16="http://schemas.microsoft.com/office/drawing/2014/main" id="{A6B1214E-EEC3-53AE-F8B4-533D22E8CF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3232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44" name="Line 683">
                <a:extLst>
                  <a:ext uri="{FF2B5EF4-FFF2-40B4-BE49-F238E27FC236}">
                    <a16:creationId xmlns:a16="http://schemas.microsoft.com/office/drawing/2014/main" id="{EE9F6FD6-6298-7E92-B62E-7B82A68532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74" y="3185"/>
                <a:ext cx="2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45" name="Rectangle 684">
                <a:extLst>
                  <a:ext uri="{FF2B5EF4-FFF2-40B4-BE49-F238E27FC236}">
                    <a16:creationId xmlns:a16="http://schemas.microsoft.com/office/drawing/2014/main" id="{A884B555-FAFA-660C-EDB4-4491AD5A97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8" y="3142"/>
                <a:ext cx="171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46" name="Line 685">
                <a:extLst>
                  <a:ext uri="{FF2B5EF4-FFF2-40B4-BE49-F238E27FC236}">
                    <a16:creationId xmlns:a16="http://schemas.microsoft.com/office/drawing/2014/main" id="{F20D37D1-4034-4A2D-5F61-A8E6B308F1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313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47" name="Line 686">
                <a:extLst>
                  <a:ext uri="{FF2B5EF4-FFF2-40B4-BE49-F238E27FC236}">
                    <a16:creationId xmlns:a16="http://schemas.microsoft.com/office/drawing/2014/main" id="{B5B0775E-3130-CC6D-DCAA-B85C99C8C4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309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48" name="Line 687">
                <a:extLst>
                  <a:ext uri="{FF2B5EF4-FFF2-40B4-BE49-F238E27FC236}">
                    <a16:creationId xmlns:a16="http://schemas.microsoft.com/office/drawing/2014/main" id="{65368B41-C53A-451C-2D1D-4FB2F16ED3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3047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49" name="Line 688">
                <a:extLst>
                  <a:ext uri="{FF2B5EF4-FFF2-40B4-BE49-F238E27FC236}">
                    <a16:creationId xmlns:a16="http://schemas.microsoft.com/office/drawing/2014/main" id="{AB96BC7E-C40A-BFAE-F515-016446B0BB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300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50" name="Line 689">
                <a:extLst>
                  <a:ext uri="{FF2B5EF4-FFF2-40B4-BE49-F238E27FC236}">
                    <a16:creationId xmlns:a16="http://schemas.microsoft.com/office/drawing/2014/main" id="{C76F8896-27B3-43AC-B1A4-231C9A02AB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74" y="2955"/>
                <a:ext cx="2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51" name="Rectangle 690">
                <a:extLst>
                  <a:ext uri="{FF2B5EF4-FFF2-40B4-BE49-F238E27FC236}">
                    <a16:creationId xmlns:a16="http://schemas.microsoft.com/office/drawing/2014/main" id="{327BAFF7-2C95-EEA6-6AB4-BD616B9532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63" y="2911"/>
                <a:ext cx="130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52" name="Line 691">
                <a:extLst>
                  <a:ext uri="{FF2B5EF4-FFF2-40B4-BE49-F238E27FC236}">
                    <a16:creationId xmlns:a16="http://schemas.microsoft.com/office/drawing/2014/main" id="{5F4E2C5C-B182-CF51-6EC8-F46A502778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290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53" name="Line 692">
                <a:extLst>
                  <a:ext uri="{FF2B5EF4-FFF2-40B4-BE49-F238E27FC236}">
                    <a16:creationId xmlns:a16="http://schemas.microsoft.com/office/drawing/2014/main" id="{1EDD9317-0EEA-A3A5-7E01-4C2BDBCA0E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286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54" name="Line 693">
                <a:extLst>
                  <a:ext uri="{FF2B5EF4-FFF2-40B4-BE49-F238E27FC236}">
                    <a16:creationId xmlns:a16="http://schemas.microsoft.com/office/drawing/2014/main" id="{6D4B5951-90A8-32DD-23AC-C332E98CD5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2817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55" name="Line 694">
                <a:extLst>
                  <a:ext uri="{FF2B5EF4-FFF2-40B4-BE49-F238E27FC236}">
                    <a16:creationId xmlns:a16="http://schemas.microsoft.com/office/drawing/2014/main" id="{D87DAAA7-9820-3EDD-B087-852D986443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277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56" name="Line 695">
                <a:extLst>
                  <a:ext uri="{FF2B5EF4-FFF2-40B4-BE49-F238E27FC236}">
                    <a16:creationId xmlns:a16="http://schemas.microsoft.com/office/drawing/2014/main" id="{294ED931-2465-94DE-3502-BD3FBFA4F5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74" y="2725"/>
                <a:ext cx="2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57" name="Rectangle 696">
                <a:extLst>
                  <a:ext uri="{FF2B5EF4-FFF2-40B4-BE49-F238E27FC236}">
                    <a16:creationId xmlns:a16="http://schemas.microsoft.com/office/drawing/2014/main" id="{3F0D3403-BCD9-5011-CBCC-51827D3AB4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22" y="2680"/>
                <a:ext cx="71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58" name="Line 697">
                <a:extLst>
                  <a:ext uri="{FF2B5EF4-FFF2-40B4-BE49-F238E27FC236}">
                    <a16:creationId xmlns:a16="http://schemas.microsoft.com/office/drawing/2014/main" id="{1E23B342-CF60-B33B-1CCF-1210AED18E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267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59" name="Line 698">
                <a:extLst>
                  <a:ext uri="{FF2B5EF4-FFF2-40B4-BE49-F238E27FC236}">
                    <a16:creationId xmlns:a16="http://schemas.microsoft.com/office/drawing/2014/main" id="{497D73F9-4F45-D541-5801-DB748FEB05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263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60" name="Line 699">
                <a:extLst>
                  <a:ext uri="{FF2B5EF4-FFF2-40B4-BE49-F238E27FC236}">
                    <a16:creationId xmlns:a16="http://schemas.microsoft.com/office/drawing/2014/main" id="{239F4882-F61B-71B9-2F5A-36D4C98DA8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2587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61" name="Line 700">
                <a:extLst>
                  <a:ext uri="{FF2B5EF4-FFF2-40B4-BE49-F238E27FC236}">
                    <a16:creationId xmlns:a16="http://schemas.microsoft.com/office/drawing/2014/main" id="{7551976F-9B08-204D-F6E4-211CC2E7D4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254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62" name="Line 701">
                <a:extLst>
                  <a:ext uri="{FF2B5EF4-FFF2-40B4-BE49-F238E27FC236}">
                    <a16:creationId xmlns:a16="http://schemas.microsoft.com/office/drawing/2014/main" id="{F16C4DF0-E09A-0261-04C0-534E5D3326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74" y="2495"/>
                <a:ext cx="2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63" name="Rectangle 702">
                <a:extLst>
                  <a:ext uri="{FF2B5EF4-FFF2-40B4-BE49-F238E27FC236}">
                    <a16:creationId xmlns:a16="http://schemas.microsoft.com/office/drawing/2014/main" id="{E5CED0F4-DB46-3DFF-5E3E-BD5D601E07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7" y="2449"/>
                <a:ext cx="10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64" name="Line 703">
                <a:extLst>
                  <a:ext uri="{FF2B5EF4-FFF2-40B4-BE49-F238E27FC236}">
                    <a16:creationId xmlns:a16="http://schemas.microsoft.com/office/drawing/2014/main" id="{08ECBF99-7D0A-F261-97E3-9A28DE9F17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244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65" name="Line 704">
                <a:extLst>
                  <a:ext uri="{FF2B5EF4-FFF2-40B4-BE49-F238E27FC236}">
                    <a16:creationId xmlns:a16="http://schemas.microsoft.com/office/drawing/2014/main" id="{B6AB1429-2D3E-20B6-D438-228B924244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240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66" name="Line 705">
                <a:extLst>
                  <a:ext uri="{FF2B5EF4-FFF2-40B4-BE49-F238E27FC236}">
                    <a16:creationId xmlns:a16="http://schemas.microsoft.com/office/drawing/2014/main" id="{ECDD5FE1-0B08-307A-D6B8-CC6FEFFFCD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2356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67" name="Line 706">
                <a:extLst>
                  <a:ext uri="{FF2B5EF4-FFF2-40B4-BE49-F238E27FC236}">
                    <a16:creationId xmlns:a16="http://schemas.microsoft.com/office/drawing/2014/main" id="{B25AFC4F-64A6-C200-E2E2-BA36652593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2310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68" name="Line 707">
                <a:extLst>
                  <a:ext uri="{FF2B5EF4-FFF2-40B4-BE49-F238E27FC236}">
                    <a16:creationId xmlns:a16="http://schemas.microsoft.com/office/drawing/2014/main" id="{E6396169-7668-483E-4BB8-F02CE6573E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74" y="2264"/>
                <a:ext cx="2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69" name="Rectangle 708">
                <a:extLst>
                  <a:ext uri="{FF2B5EF4-FFF2-40B4-BE49-F238E27FC236}">
                    <a16:creationId xmlns:a16="http://schemas.microsoft.com/office/drawing/2014/main" id="{54DE1C8C-2812-0BCA-59C0-D623E958F5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1" y="2218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70" name="Line 709">
                <a:extLst>
                  <a:ext uri="{FF2B5EF4-FFF2-40B4-BE49-F238E27FC236}">
                    <a16:creationId xmlns:a16="http://schemas.microsoft.com/office/drawing/2014/main" id="{41DCD042-078D-FEEF-566D-28499950FD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2218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1" name="Line 710">
                <a:extLst>
                  <a:ext uri="{FF2B5EF4-FFF2-40B4-BE49-F238E27FC236}">
                    <a16:creationId xmlns:a16="http://schemas.microsoft.com/office/drawing/2014/main" id="{6985900E-729B-EE26-8A53-84FED91658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2172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2" name="Line 711">
                <a:extLst>
                  <a:ext uri="{FF2B5EF4-FFF2-40B4-BE49-F238E27FC236}">
                    <a16:creationId xmlns:a16="http://schemas.microsoft.com/office/drawing/2014/main" id="{EB4F6E79-A1E4-C8B0-39D5-F753E68C11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2126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3" name="Line 712">
                <a:extLst>
                  <a:ext uri="{FF2B5EF4-FFF2-40B4-BE49-F238E27FC236}">
                    <a16:creationId xmlns:a16="http://schemas.microsoft.com/office/drawing/2014/main" id="{E01F0803-3352-8576-3293-6534D1E967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86" y="2080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4" name="Line 713">
                <a:extLst>
                  <a:ext uri="{FF2B5EF4-FFF2-40B4-BE49-F238E27FC236}">
                    <a16:creationId xmlns:a16="http://schemas.microsoft.com/office/drawing/2014/main" id="{916404E0-011D-96CD-9DB4-9C912736C4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074" y="2034"/>
                <a:ext cx="2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5" name="Rectangle 714">
                <a:extLst>
                  <a:ext uri="{FF2B5EF4-FFF2-40B4-BE49-F238E27FC236}">
                    <a16:creationId xmlns:a16="http://schemas.microsoft.com/office/drawing/2014/main" id="{A659757B-B9BD-50C6-B31E-D0AA648279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1" y="1987"/>
                <a:ext cx="14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76" name="Rectangle 715">
                <a:extLst>
                  <a:ext uri="{FF2B5EF4-FFF2-40B4-BE49-F238E27FC236}">
                    <a16:creationId xmlns:a16="http://schemas.microsoft.com/office/drawing/2014/main" id="{0BE70015-FBCC-6E49-E0CB-55BAAF6A46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25" y="2034"/>
                <a:ext cx="3348" cy="138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7" name="Line 716">
                <a:extLst>
                  <a:ext uri="{FF2B5EF4-FFF2-40B4-BE49-F238E27FC236}">
                    <a16:creationId xmlns:a16="http://schemas.microsoft.com/office/drawing/2014/main" id="{BC52D678-9FF0-CFFA-45B0-18BCCB9EB4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95" y="272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8" name="Line 717">
                <a:extLst>
                  <a:ext uri="{FF2B5EF4-FFF2-40B4-BE49-F238E27FC236}">
                    <a16:creationId xmlns:a16="http://schemas.microsoft.com/office/drawing/2014/main" id="{740BB981-B23A-9E59-1334-56B57408BC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09" y="272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9" name="Line 718">
                <a:extLst>
                  <a:ext uri="{FF2B5EF4-FFF2-40B4-BE49-F238E27FC236}">
                    <a16:creationId xmlns:a16="http://schemas.microsoft.com/office/drawing/2014/main" id="{DE26ECC1-D824-40C1-DC36-DD9E47571D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16" y="2714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0" name="Line 719">
                <a:extLst>
                  <a:ext uri="{FF2B5EF4-FFF2-40B4-BE49-F238E27FC236}">
                    <a16:creationId xmlns:a16="http://schemas.microsoft.com/office/drawing/2014/main" id="{8115F4F1-09AF-AF41-EA4D-926E911A41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23" y="2636"/>
                <a:ext cx="0" cy="8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1" name="Line 720">
                <a:extLst>
                  <a:ext uri="{FF2B5EF4-FFF2-40B4-BE49-F238E27FC236}">
                    <a16:creationId xmlns:a16="http://schemas.microsoft.com/office/drawing/2014/main" id="{0E0C07B3-7E53-BE22-CBC2-5A54735E63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31" y="2650"/>
                <a:ext cx="0" cy="7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2" name="Line 721">
                <a:extLst>
                  <a:ext uri="{FF2B5EF4-FFF2-40B4-BE49-F238E27FC236}">
                    <a16:creationId xmlns:a16="http://schemas.microsoft.com/office/drawing/2014/main" id="{B38D8EFD-CAEE-E08A-F6B4-A85678C701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38" y="2264"/>
                <a:ext cx="0" cy="46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3" name="Line 722">
                <a:extLst>
                  <a:ext uri="{FF2B5EF4-FFF2-40B4-BE49-F238E27FC236}">
                    <a16:creationId xmlns:a16="http://schemas.microsoft.com/office/drawing/2014/main" id="{AE18446B-3A43-0D87-9EA2-278FA93DE7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45" y="2703"/>
                <a:ext cx="0" cy="2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4" name="Line 723">
                <a:extLst>
                  <a:ext uri="{FF2B5EF4-FFF2-40B4-BE49-F238E27FC236}">
                    <a16:creationId xmlns:a16="http://schemas.microsoft.com/office/drawing/2014/main" id="{BE79A1C8-13C7-0AC4-C3EA-AB4C4F751F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59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5" name="Line 724">
                <a:extLst>
                  <a:ext uri="{FF2B5EF4-FFF2-40B4-BE49-F238E27FC236}">
                    <a16:creationId xmlns:a16="http://schemas.microsoft.com/office/drawing/2014/main" id="{71AF182B-AF78-4E6F-5F63-C70225C249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71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6" name="Line 725">
                <a:extLst>
                  <a:ext uri="{FF2B5EF4-FFF2-40B4-BE49-F238E27FC236}">
                    <a16:creationId xmlns:a16="http://schemas.microsoft.com/office/drawing/2014/main" id="{9BBF5669-442C-9C33-FAA7-8A35820D24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85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7" name="Line 726">
                <a:extLst>
                  <a:ext uri="{FF2B5EF4-FFF2-40B4-BE49-F238E27FC236}">
                    <a16:creationId xmlns:a16="http://schemas.microsoft.com/office/drawing/2014/main" id="{9D79EDF4-745E-379F-1981-32551B0D5E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95" y="272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8" name="Line 727">
                <a:extLst>
                  <a:ext uri="{FF2B5EF4-FFF2-40B4-BE49-F238E27FC236}">
                    <a16:creationId xmlns:a16="http://schemas.microsoft.com/office/drawing/2014/main" id="{2C98C548-F4EC-B096-1472-5DD91C9742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04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9" name="Line 728">
                <a:extLst>
                  <a:ext uri="{FF2B5EF4-FFF2-40B4-BE49-F238E27FC236}">
                    <a16:creationId xmlns:a16="http://schemas.microsoft.com/office/drawing/2014/main" id="{B32F4E39-B720-8E61-E8F5-B4E4619424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09" y="2705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0" name="Line 729">
                <a:extLst>
                  <a:ext uri="{FF2B5EF4-FFF2-40B4-BE49-F238E27FC236}">
                    <a16:creationId xmlns:a16="http://schemas.microsoft.com/office/drawing/2014/main" id="{2179E0DA-255A-62E2-5E55-8D1AF7E537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16" y="2714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1" name="Line 730">
                <a:extLst>
                  <a:ext uri="{FF2B5EF4-FFF2-40B4-BE49-F238E27FC236}">
                    <a16:creationId xmlns:a16="http://schemas.microsoft.com/office/drawing/2014/main" id="{5DBC2704-EE7E-9756-AD19-2CA70DEDEA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22" y="2641"/>
                <a:ext cx="0" cy="8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2" name="Line 731">
                <a:extLst>
                  <a:ext uri="{FF2B5EF4-FFF2-40B4-BE49-F238E27FC236}">
                    <a16:creationId xmlns:a16="http://schemas.microsoft.com/office/drawing/2014/main" id="{423DE3A3-AA1C-07B3-58EB-281B7BEACA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30" y="2669"/>
                <a:ext cx="0" cy="5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3" name="Line 732">
                <a:extLst>
                  <a:ext uri="{FF2B5EF4-FFF2-40B4-BE49-F238E27FC236}">
                    <a16:creationId xmlns:a16="http://schemas.microsoft.com/office/drawing/2014/main" id="{44EBBAB9-C269-C4F2-D7A5-FCC89315D7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37" y="2392"/>
                <a:ext cx="0" cy="33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4" name="Line 733">
                <a:extLst>
                  <a:ext uri="{FF2B5EF4-FFF2-40B4-BE49-F238E27FC236}">
                    <a16:creationId xmlns:a16="http://schemas.microsoft.com/office/drawing/2014/main" id="{4E704F34-BC20-A1CE-254A-4B1829B439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45" y="2711"/>
                <a:ext cx="0" cy="1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5" name="Line 734">
                <a:extLst>
                  <a:ext uri="{FF2B5EF4-FFF2-40B4-BE49-F238E27FC236}">
                    <a16:creationId xmlns:a16="http://schemas.microsoft.com/office/drawing/2014/main" id="{18022BA1-4355-C3EC-8A56-03D3D6FF20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51" y="2710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6" name="Line 735">
                <a:extLst>
                  <a:ext uri="{FF2B5EF4-FFF2-40B4-BE49-F238E27FC236}">
                    <a16:creationId xmlns:a16="http://schemas.microsoft.com/office/drawing/2014/main" id="{6A8EB08F-E615-F33C-9D8B-9335BF53A8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87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7" name="Line 736">
                <a:extLst>
                  <a:ext uri="{FF2B5EF4-FFF2-40B4-BE49-F238E27FC236}">
                    <a16:creationId xmlns:a16="http://schemas.microsoft.com/office/drawing/2014/main" id="{583C872F-2598-2F87-953C-B1990114B4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94" y="2713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8" name="Line 737">
                <a:extLst>
                  <a:ext uri="{FF2B5EF4-FFF2-40B4-BE49-F238E27FC236}">
                    <a16:creationId xmlns:a16="http://schemas.microsoft.com/office/drawing/2014/main" id="{BDEF4D07-7082-7A31-00E4-1C6C98BABA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08" y="2713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9" name="Line 738">
                <a:extLst>
                  <a:ext uri="{FF2B5EF4-FFF2-40B4-BE49-F238E27FC236}">
                    <a16:creationId xmlns:a16="http://schemas.microsoft.com/office/drawing/2014/main" id="{4DB65734-5FCE-D3BB-A814-F28379C793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15" y="2682"/>
                <a:ext cx="0" cy="4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0" name="Line 739">
                <a:extLst>
                  <a:ext uri="{FF2B5EF4-FFF2-40B4-BE49-F238E27FC236}">
                    <a16:creationId xmlns:a16="http://schemas.microsoft.com/office/drawing/2014/main" id="{21ACDDBC-39AB-4123-D3FE-3C7A2D17E0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22" y="2632"/>
                <a:ext cx="0" cy="9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1" name="Line 740">
                <a:extLst>
                  <a:ext uri="{FF2B5EF4-FFF2-40B4-BE49-F238E27FC236}">
                    <a16:creationId xmlns:a16="http://schemas.microsoft.com/office/drawing/2014/main" id="{AD4C8FCA-F576-E447-1C84-447E7B8E80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29" y="2673"/>
                <a:ext cx="0" cy="5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2" name="Line 741">
                <a:extLst>
                  <a:ext uri="{FF2B5EF4-FFF2-40B4-BE49-F238E27FC236}">
                    <a16:creationId xmlns:a16="http://schemas.microsoft.com/office/drawing/2014/main" id="{96DF0163-35D5-07F3-C49C-54C3089777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36" y="2386"/>
                <a:ext cx="0" cy="33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3" name="Line 742">
                <a:extLst>
                  <a:ext uri="{FF2B5EF4-FFF2-40B4-BE49-F238E27FC236}">
                    <a16:creationId xmlns:a16="http://schemas.microsoft.com/office/drawing/2014/main" id="{E7612168-3C40-DFC6-EEF9-EB7DA25B46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43" y="2700"/>
                <a:ext cx="0" cy="2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4" name="Line 743">
                <a:extLst>
                  <a:ext uri="{FF2B5EF4-FFF2-40B4-BE49-F238E27FC236}">
                    <a16:creationId xmlns:a16="http://schemas.microsoft.com/office/drawing/2014/main" id="{FB26D5D2-E63F-CA3A-C48F-98EFC1BE93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50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5" name="Line 744">
                <a:extLst>
                  <a:ext uri="{FF2B5EF4-FFF2-40B4-BE49-F238E27FC236}">
                    <a16:creationId xmlns:a16="http://schemas.microsoft.com/office/drawing/2014/main" id="{E6049EBA-91AF-1024-E0A6-1F90B0633D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54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6" name="Line 745">
                <a:extLst>
                  <a:ext uri="{FF2B5EF4-FFF2-40B4-BE49-F238E27FC236}">
                    <a16:creationId xmlns:a16="http://schemas.microsoft.com/office/drawing/2014/main" id="{D037B0AA-7519-01B6-7E92-596A42B51B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64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7" name="Line 746">
                <a:extLst>
                  <a:ext uri="{FF2B5EF4-FFF2-40B4-BE49-F238E27FC236}">
                    <a16:creationId xmlns:a16="http://schemas.microsoft.com/office/drawing/2014/main" id="{61A4F960-E06C-BDAB-8C0E-A94575DB4E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70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8" name="Line 747">
                <a:extLst>
                  <a:ext uri="{FF2B5EF4-FFF2-40B4-BE49-F238E27FC236}">
                    <a16:creationId xmlns:a16="http://schemas.microsoft.com/office/drawing/2014/main" id="{A49746A4-1664-651B-E650-DB7662D4C7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78" y="2717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9" name="Line 748">
                <a:extLst>
                  <a:ext uri="{FF2B5EF4-FFF2-40B4-BE49-F238E27FC236}">
                    <a16:creationId xmlns:a16="http://schemas.microsoft.com/office/drawing/2014/main" id="{E0E6D2AA-4A4D-A7EB-A475-3C5F8AD548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86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0" name="Line 749">
                <a:extLst>
                  <a:ext uri="{FF2B5EF4-FFF2-40B4-BE49-F238E27FC236}">
                    <a16:creationId xmlns:a16="http://schemas.microsoft.com/office/drawing/2014/main" id="{29F36F1E-9B86-09D4-2CE9-186583B1D1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593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1" name="Line 750">
                <a:extLst>
                  <a:ext uri="{FF2B5EF4-FFF2-40B4-BE49-F238E27FC236}">
                    <a16:creationId xmlns:a16="http://schemas.microsoft.com/office/drawing/2014/main" id="{E1FD50EF-A275-DA27-C398-F68643E9C4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07" y="2712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2" name="Line 751">
                <a:extLst>
                  <a:ext uri="{FF2B5EF4-FFF2-40B4-BE49-F238E27FC236}">
                    <a16:creationId xmlns:a16="http://schemas.microsoft.com/office/drawing/2014/main" id="{E24BDB60-25F6-9713-C327-253ECB23A4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14" y="2703"/>
                <a:ext cx="0" cy="2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3" name="Line 752">
                <a:extLst>
                  <a:ext uri="{FF2B5EF4-FFF2-40B4-BE49-F238E27FC236}">
                    <a16:creationId xmlns:a16="http://schemas.microsoft.com/office/drawing/2014/main" id="{A376F90F-C8BF-AE02-0E8A-050B2AB214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21" y="2606"/>
                <a:ext cx="0" cy="11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4" name="Line 753">
                <a:extLst>
                  <a:ext uri="{FF2B5EF4-FFF2-40B4-BE49-F238E27FC236}">
                    <a16:creationId xmlns:a16="http://schemas.microsoft.com/office/drawing/2014/main" id="{0CD1A40B-0CB4-AF5F-F9F4-CC0D1A8751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28" y="2687"/>
                <a:ext cx="0" cy="3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5" name="Line 754">
                <a:extLst>
                  <a:ext uri="{FF2B5EF4-FFF2-40B4-BE49-F238E27FC236}">
                    <a16:creationId xmlns:a16="http://schemas.microsoft.com/office/drawing/2014/main" id="{6A5B847F-5941-42F9-431D-CE30C5A508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35" y="2591"/>
                <a:ext cx="0" cy="13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6" name="Line 755">
                <a:extLst>
                  <a:ext uri="{FF2B5EF4-FFF2-40B4-BE49-F238E27FC236}">
                    <a16:creationId xmlns:a16="http://schemas.microsoft.com/office/drawing/2014/main" id="{E262D8BE-A3E6-0B82-B3F8-6323104123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42" y="2712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7" name="Line 756">
                <a:extLst>
                  <a:ext uri="{FF2B5EF4-FFF2-40B4-BE49-F238E27FC236}">
                    <a16:creationId xmlns:a16="http://schemas.microsoft.com/office/drawing/2014/main" id="{4E5B19ED-B2B1-96DA-91ED-27F7168140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55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8" name="Line 757">
                <a:extLst>
                  <a:ext uri="{FF2B5EF4-FFF2-40B4-BE49-F238E27FC236}">
                    <a16:creationId xmlns:a16="http://schemas.microsoft.com/office/drawing/2014/main" id="{1ACC3568-BC0D-C499-D8EA-7392397438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65" y="272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9" name="Line 758">
                <a:extLst>
                  <a:ext uri="{FF2B5EF4-FFF2-40B4-BE49-F238E27FC236}">
                    <a16:creationId xmlns:a16="http://schemas.microsoft.com/office/drawing/2014/main" id="{415DED01-2CFC-928D-7521-2EE7734237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69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0" name="Line 759">
                <a:extLst>
                  <a:ext uri="{FF2B5EF4-FFF2-40B4-BE49-F238E27FC236}">
                    <a16:creationId xmlns:a16="http://schemas.microsoft.com/office/drawing/2014/main" id="{57C02646-BD3B-DEC0-6574-4975C666AF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77" y="2719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1" name="Line 760">
                <a:extLst>
                  <a:ext uri="{FF2B5EF4-FFF2-40B4-BE49-F238E27FC236}">
                    <a16:creationId xmlns:a16="http://schemas.microsoft.com/office/drawing/2014/main" id="{66BDBA58-167A-1243-E5DE-7D4FD1E6D6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85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2" name="Line 761">
                <a:extLst>
                  <a:ext uri="{FF2B5EF4-FFF2-40B4-BE49-F238E27FC236}">
                    <a16:creationId xmlns:a16="http://schemas.microsoft.com/office/drawing/2014/main" id="{9968DFCF-A0F8-D3B5-D34D-2D7FF8D95A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91" y="272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3" name="Line 762">
                <a:extLst>
                  <a:ext uri="{FF2B5EF4-FFF2-40B4-BE49-F238E27FC236}">
                    <a16:creationId xmlns:a16="http://schemas.microsoft.com/office/drawing/2014/main" id="{4AC90674-77BA-A9EA-3FDA-FE458B5FDE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07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4" name="Line 763">
                <a:extLst>
                  <a:ext uri="{FF2B5EF4-FFF2-40B4-BE49-F238E27FC236}">
                    <a16:creationId xmlns:a16="http://schemas.microsoft.com/office/drawing/2014/main" id="{EA27F362-2CA9-6927-CB5D-C35D2378C1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13" y="2702"/>
                <a:ext cx="0" cy="2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5" name="Line 764">
                <a:extLst>
                  <a:ext uri="{FF2B5EF4-FFF2-40B4-BE49-F238E27FC236}">
                    <a16:creationId xmlns:a16="http://schemas.microsoft.com/office/drawing/2014/main" id="{69DBFACD-52C5-95E8-5956-AF7E81586B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21" y="2680"/>
                <a:ext cx="0" cy="4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6" name="Line 765">
                <a:extLst>
                  <a:ext uri="{FF2B5EF4-FFF2-40B4-BE49-F238E27FC236}">
                    <a16:creationId xmlns:a16="http://schemas.microsoft.com/office/drawing/2014/main" id="{92C61E13-36C2-ACCD-EA73-0571FA1D48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28" y="2690"/>
                <a:ext cx="0" cy="3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7" name="Line 766">
                <a:extLst>
                  <a:ext uri="{FF2B5EF4-FFF2-40B4-BE49-F238E27FC236}">
                    <a16:creationId xmlns:a16="http://schemas.microsoft.com/office/drawing/2014/main" id="{A5F31389-401E-EE9C-E99C-F2F6B4A54B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34" y="2659"/>
                <a:ext cx="0" cy="6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8" name="Line 767">
                <a:extLst>
                  <a:ext uri="{FF2B5EF4-FFF2-40B4-BE49-F238E27FC236}">
                    <a16:creationId xmlns:a16="http://schemas.microsoft.com/office/drawing/2014/main" id="{E6B961AC-75A9-4982-5017-907CC9620A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41" y="2718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9" name="Line 768">
                <a:extLst>
                  <a:ext uri="{FF2B5EF4-FFF2-40B4-BE49-F238E27FC236}">
                    <a16:creationId xmlns:a16="http://schemas.microsoft.com/office/drawing/2014/main" id="{74C76069-1063-D90A-A2F2-6E0267C554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48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0" name="Line 769">
                <a:extLst>
                  <a:ext uri="{FF2B5EF4-FFF2-40B4-BE49-F238E27FC236}">
                    <a16:creationId xmlns:a16="http://schemas.microsoft.com/office/drawing/2014/main" id="{485657C1-74E1-05EF-89BB-5B48C80FAB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62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1" name="Line 770">
                <a:extLst>
                  <a:ext uri="{FF2B5EF4-FFF2-40B4-BE49-F238E27FC236}">
                    <a16:creationId xmlns:a16="http://schemas.microsoft.com/office/drawing/2014/main" id="{F02AF1D8-BAFF-D692-B4C7-C83D660F22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68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2" name="Line 771">
                <a:extLst>
                  <a:ext uri="{FF2B5EF4-FFF2-40B4-BE49-F238E27FC236}">
                    <a16:creationId xmlns:a16="http://schemas.microsoft.com/office/drawing/2014/main" id="{EFDCCADD-8646-CE7B-752B-C758B3BE2F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82" y="272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3" name="Line 772">
                <a:extLst>
                  <a:ext uri="{FF2B5EF4-FFF2-40B4-BE49-F238E27FC236}">
                    <a16:creationId xmlns:a16="http://schemas.microsoft.com/office/drawing/2014/main" id="{A8968FEC-F545-243A-F133-8340C6A640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91" y="272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4" name="Line 773">
                <a:extLst>
                  <a:ext uri="{FF2B5EF4-FFF2-40B4-BE49-F238E27FC236}">
                    <a16:creationId xmlns:a16="http://schemas.microsoft.com/office/drawing/2014/main" id="{29966842-29AE-BA99-FAB9-F34E987504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13" y="2710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5" name="Line 774">
                <a:extLst>
                  <a:ext uri="{FF2B5EF4-FFF2-40B4-BE49-F238E27FC236}">
                    <a16:creationId xmlns:a16="http://schemas.microsoft.com/office/drawing/2014/main" id="{E9BFE626-5E08-041A-6191-39B079D189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19" y="2701"/>
                <a:ext cx="0" cy="2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6" name="Line 775">
                <a:extLst>
                  <a:ext uri="{FF2B5EF4-FFF2-40B4-BE49-F238E27FC236}">
                    <a16:creationId xmlns:a16="http://schemas.microsoft.com/office/drawing/2014/main" id="{02F24D0E-0DAE-CC6F-18DF-1289D7C524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26" y="2695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7" name="Line 776">
                <a:extLst>
                  <a:ext uri="{FF2B5EF4-FFF2-40B4-BE49-F238E27FC236}">
                    <a16:creationId xmlns:a16="http://schemas.microsoft.com/office/drawing/2014/main" id="{49EE1A1A-31F6-6E9F-8514-6726A5244C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34" y="2682"/>
                <a:ext cx="0" cy="4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8" name="Line 777">
                <a:extLst>
                  <a:ext uri="{FF2B5EF4-FFF2-40B4-BE49-F238E27FC236}">
                    <a16:creationId xmlns:a16="http://schemas.microsoft.com/office/drawing/2014/main" id="{A6C20099-CF52-39CB-5871-F0F94BA5E6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41" y="2719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9" name="Line 778">
                <a:extLst>
                  <a:ext uri="{FF2B5EF4-FFF2-40B4-BE49-F238E27FC236}">
                    <a16:creationId xmlns:a16="http://schemas.microsoft.com/office/drawing/2014/main" id="{79D23F6C-6584-EB05-518E-AD2971201A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53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0" name="Line 779">
                <a:extLst>
                  <a:ext uri="{FF2B5EF4-FFF2-40B4-BE49-F238E27FC236}">
                    <a16:creationId xmlns:a16="http://schemas.microsoft.com/office/drawing/2014/main" id="{2E3A80BF-B6F7-26BB-E5D3-D195AFE5A7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57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1" name="Line 780">
                <a:extLst>
                  <a:ext uri="{FF2B5EF4-FFF2-40B4-BE49-F238E27FC236}">
                    <a16:creationId xmlns:a16="http://schemas.microsoft.com/office/drawing/2014/main" id="{59003A9F-7D95-B108-D52C-C2415C0681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62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2" name="Line 781">
                <a:extLst>
                  <a:ext uri="{FF2B5EF4-FFF2-40B4-BE49-F238E27FC236}">
                    <a16:creationId xmlns:a16="http://schemas.microsoft.com/office/drawing/2014/main" id="{CBCC998A-ADB3-C042-8E99-4F1ABF7694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75" y="272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3" name="Line 782">
                <a:extLst>
                  <a:ext uri="{FF2B5EF4-FFF2-40B4-BE49-F238E27FC236}">
                    <a16:creationId xmlns:a16="http://schemas.microsoft.com/office/drawing/2014/main" id="{5B18ECBE-F0B5-4955-4E86-E76C2FDF9C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91" y="2715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4" name="Line 783">
                <a:extLst>
                  <a:ext uri="{FF2B5EF4-FFF2-40B4-BE49-F238E27FC236}">
                    <a16:creationId xmlns:a16="http://schemas.microsoft.com/office/drawing/2014/main" id="{0A331B44-6C25-FAED-3C70-1AAD3E4B91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04" y="2719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5" name="Line 784">
                <a:extLst>
                  <a:ext uri="{FF2B5EF4-FFF2-40B4-BE49-F238E27FC236}">
                    <a16:creationId xmlns:a16="http://schemas.microsoft.com/office/drawing/2014/main" id="{4F87B613-F8DE-CB93-A45C-114629B2D0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13" y="272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6" name="Line 785">
                <a:extLst>
                  <a:ext uri="{FF2B5EF4-FFF2-40B4-BE49-F238E27FC236}">
                    <a16:creationId xmlns:a16="http://schemas.microsoft.com/office/drawing/2014/main" id="{D5450908-5E54-5EF9-3737-021676319D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19" y="2717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7" name="Line 786">
                <a:extLst>
                  <a:ext uri="{FF2B5EF4-FFF2-40B4-BE49-F238E27FC236}">
                    <a16:creationId xmlns:a16="http://schemas.microsoft.com/office/drawing/2014/main" id="{7003AE46-B8F0-25B9-470B-3916021DBE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26" y="2698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8" name="Line 787">
                <a:extLst>
                  <a:ext uri="{FF2B5EF4-FFF2-40B4-BE49-F238E27FC236}">
                    <a16:creationId xmlns:a16="http://schemas.microsoft.com/office/drawing/2014/main" id="{0CC8E1D2-D25B-5600-C5A7-DB7C4CAFB3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33" y="2684"/>
                <a:ext cx="0" cy="4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9" name="Line 788">
                <a:extLst>
                  <a:ext uri="{FF2B5EF4-FFF2-40B4-BE49-F238E27FC236}">
                    <a16:creationId xmlns:a16="http://schemas.microsoft.com/office/drawing/2014/main" id="{7077EB92-6E1E-11B5-F688-162B31CD11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48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0" name="Line 789">
                <a:extLst>
                  <a:ext uri="{FF2B5EF4-FFF2-40B4-BE49-F238E27FC236}">
                    <a16:creationId xmlns:a16="http://schemas.microsoft.com/office/drawing/2014/main" id="{8C14891E-BE01-EB80-23F6-50C7AA16B5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54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1" name="Line 790">
                <a:extLst>
                  <a:ext uri="{FF2B5EF4-FFF2-40B4-BE49-F238E27FC236}">
                    <a16:creationId xmlns:a16="http://schemas.microsoft.com/office/drawing/2014/main" id="{BB840779-7625-E23F-0C61-3121B08229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59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2" name="Line 791">
                <a:extLst>
                  <a:ext uri="{FF2B5EF4-FFF2-40B4-BE49-F238E27FC236}">
                    <a16:creationId xmlns:a16="http://schemas.microsoft.com/office/drawing/2014/main" id="{BA53481C-6D44-3263-9885-C4752A7546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69" y="272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3" name="Line 792">
                <a:extLst>
                  <a:ext uri="{FF2B5EF4-FFF2-40B4-BE49-F238E27FC236}">
                    <a16:creationId xmlns:a16="http://schemas.microsoft.com/office/drawing/2014/main" id="{8C858936-4875-611B-C778-B56EB94AF1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81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4" name="Line 793">
                <a:extLst>
                  <a:ext uri="{FF2B5EF4-FFF2-40B4-BE49-F238E27FC236}">
                    <a16:creationId xmlns:a16="http://schemas.microsoft.com/office/drawing/2014/main" id="{7824CB94-05DD-5358-6892-F8982CEC0E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04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5" name="Line 794">
                <a:extLst>
                  <a:ext uri="{FF2B5EF4-FFF2-40B4-BE49-F238E27FC236}">
                    <a16:creationId xmlns:a16="http://schemas.microsoft.com/office/drawing/2014/main" id="{0328A079-6516-1397-E05F-F614BFE72C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12" y="272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6" name="Line 795">
                <a:extLst>
                  <a:ext uri="{FF2B5EF4-FFF2-40B4-BE49-F238E27FC236}">
                    <a16:creationId xmlns:a16="http://schemas.microsoft.com/office/drawing/2014/main" id="{83F5BD54-309C-671A-36AB-D381A80B14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18" y="2719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7" name="Line 796">
                <a:extLst>
                  <a:ext uri="{FF2B5EF4-FFF2-40B4-BE49-F238E27FC236}">
                    <a16:creationId xmlns:a16="http://schemas.microsoft.com/office/drawing/2014/main" id="{D7308DC8-5B23-179F-BF71-95CBA6C3AB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25" y="2713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8" name="Line 797">
                <a:extLst>
                  <a:ext uri="{FF2B5EF4-FFF2-40B4-BE49-F238E27FC236}">
                    <a16:creationId xmlns:a16="http://schemas.microsoft.com/office/drawing/2014/main" id="{F1A04D0C-208A-D864-FAFF-61800A92AB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33" y="2688"/>
                <a:ext cx="0" cy="3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9" name="Line 798">
                <a:extLst>
                  <a:ext uri="{FF2B5EF4-FFF2-40B4-BE49-F238E27FC236}">
                    <a16:creationId xmlns:a16="http://schemas.microsoft.com/office/drawing/2014/main" id="{00CF15AA-7D0C-6B59-1032-65043953B7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40" y="2719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0" name="Line 799">
                <a:extLst>
                  <a:ext uri="{FF2B5EF4-FFF2-40B4-BE49-F238E27FC236}">
                    <a16:creationId xmlns:a16="http://schemas.microsoft.com/office/drawing/2014/main" id="{4049DA06-D622-91A7-1D65-2D81807DFA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54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1" name="Line 800">
                <a:extLst>
                  <a:ext uri="{FF2B5EF4-FFF2-40B4-BE49-F238E27FC236}">
                    <a16:creationId xmlns:a16="http://schemas.microsoft.com/office/drawing/2014/main" id="{438255BD-DF94-5319-C163-0E2FBC98B7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74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2" name="Line 801">
                <a:extLst>
                  <a:ext uri="{FF2B5EF4-FFF2-40B4-BE49-F238E27FC236}">
                    <a16:creationId xmlns:a16="http://schemas.microsoft.com/office/drawing/2014/main" id="{B6F11932-6EC8-394B-0703-934FF14455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88" y="2719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3" name="Line 802">
                <a:extLst>
                  <a:ext uri="{FF2B5EF4-FFF2-40B4-BE49-F238E27FC236}">
                    <a16:creationId xmlns:a16="http://schemas.microsoft.com/office/drawing/2014/main" id="{1B150BA9-C775-0B32-C7DC-E0AEE206E2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94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4" name="Line 803">
                <a:extLst>
                  <a:ext uri="{FF2B5EF4-FFF2-40B4-BE49-F238E27FC236}">
                    <a16:creationId xmlns:a16="http://schemas.microsoft.com/office/drawing/2014/main" id="{09D026C9-3FC6-3756-21D2-B19760CCE5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02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5" name="Line 804">
                <a:extLst>
                  <a:ext uri="{FF2B5EF4-FFF2-40B4-BE49-F238E27FC236}">
                    <a16:creationId xmlns:a16="http://schemas.microsoft.com/office/drawing/2014/main" id="{4171F5A1-AB28-8424-7D98-0456EEB388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09" y="272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6" name="Line 805">
                <a:extLst>
                  <a:ext uri="{FF2B5EF4-FFF2-40B4-BE49-F238E27FC236}">
                    <a16:creationId xmlns:a16="http://schemas.microsoft.com/office/drawing/2014/main" id="{881ADAB2-7BAC-DE42-0959-762630898B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7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7" name="Line 806">
                <a:extLst>
                  <a:ext uri="{FF2B5EF4-FFF2-40B4-BE49-F238E27FC236}">
                    <a16:creationId xmlns:a16="http://schemas.microsoft.com/office/drawing/2014/main" id="{4171A3CA-E146-E14F-8933-978C8ADE0C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24" y="2718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8" name="Line 807">
                <a:extLst>
                  <a:ext uri="{FF2B5EF4-FFF2-40B4-BE49-F238E27FC236}">
                    <a16:creationId xmlns:a16="http://schemas.microsoft.com/office/drawing/2014/main" id="{3099DC12-95BB-6FC9-8F08-F0CF4C7B1D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32" y="2712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9" name="Line 808">
                <a:extLst>
                  <a:ext uri="{FF2B5EF4-FFF2-40B4-BE49-F238E27FC236}">
                    <a16:creationId xmlns:a16="http://schemas.microsoft.com/office/drawing/2014/main" id="{F31A2AF0-CAF3-19A4-A612-27AA130491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37" y="2719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70" name="Line 809">
                <a:extLst>
                  <a:ext uri="{FF2B5EF4-FFF2-40B4-BE49-F238E27FC236}">
                    <a16:creationId xmlns:a16="http://schemas.microsoft.com/office/drawing/2014/main" id="{9976A6CB-21F3-4E93-27E4-AA3764FCAB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58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71" name="Line 810">
                <a:extLst>
                  <a:ext uri="{FF2B5EF4-FFF2-40B4-BE49-F238E27FC236}">
                    <a16:creationId xmlns:a16="http://schemas.microsoft.com/office/drawing/2014/main" id="{8B8463DB-5F31-6947-D7F2-FF11CEA199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63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72" name="Line 811">
                <a:extLst>
                  <a:ext uri="{FF2B5EF4-FFF2-40B4-BE49-F238E27FC236}">
                    <a16:creationId xmlns:a16="http://schemas.microsoft.com/office/drawing/2014/main" id="{4D7AB830-AE65-16B8-37E9-EDAC2DE898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68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73" name="Line 812">
                <a:extLst>
                  <a:ext uri="{FF2B5EF4-FFF2-40B4-BE49-F238E27FC236}">
                    <a16:creationId xmlns:a16="http://schemas.microsoft.com/office/drawing/2014/main" id="{B60C2487-CA4C-DC90-E121-5C68B9CFAC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86" y="272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74" name="Line 813">
                <a:extLst>
                  <a:ext uri="{FF2B5EF4-FFF2-40B4-BE49-F238E27FC236}">
                    <a16:creationId xmlns:a16="http://schemas.microsoft.com/office/drawing/2014/main" id="{03D306B6-FB86-4CAD-69E9-52C500B506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92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1251" name="Group 1015">
              <a:extLst>
                <a:ext uri="{FF2B5EF4-FFF2-40B4-BE49-F238E27FC236}">
                  <a16:creationId xmlns:a16="http://schemas.microsoft.com/office/drawing/2014/main" id="{70D03DB4-A5AD-80FF-E656-A41FBE93A1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25" y="2175"/>
              <a:ext cx="3348" cy="1010"/>
              <a:chOff x="4125" y="2175"/>
              <a:chExt cx="3348" cy="1010"/>
            </a:xfrm>
          </p:grpSpPr>
          <p:sp>
            <p:nvSpPr>
              <p:cNvPr id="1375" name="Line 815">
                <a:extLst>
                  <a:ext uri="{FF2B5EF4-FFF2-40B4-BE49-F238E27FC236}">
                    <a16:creationId xmlns:a16="http://schemas.microsoft.com/office/drawing/2014/main" id="{87073A21-572C-1A24-2CFF-C41BDC8198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00" y="272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76" name="Line 816">
                <a:extLst>
                  <a:ext uri="{FF2B5EF4-FFF2-40B4-BE49-F238E27FC236}">
                    <a16:creationId xmlns:a16="http://schemas.microsoft.com/office/drawing/2014/main" id="{22364635-51CC-8C5F-9151-69A20C30D5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20" y="272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77" name="Line 817">
                <a:extLst>
                  <a:ext uri="{FF2B5EF4-FFF2-40B4-BE49-F238E27FC236}">
                    <a16:creationId xmlns:a16="http://schemas.microsoft.com/office/drawing/2014/main" id="{A55DFBC3-36D0-7DC9-91FD-AC400CF21D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24" y="272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78" name="Line 818">
                <a:extLst>
                  <a:ext uri="{FF2B5EF4-FFF2-40B4-BE49-F238E27FC236}">
                    <a16:creationId xmlns:a16="http://schemas.microsoft.com/office/drawing/2014/main" id="{643726B1-0239-ABF2-817E-9A37665337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30" y="2711"/>
                <a:ext cx="0" cy="1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79" name="Line 819">
                <a:extLst>
                  <a:ext uri="{FF2B5EF4-FFF2-40B4-BE49-F238E27FC236}">
                    <a16:creationId xmlns:a16="http://schemas.microsoft.com/office/drawing/2014/main" id="{57517099-6057-F8CA-DCEC-A003A3688D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37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0" name="Line 820">
                <a:extLst>
                  <a:ext uri="{FF2B5EF4-FFF2-40B4-BE49-F238E27FC236}">
                    <a16:creationId xmlns:a16="http://schemas.microsoft.com/office/drawing/2014/main" id="{DCCF00E7-5601-3B43-85AE-B2FC41407A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49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1" name="Line 821">
                <a:extLst>
                  <a:ext uri="{FF2B5EF4-FFF2-40B4-BE49-F238E27FC236}">
                    <a16:creationId xmlns:a16="http://schemas.microsoft.com/office/drawing/2014/main" id="{F09F1E1F-991B-1B4E-0177-8775551A7D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59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2" name="Line 822">
                <a:extLst>
                  <a:ext uri="{FF2B5EF4-FFF2-40B4-BE49-F238E27FC236}">
                    <a16:creationId xmlns:a16="http://schemas.microsoft.com/office/drawing/2014/main" id="{7BB3CE7E-272A-DF83-323D-D23A249C71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69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3" name="Line 823">
                <a:extLst>
                  <a:ext uri="{FF2B5EF4-FFF2-40B4-BE49-F238E27FC236}">
                    <a16:creationId xmlns:a16="http://schemas.microsoft.com/office/drawing/2014/main" id="{F79FFDAC-16AB-38FA-3B2A-DFFBC480CB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2" y="2719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4" name="Line 824">
                <a:extLst>
                  <a:ext uri="{FF2B5EF4-FFF2-40B4-BE49-F238E27FC236}">
                    <a16:creationId xmlns:a16="http://schemas.microsoft.com/office/drawing/2014/main" id="{C1C8A1BE-008A-289D-776F-6B21F9AB60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91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5" name="Line 825">
                <a:extLst>
                  <a:ext uri="{FF2B5EF4-FFF2-40B4-BE49-F238E27FC236}">
                    <a16:creationId xmlns:a16="http://schemas.microsoft.com/office/drawing/2014/main" id="{648D492F-6138-3BA4-6B93-B19D4EE378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00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6" name="Line 826">
                <a:extLst>
                  <a:ext uri="{FF2B5EF4-FFF2-40B4-BE49-F238E27FC236}">
                    <a16:creationId xmlns:a16="http://schemas.microsoft.com/office/drawing/2014/main" id="{FCC5F407-2342-453E-3962-299AB3DFE8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14" y="272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7" name="Line 827">
                <a:extLst>
                  <a:ext uri="{FF2B5EF4-FFF2-40B4-BE49-F238E27FC236}">
                    <a16:creationId xmlns:a16="http://schemas.microsoft.com/office/drawing/2014/main" id="{E91B4F13-03DF-8ED2-AE16-D328093637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19" y="2716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8" name="Line 828">
                <a:extLst>
                  <a:ext uri="{FF2B5EF4-FFF2-40B4-BE49-F238E27FC236}">
                    <a16:creationId xmlns:a16="http://schemas.microsoft.com/office/drawing/2014/main" id="{040E2AEA-FC97-DC56-E853-E67E9B42B9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24" y="272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9" name="Line 829">
                <a:extLst>
                  <a:ext uri="{FF2B5EF4-FFF2-40B4-BE49-F238E27FC236}">
                    <a16:creationId xmlns:a16="http://schemas.microsoft.com/office/drawing/2014/main" id="{1BB8C1E4-C509-84F7-BB0A-9050F5B3E1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30" y="2705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0" name="Line 830">
                <a:extLst>
                  <a:ext uri="{FF2B5EF4-FFF2-40B4-BE49-F238E27FC236}">
                    <a16:creationId xmlns:a16="http://schemas.microsoft.com/office/drawing/2014/main" id="{08DEDA65-5939-D023-44CA-6DC49F89A3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37" y="272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1" name="Line 831">
                <a:extLst>
                  <a:ext uri="{FF2B5EF4-FFF2-40B4-BE49-F238E27FC236}">
                    <a16:creationId xmlns:a16="http://schemas.microsoft.com/office/drawing/2014/main" id="{5C3D781D-1394-106C-86EB-5C661B769C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50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2" name="Line 832">
                <a:extLst>
                  <a:ext uri="{FF2B5EF4-FFF2-40B4-BE49-F238E27FC236}">
                    <a16:creationId xmlns:a16="http://schemas.microsoft.com/office/drawing/2014/main" id="{ACCEA25B-9FBB-4321-45FD-0A9D3BF72B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57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3" name="Line 833">
                <a:extLst>
                  <a:ext uri="{FF2B5EF4-FFF2-40B4-BE49-F238E27FC236}">
                    <a16:creationId xmlns:a16="http://schemas.microsoft.com/office/drawing/2014/main" id="{B40EEEF4-79E9-27BF-84FB-8063459A95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63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4" name="Line 834">
                <a:extLst>
                  <a:ext uri="{FF2B5EF4-FFF2-40B4-BE49-F238E27FC236}">
                    <a16:creationId xmlns:a16="http://schemas.microsoft.com/office/drawing/2014/main" id="{4C4ABFF0-5027-AA28-22CC-48880BD537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66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5" name="Line 835">
                <a:extLst>
                  <a:ext uri="{FF2B5EF4-FFF2-40B4-BE49-F238E27FC236}">
                    <a16:creationId xmlns:a16="http://schemas.microsoft.com/office/drawing/2014/main" id="{CCB40343-0BBF-C8FC-493B-FA52A01FE0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77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6" name="Line 836">
                <a:extLst>
                  <a:ext uri="{FF2B5EF4-FFF2-40B4-BE49-F238E27FC236}">
                    <a16:creationId xmlns:a16="http://schemas.microsoft.com/office/drawing/2014/main" id="{5297402C-B800-1BFA-7392-DDC48347EE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14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7" name="Line 837">
                <a:extLst>
                  <a:ext uri="{FF2B5EF4-FFF2-40B4-BE49-F238E27FC236}">
                    <a16:creationId xmlns:a16="http://schemas.microsoft.com/office/drawing/2014/main" id="{073C3350-522B-26E5-2F0C-53F77544EA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22" y="2719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8" name="Line 838">
                <a:extLst>
                  <a:ext uri="{FF2B5EF4-FFF2-40B4-BE49-F238E27FC236}">
                    <a16:creationId xmlns:a16="http://schemas.microsoft.com/office/drawing/2014/main" id="{CF2BFFE8-F798-7FE5-74A5-D5BCCC3CCD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29" y="2712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9" name="Line 839">
                <a:extLst>
                  <a:ext uri="{FF2B5EF4-FFF2-40B4-BE49-F238E27FC236}">
                    <a16:creationId xmlns:a16="http://schemas.microsoft.com/office/drawing/2014/main" id="{4E130F14-900D-402E-88B2-7BFC1114A1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37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00" name="Line 840">
                <a:extLst>
                  <a:ext uri="{FF2B5EF4-FFF2-40B4-BE49-F238E27FC236}">
                    <a16:creationId xmlns:a16="http://schemas.microsoft.com/office/drawing/2014/main" id="{18C084F2-9F57-38F3-D08D-1D9EA345A1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44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01" name="Line 841">
                <a:extLst>
                  <a:ext uri="{FF2B5EF4-FFF2-40B4-BE49-F238E27FC236}">
                    <a16:creationId xmlns:a16="http://schemas.microsoft.com/office/drawing/2014/main" id="{2D6E9188-C6E2-A3ED-A05F-1AC026BF5C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54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02" name="Line 842">
                <a:extLst>
                  <a:ext uri="{FF2B5EF4-FFF2-40B4-BE49-F238E27FC236}">
                    <a16:creationId xmlns:a16="http://schemas.microsoft.com/office/drawing/2014/main" id="{55DC6200-A6B2-B12C-1120-78CF85D1C7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58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03" name="Line 843">
                <a:extLst>
                  <a:ext uri="{FF2B5EF4-FFF2-40B4-BE49-F238E27FC236}">
                    <a16:creationId xmlns:a16="http://schemas.microsoft.com/office/drawing/2014/main" id="{1AE67D64-E285-F889-0658-7F0C36423A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63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04" name="Line 844">
                <a:extLst>
                  <a:ext uri="{FF2B5EF4-FFF2-40B4-BE49-F238E27FC236}">
                    <a16:creationId xmlns:a16="http://schemas.microsoft.com/office/drawing/2014/main" id="{78D80378-4F8E-258E-1A7E-A462792D96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85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05" name="Line 845">
                <a:extLst>
                  <a:ext uri="{FF2B5EF4-FFF2-40B4-BE49-F238E27FC236}">
                    <a16:creationId xmlns:a16="http://schemas.microsoft.com/office/drawing/2014/main" id="{AE264572-FE35-8CD7-B5DC-252A25F925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95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06" name="Line 846">
                <a:extLst>
                  <a:ext uri="{FF2B5EF4-FFF2-40B4-BE49-F238E27FC236}">
                    <a16:creationId xmlns:a16="http://schemas.microsoft.com/office/drawing/2014/main" id="{C9DF2088-B047-8643-97A5-1B06135620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13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07" name="Line 847">
                <a:extLst>
                  <a:ext uri="{FF2B5EF4-FFF2-40B4-BE49-F238E27FC236}">
                    <a16:creationId xmlns:a16="http://schemas.microsoft.com/office/drawing/2014/main" id="{B3BDFABD-E17A-4239-0CEC-34935B29F0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21" y="272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08" name="Line 848">
                <a:extLst>
                  <a:ext uri="{FF2B5EF4-FFF2-40B4-BE49-F238E27FC236}">
                    <a16:creationId xmlns:a16="http://schemas.microsoft.com/office/drawing/2014/main" id="{F39F6973-F25B-0519-1531-4688A8EB4A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28" y="2710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09" name="Line 849">
                <a:extLst>
                  <a:ext uri="{FF2B5EF4-FFF2-40B4-BE49-F238E27FC236}">
                    <a16:creationId xmlns:a16="http://schemas.microsoft.com/office/drawing/2014/main" id="{0FB73382-F3B8-BEBB-52E5-E2B116F391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35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0" name="Line 850">
                <a:extLst>
                  <a:ext uri="{FF2B5EF4-FFF2-40B4-BE49-F238E27FC236}">
                    <a16:creationId xmlns:a16="http://schemas.microsoft.com/office/drawing/2014/main" id="{814ABAA6-53DC-2307-0D3C-2240DE64E2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42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1" name="Line 851">
                <a:extLst>
                  <a:ext uri="{FF2B5EF4-FFF2-40B4-BE49-F238E27FC236}">
                    <a16:creationId xmlns:a16="http://schemas.microsoft.com/office/drawing/2014/main" id="{042D3A34-27E0-9F82-50FD-641B76100A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50" y="272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2" name="Line 852">
                <a:extLst>
                  <a:ext uri="{FF2B5EF4-FFF2-40B4-BE49-F238E27FC236}">
                    <a16:creationId xmlns:a16="http://schemas.microsoft.com/office/drawing/2014/main" id="{2CDAC18E-5349-C3FD-E17B-9C998120F0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54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3" name="Line 853">
                <a:extLst>
                  <a:ext uri="{FF2B5EF4-FFF2-40B4-BE49-F238E27FC236}">
                    <a16:creationId xmlns:a16="http://schemas.microsoft.com/office/drawing/2014/main" id="{2BED7515-6F6A-62A4-0106-CA5EC94523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68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4" name="Line 854">
                <a:extLst>
                  <a:ext uri="{FF2B5EF4-FFF2-40B4-BE49-F238E27FC236}">
                    <a16:creationId xmlns:a16="http://schemas.microsoft.com/office/drawing/2014/main" id="{38398B91-13AF-D461-B047-3F2CAF544D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74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5" name="Line 855">
                <a:extLst>
                  <a:ext uri="{FF2B5EF4-FFF2-40B4-BE49-F238E27FC236}">
                    <a16:creationId xmlns:a16="http://schemas.microsoft.com/office/drawing/2014/main" id="{715602EA-1AAC-0C8A-D8A3-9009C6F568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84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6" name="Line 856">
                <a:extLst>
                  <a:ext uri="{FF2B5EF4-FFF2-40B4-BE49-F238E27FC236}">
                    <a16:creationId xmlns:a16="http://schemas.microsoft.com/office/drawing/2014/main" id="{3A2F70E3-19CC-E1F0-A5F9-41138B9C3F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95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7" name="Line 857">
                <a:extLst>
                  <a:ext uri="{FF2B5EF4-FFF2-40B4-BE49-F238E27FC236}">
                    <a16:creationId xmlns:a16="http://schemas.microsoft.com/office/drawing/2014/main" id="{AFBA3C7D-B114-692F-EADA-82562BB349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02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8" name="Line 858">
                <a:extLst>
                  <a:ext uri="{FF2B5EF4-FFF2-40B4-BE49-F238E27FC236}">
                    <a16:creationId xmlns:a16="http://schemas.microsoft.com/office/drawing/2014/main" id="{A8AAC333-5C4B-CAC3-9562-C1FE49084E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07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9" name="Line 859">
                <a:extLst>
                  <a:ext uri="{FF2B5EF4-FFF2-40B4-BE49-F238E27FC236}">
                    <a16:creationId xmlns:a16="http://schemas.microsoft.com/office/drawing/2014/main" id="{78D5F919-1FA0-8892-FFB1-2D0D3F294F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17" y="272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0" name="Line 860">
                <a:extLst>
                  <a:ext uri="{FF2B5EF4-FFF2-40B4-BE49-F238E27FC236}">
                    <a16:creationId xmlns:a16="http://schemas.microsoft.com/office/drawing/2014/main" id="{E2BE33A0-2CFB-42F3-AE38-82935FFCF9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23" y="272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1" name="Line 861">
                <a:extLst>
                  <a:ext uri="{FF2B5EF4-FFF2-40B4-BE49-F238E27FC236}">
                    <a16:creationId xmlns:a16="http://schemas.microsoft.com/office/drawing/2014/main" id="{3FF47DE3-37E0-5561-7EE8-7C4AB3DE30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28" y="2714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2" name="Line 862">
                <a:extLst>
                  <a:ext uri="{FF2B5EF4-FFF2-40B4-BE49-F238E27FC236}">
                    <a16:creationId xmlns:a16="http://schemas.microsoft.com/office/drawing/2014/main" id="{34C4905B-605A-3F70-A60A-1EBF40DC61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34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3" name="Line 863">
                <a:extLst>
                  <a:ext uri="{FF2B5EF4-FFF2-40B4-BE49-F238E27FC236}">
                    <a16:creationId xmlns:a16="http://schemas.microsoft.com/office/drawing/2014/main" id="{AA4C19B3-890A-38DE-928B-CD93709775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42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4" name="Line 864">
                <a:extLst>
                  <a:ext uri="{FF2B5EF4-FFF2-40B4-BE49-F238E27FC236}">
                    <a16:creationId xmlns:a16="http://schemas.microsoft.com/office/drawing/2014/main" id="{2ECBD56E-2EB7-CD23-9C32-987F7075EE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49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5" name="Line 865">
                <a:extLst>
                  <a:ext uri="{FF2B5EF4-FFF2-40B4-BE49-F238E27FC236}">
                    <a16:creationId xmlns:a16="http://schemas.microsoft.com/office/drawing/2014/main" id="{8807B345-3560-3DB9-F7BD-4B65CA7487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55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6" name="Line 866">
                <a:extLst>
                  <a:ext uri="{FF2B5EF4-FFF2-40B4-BE49-F238E27FC236}">
                    <a16:creationId xmlns:a16="http://schemas.microsoft.com/office/drawing/2014/main" id="{CA72D8CB-E235-70CB-0140-5A04A5AE91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62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7" name="Line 867">
                <a:extLst>
                  <a:ext uri="{FF2B5EF4-FFF2-40B4-BE49-F238E27FC236}">
                    <a16:creationId xmlns:a16="http://schemas.microsoft.com/office/drawing/2014/main" id="{0FEB38E4-E97E-0A41-6CBD-E8C5558ACF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76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8" name="Line 868">
                <a:extLst>
                  <a:ext uri="{FF2B5EF4-FFF2-40B4-BE49-F238E27FC236}">
                    <a16:creationId xmlns:a16="http://schemas.microsoft.com/office/drawing/2014/main" id="{DFC01EF8-8204-FFA9-1F32-DAD8F9B0B8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84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9" name="Line 869">
                <a:extLst>
                  <a:ext uri="{FF2B5EF4-FFF2-40B4-BE49-F238E27FC236}">
                    <a16:creationId xmlns:a16="http://schemas.microsoft.com/office/drawing/2014/main" id="{9B35D3C1-EEAF-A6B3-46EB-59E931DE2B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90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0" name="Line 870">
                <a:extLst>
                  <a:ext uri="{FF2B5EF4-FFF2-40B4-BE49-F238E27FC236}">
                    <a16:creationId xmlns:a16="http://schemas.microsoft.com/office/drawing/2014/main" id="{6497DD17-657C-5CAB-9B46-1EB1E81588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11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1" name="Line 871">
                <a:extLst>
                  <a:ext uri="{FF2B5EF4-FFF2-40B4-BE49-F238E27FC236}">
                    <a16:creationId xmlns:a16="http://schemas.microsoft.com/office/drawing/2014/main" id="{01788EE4-CC7E-04D5-67CD-DB4BCC2079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19" y="2717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2" name="Line 872">
                <a:extLst>
                  <a:ext uri="{FF2B5EF4-FFF2-40B4-BE49-F238E27FC236}">
                    <a16:creationId xmlns:a16="http://schemas.microsoft.com/office/drawing/2014/main" id="{42090BDC-C1BE-9E19-5923-E9180E1CD9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5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3" name="Line 873">
                <a:extLst>
                  <a:ext uri="{FF2B5EF4-FFF2-40B4-BE49-F238E27FC236}">
                    <a16:creationId xmlns:a16="http://schemas.microsoft.com/office/drawing/2014/main" id="{E03A1D95-8203-694A-825A-68BDD4D492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30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4" name="Line 874">
                <a:extLst>
                  <a:ext uri="{FF2B5EF4-FFF2-40B4-BE49-F238E27FC236}">
                    <a16:creationId xmlns:a16="http://schemas.microsoft.com/office/drawing/2014/main" id="{CB248774-9B8B-605C-E66A-8A59C40F6E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36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5" name="Line 875">
                <a:extLst>
                  <a:ext uri="{FF2B5EF4-FFF2-40B4-BE49-F238E27FC236}">
                    <a16:creationId xmlns:a16="http://schemas.microsoft.com/office/drawing/2014/main" id="{6B361A99-22A6-7FB1-9619-4CFF90675F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47" y="272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6" name="Line 876">
                <a:extLst>
                  <a:ext uri="{FF2B5EF4-FFF2-40B4-BE49-F238E27FC236}">
                    <a16:creationId xmlns:a16="http://schemas.microsoft.com/office/drawing/2014/main" id="{A8D236C2-4F05-DFA6-6964-E1009F0987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55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7" name="Line 877">
                <a:extLst>
                  <a:ext uri="{FF2B5EF4-FFF2-40B4-BE49-F238E27FC236}">
                    <a16:creationId xmlns:a16="http://schemas.microsoft.com/office/drawing/2014/main" id="{F6CF340A-6755-34DB-F21A-A4855BF070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4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8" name="Line 878">
                <a:extLst>
                  <a:ext uri="{FF2B5EF4-FFF2-40B4-BE49-F238E27FC236}">
                    <a16:creationId xmlns:a16="http://schemas.microsoft.com/office/drawing/2014/main" id="{1CCBCBCA-BB56-4999-CEFD-8F03E008F0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81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9" name="Line 879">
                <a:extLst>
                  <a:ext uri="{FF2B5EF4-FFF2-40B4-BE49-F238E27FC236}">
                    <a16:creationId xmlns:a16="http://schemas.microsoft.com/office/drawing/2014/main" id="{DCDFE86D-2886-4F63-CE3C-2CE7214B12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89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0" name="Line 880">
                <a:extLst>
                  <a:ext uri="{FF2B5EF4-FFF2-40B4-BE49-F238E27FC236}">
                    <a16:creationId xmlns:a16="http://schemas.microsoft.com/office/drawing/2014/main" id="{3C72698F-DA15-E997-E512-029A7220D3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04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1" name="Line 881">
                <a:extLst>
                  <a:ext uri="{FF2B5EF4-FFF2-40B4-BE49-F238E27FC236}">
                    <a16:creationId xmlns:a16="http://schemas.microsoft.com/office/drawing/2014/main" id="{860C3D6C-FC47-D64C-056E-68663DBD5C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10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2" name="Line 882">
                <a:extLst>
                  <a:ext uri="{FF2B5EF4-FFF2-40B4-BE49-F238E27FC236}">
                    <a16:creationId xmlns:a16="http://schemas.microsoft.com/office/drawing/2014/main" id="{9BE3579D-889E-F07E-C7D6-3DC8430BB9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17" y="272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3" name="Line 883">
                <a:extLst>
                  <a:ext uri="{FF2B5EF4-FFF2-40B4-BE49-F238E27FC236}">
                    <a16:creationId xmlns:a16="http://schemas.microsoft.com/office/drawing/2014/main" id="{BF5FF2E6-FEE6-3173-AE00-8C32D37B61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25" y="272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4" name="Line 884">
                <a:extLst>
                  <a:ext uri="{FF2B5EF4-FFF2-40B4-BE49-F238E27FC236}">
                    <a16:creationId xmlns:a16="http://schemas.microsoft.com/office/drawing/2014/main" id="{496CA2AF-73B8-D3A4-65F4-973195FEF0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33" y="272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5" name="Line 885">
                <a:extLst>
                  <a:ext uri="{FF2B5EF4-FFF2-40B4-BE49-F238E27FC236}">
                    <a16:creationId xmlns:a16="http://schemas.microsoft.com/office/drawing/2014/main" id="{2210D2AB-0178-EF40-A563-1A1FBCDC20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39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6" name="Line 886">
                <a:extLst>
                  <a:ext uri="{FF2B5EF4-FFF2-40B4-BE49-F238E27FC236}">
                    <a16:creationId xmlns:a16="http://schemas.microsoft.com/office/drawing/2014/main" id="{F72A2AAB-7AD0-610A-D156-2EA95C04CD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55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7" name="Line 887">
                <a:extLst>
                  <a:ext uri="{FF2B5EF4-FFF2-40B4-BE49-F238E27FC236}">
                    <a16:creationId xmlns:a16="http://schemas.microsoft.com/office/drawing/2014/main" id="{CC58FAB4-02DA-E171-49BC-096A4CAB7F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61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8" name="Line 888">
                <a:extLst>
                  <a:ext uri="{FF2B5EF4-FFF2-40B4-BE49-F238E27FC236}">
                    <a16:creationId xmlns:a16="http://schemas.microsoft.com/office/drawing/2014/main" id="{363259C3-E5D8-43D8-B298-60C9CC677E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67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9" name="Line 889">
                <a:extLst>
                  <a:ext uri="{FF2B5EF4-FFF2-40B4-BE49-F238E27FC236}">
                    <a16:creationId xmlns:a16="http://schemas.microsoft.com/office/drawing/2014/main" id="{DDA08C1A-3FAF-2889-AA01-B450DA085F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90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0" name="Line 890">
                <a:extLst>
                  <a:ext uri="{FF2B5EF4-FFF2-40B4-BE49-F238E27FC236}">
                    <a16:creationId xmlns:a16="http://schemas.microsoft.com/office/drawing/2014/main" id="{A5E0D9FE-FC79-575F-F6DA-59A6377B50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03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1" name="Line 891">
                <a:extLst>
                  <a:ext uri="{FF2B5EF4-FFF2-40B4-BE49-F238E27FC236}">
                    <a16:creationId xmlns:a16="http://schemas.microsoft.com/office/drawing/2014/main" id="{975ACCBF-CBC9-B8BD-C6A6-3F74C9C0B8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18" y="2717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2" name="Line 892">
                <a:extLst>
                  <a:ext uri="{FF2B5EF4-FFF2-40B4-BE49-F238E27FC236}">
                    <a16:creationId xmlns:a16="http://schemas.microsoft.com/office/drawing/2014/main" id="{2C069EB3-FB58-8646-AE41-1FAA638454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43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3" name="Line 893">
                <a:extLst>
                  <a:ext uri="{FF2B5EF4-FFF2-40B4-BE49-F238E27FC236}">
                    <a16:creationId xmlns:a16="http://schemas.microsoft.com/office/drawing/2014/main" id="{71A9EB9B-1A50-1D0B-44E2-28264478A3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51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4" name="Line 894">
                <a:extLst>
                  <a:ext uri="{FF2B5EF4-FFF2-40B4-BE49-F238E27FC236}">
                    <a16:creationId xmlns:a16="http://schemas.microsoft.com/office/drawing/2014/main" id="{9B8F1949-E4BC-4F85-133A-96E7764FBA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56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5" name="Line 895">
                <a:extLst>
                  <a:ext uri="{FF2B5EF4-FFF2-40B4-BE49-F238E27FC236}">
                    <a16:creationId xmlns:a16="http://schemas.microsoft.com/office/drawing/2014/main" id="{344602B9-3353-73BB-F911-D2F6D9D6E4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72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6" name="Line 896">
                <a:extLst>
                  <a:ext uri="{FF2B5EF4-FFF2-40B4-BE49-F238E27FC236}">
                    <a16:creationId xmlns:a16="http://schemas.microsoft.com/office/drawing/2014/main" id="{910733C6-B016-F473-77DA-5C97E63342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80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7" name="Line 897">
                <a:extLst>
                  <a:ext uri="{FF2B5EF4-FFF2-40B4-BE49-F238E27FC236}">
                    <a16:creationId xmlns:a16="http://schemas.microsoft.com/office/drawing/2014/main" id="{EA1466DE-0511-AF62-91F3-7F52045246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87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8" name="Line 898">
                <a:extLst>
                  <a:ext uri="{FF2B5EF4-FFF2-40B4-BE49-F238E27FC236}">
                    <a16:creationId xmlns:a16="http://schemas.microsoft.com/office/drawing/2014/main" id="{52C9268D-4B00-6454-AC64-B29E31ABDC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94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9" name="Line 899">
                <a:extLst>
                  <a:ext uri="{FF2B5EF4-FFF2-40B4-BE49-F238E27FC236}">
                    <a16:creationId xmlns:a16="http://schemas.microsoft.com/office/drawing/2014/main" id="{077E97FC-D262-5992-9705-BD230378BC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04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0" name="Line 900">
                <a:extLst>
                  <a:ext uri="{FF2B5EF4-FFF2-40B4-BE49-F238E27FC236}">
                    <a16:creationId xmlns:a16="http://schemas.microsoft.com/office/drawing/2014/main" id="{B6AC94AC-DA90-0C7E-FF36-3AAB7D8651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18" y="272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1" name="Line 901">
                <a:extLst>
                  <a:ext uri="{FF2B5EF4-FFF2-40B4-BE49-F238E27FC236}">
                    <a16:creationId xmlns:a16="http://schemas.microsoft.com/office/drawing/2014/main" id="{CDABAF63-9BDF-43C5-EB61-39B9C42CF3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22" y="272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2" name="Line 902">
                <a:extLst>
                  <a:ext uri="{FF2B5EF4-FFF2-40B4-BE49-F238E27FC236}">
                    <a16:creationId xmlns:a16="http://schemas.microsoft.com/office/drawing/2014/main" id="{8F470C20-6D9E-627B-1795-C0EEAF5E24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25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3" name="Line 903">
                <a:extLst>
                  <a:ext uri="{FF2B5EF4-FFF2-40B4-BE49-F238E27FC236}">
                    <a16:creationId xmlns:a16="http://schemas.microsoft.com/office/drawing/2014/main" id="{B7849DDD-FB99-0DF0-B5B9-1670F30639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31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4" name="Line 904">
                <a:extLst>
                  <a:ext uri="{FF2B5EF4-FFF2-40B4-BE49-F238E27FC236}">
                    <a16:creationId xmlns:a16="http://schemas.microsoft.com/office/drawing/2014/main" id="{1E673590-C815-CE12-EFB8-415B122FE0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39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5" name="Line 905">
                <a:extLst>
                  <a:ext uri="{FF2B5EF4-FFF2-40B4-BE49-F238E27FC236}">
                    <a16:creationId xmlns:a16="http://schemas.microsoft.com/office/drawing/2014/main" id="{6E8E9FBA-661C-51DE-0110-1CB61095BC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70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6" name="Line 906">
                <a:extLst>
                  <a:ext uri="{FF2B5EF4-FFF2-40B4-BE49-F238E27FC236}">
                    <a16:creationId xmlns:a16="http://schemas.microsoft.com/office/drawing/2014/main" id="{2D1C3FD7-50F9-E783-350D-6E295939FA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92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7" name="Line 907">
                <a:extLst>
                  <a:ext uri="{FF2B5EF4-FFF2-40B4-BE49-F238E27FC236}">
                    <a16:creationId xmlns:a16="http://schemas.microsoft.com/office/drawing/2014/main" id="{A34F6154-4B1F-F18B-82B6-F9C57781CD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16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8" name="Line 908">
                <a:extLst>
                  <a:ext uri="{FF2B5EF4-FFF2-40B4-BE49-F238E27FC236}">
                    <a16:creationId xmlns:a16="http://schemas.microsoft.com/office/drawing/2014/main" id="{1E0F60A6-2239-68D5-8B97-9B975E68CC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22" y="272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9" name="Line 909">
                <a:extLst>
                  <a:ext uri="{FF2B5EF4-FFF2-40B4-BE49-F238E27FC236}">
                    <a16:creationId xmlns:a16="http://schemas.microsoft.com/office/drawing/2014/main" id="{FA39B43F-7183-28AE-A5B9-482A6A23A3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28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0" name="Line 910">
                <a:extLst>
                  <a:ext uri="{FF2B5EF4-FFF2-40B4-BE49-F238E27FC236}">
                    <a16:creationId xmlns:a16="http://schemas.microsoft.com/office/drawing/2014/main" id="{135C359F-CDC1-796C-F671-300ACDB870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31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1" name="Line 911">
                <a:extLst>
                  <a:ext uri="{FF2B5EF4-FFF2-40B4-BE49-F238E27FC236}">
                    <a16:creationId xmlns:a16="http://schemas.microsoft.com/office/drawing/2014/main" id="{B373F29B-5173-A298-7DED-BD0A6D31FC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36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2" name="Line 912">
                <a:extLst>
                  <a:ext uri="{FF2B5EF4-FFF2-40B4-BE49-F238E27FC236}">
                    <a16:creationId xmlns:a16="http://schemas.microsoft.com/office/drawing/2014/main" id="{C03C841F-7C57-B8CC-FEFC-D9E833DEFF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45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3" name="Line 913">
                <a:extLst>
                  <a:ext uri="{FF2B5EF4-FFF2-40B4-BE49-F238E27FC236}">
                    <a16:creationId xmlns:a16="http://schemas.microsoft.com/office/drawing/2014/main" id="{74C98E47-5074-C6B3-98F7-F407405B92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71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4" name="Line 914">
                <a:extLst>
                  <a:ext uri="{FF2B5EF4-FFF2-40B4-BE49-F238E27FC236}">
                    <a16:creationId xmlns:a16="http://schemas.microsoft.com/office/drawing/2014/main" id="{238D9E86-6CCD-BC0B-E5D4-E41E2A1911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81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5" name="Line 915">
                <a:extLst>
                  <a:ext uri="{FF2B5EF4-FFF2-40B4-BE49-F238E27FC236}">
                    <a16:creationId xmlns:a16="http://schemas.microsoft.com/office/drawing/2014/main" id="{47419829-36BE-4C06-099A-CA0A7E4D02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87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6" name="Line 916">
                <a:extLst>
                  <a:ext uri="{FF2B5EF4-FFF2-40B4-BE49-F238E27FC236}">
                    <a16:creationId xmlns:a16="http://schemas.microsoft.com/office/drawing/2014/main" id="{8133E288-198E-D548-CB09-C6D1C69483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94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7" name="Line 917">
                <a:extLst>
                  <a:ext uri="{FF2B5EF4-FFF2-40B4-BE49-F238E27FC236}">
                    <a16:creationId xmlns:a16="http://schemas.microsoft.com/office/drawing/2014/main" id="{6EBB460B-D687-566F-35AB-5615C60671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05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8" name="Line 918">
                <a:extLst>
                  <a:ext uri="{FF2B5EF4-FFF2-40B4-BE49-F238E27FC236}">
                    <a16:creationId xmlns:a16="http://schemas.microsoft.com/office/drawing/2014/main" id="{B97F72CB-3D83-5F94-4FBD-D8171DBC21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21" y="2719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9" name="Line 919">
                <a:extLst>
                  <a:ext uri="{FF2B5EF4-FFF2-40B4-BE49-F238E27FC236}">
                    <a16:creationId xmlns:a16="http://schemas.microsoft.com/office/drawing/2014/main" id="{B6CACCE0-0208-5D7B-28AE-E92A598E2D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32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0" name="Line 920">
                <a:extLst>
                  <a:ext uri="{FF2B5EF4-FFF2-40B4-BE49-F238E27FC236}">
                    <a16:creationId xmlns:a16="http://schemas.microsoft.com/office/drawing/2014/main" id="{2D0DDEE7-A570-7529-9C77-9B0080182B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48" y="272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1" name="Line 921">
                <a:extLst>
                  <a:ext uri="{FF2B5EF4-FFF2-40B4-BE49-F238E27FC236}">
                    <a16:creationId xmlns:a16="http://schemas.microsoft.com/office/drawing/2014/main" id="{99176C75-624C-8AC6-6B2E-393D806B28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84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2" name="Line 922">
                <a:extLst>
                  <a:ext uri="{FF2B5EF4-FFF2-40B4-BE49-F238E27FC236}">
                    <a16:creationId xmlns:a16="http://schemas.microsoft.com/office/drawing/2014/main" id="{3B749305-6D37-D7C9-B81B-6367844A5F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04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3" name="Line 923">
                <a:extLst>
                  <a:ext uri="{FF2B5EF4-FFF2-40B4-BE49-F238E27FC236}">
                    <a16:creationId xmlns:a16="http://schemas.microsoft.com/office/drawing/2014/main" id="{7FF54B34-E253-28D8-D2D0-E44DC00E85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14" y="272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4" name="Line 924">
                <a:extLst>
                  <a:ext uri="{FF2B5EF4-FFF2-40B4-BE49-F238E27FC236}">
                    <a16:creationId xmlns:a16="http://schemas.microsoft.com/office/drawing/2014/main" id="{860ECB5A-21EB-5DAB-FCF7-3F1A783E2F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18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5" name="Line 925">
                <a:extLst>
                  <a:ext uri="{FF2B5EF4-FFF2-40B4-BE49-F238E27FC236}">
                    <a16:creationId xmlns:a16="http://schemas.microsoft.com/office/drawing/2014/main" id="{F1FFB19D-34FC-6CEF-6803-64AF298400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23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6" name="Line 926">
                <a:extLst>
                  <a:ext uri="{FF2B5EF4-FFF2-40B4-BE49-F238E27FC236}">
                    <a16:creationId xmlns:a16="http://schemas.microsoft.com/office/drawing/2014/main" id="{5F1A3CEC-947B-EF4B-87A8-FF948221BA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28" y="272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7" name="Line 927">
                <a:extLst>
                  <a:ext uri="{FF2B5EF4-FFF2-40B4-BE49-F238E27FC236}">
                    <a16:creationId xmlns:a16="http://schemas.microsoft.com/office/drawing/2014/main" id="{6F07948A-EAE4-B1F0-D135-EF39A7B215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35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8" name="Line 928">
                <a:extLst>
                  <a:ext uri="{FF2B5EF4-FFF2-40B4-BE49-F238E27FC236}">
                    <a16:creationId xmlns:a16="http://schemas.microsoft.com/office/drawing/2014/main" id="{F52ACE37-3D68-860D-59CF-551F26FD2C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64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9" name="Line 929">
                <a:extLst>
                  <a:ext uri="{FF2B5EF4-FFF2-40B4-BE49-F238E27FC236}">
                    <a16:creationId xmlns:a16="http://schemas.microsoft.com/office/drawing/2014/main" id="{4BCB8868-3F97-E36B-2A45-3B1CF9660A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68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0" name="Line 930">
                <a:extLst>
                  <a:ext uri="{FF2B5EF4-FFF2-40B4-BE49-F238E27FC236}">
                    <a16:creationId xmlns:a16="http://schemas.microsoft.com/office/drawing/2014/main" id="{E6C9F1C0-ABD3-733C-898D-C8FC12AD74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78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1" name="Line 931">
                <a:extLst>
                  <a:ext uri="{FF2B5EF4-FFF2-40B4-BE49-F238E27FC236}">
                    <a16:creationId xmlns:a16="http://schemas.microsoft.com/office/drawing/2014/main" id="{D99AF32D-8BB2-AFDF-4205-D27F230B22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84" y="272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2" name="Line 932">
                <a:extLst>
                  <a:ext uri="{FF2B5EF4-FFF2-40B4-BE49-F238E27FC236}">
                    <a16:creationId xmlns:a16="http://schemas.microsoft.com/office/drawing/2014/main" id="{8C27A67B-4855-3A70-DE17-0F00DDFA55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91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3" name="Line 933">
                <a:extLst>
                  <a:ext uri="{FF2B5EF4-FFF2-40B4-BE49-F238E27FC236}">
                    <a16:creationId xmlns:a16="http://schemas.microsoft.com/office/drawing/2014/main" id="{3F2B9F17-7C5D-660D-3C1A-9BDCE610E2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22" y="272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4" name="Line 934">
                <a:extLst>
                  <a:ext uri="{FF2B5EF4-FFF2-40B4-BE49-F238E27FC236}">
                    <a16:creationId xmlns:a16="http://schemas.microsoft.com/office/drawing/2014/main" id="{ED0B044F-530F-5FAC-2D12-BB38858F0D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30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5" name="Line 935">
                <a:extLst>
                  <a:ext uri="{FF2B5EF4-FFF2-40B4-BE49-F238E27FC236}">
                    <a16:creationId xmlns:a16="http://schemas.microsoft.com/office/drawing/2014/main" id="{C96800A7-29C1-0569-27A0-DAC9F25C2D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40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6" name="Line 936">
                <a:extLst>
                  <a:ext uri="{FF2B5EF4-FFF2-40B4-BE49-F238E27FC236}">
                    <a16:creationId xmlns:a16="http://schemas.microsoft.com/office/drawing/2014/main" id="{0582EC73-58C5-F4FD-3D59-E555C35DF8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57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7" name="Line 937">
                <a:extLst>
                  <a:ext uri="{FF2B5EF4-FFF2-40B4-BE49-F238E27FC236}">
                    <a16:creationId xmlns:a16="http://schemas.microsoft.com/office/drawing/2014/main" id="{573B514D-2AB9-ABD7-F799-8108204103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77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8" name="Line 938">
                <a:extLst>
                  <a:ext uri="{FF2B5EF4-FFF2-40B4-BE49-F238E27FC236}">
                    <a16:creationId xmlns:a16="http://schemas.microsoft.com/office/drawing/2014/main" id="{FB47FFDC-7C0E-DD3E-A9BC-7AC8CB347D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92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9" name="Line 939">
                <a:extLst>
                  <a:ext uri="{FF2B5EF4-FFF2-40B4-BE49-F238E27FC236}">
                    <a16:creationId xmlns:a16="http://schemas.microsoft.com/office/drawing/2014/main" id="{28951EF9-B070-6D6D-8DE9-1E6DAEC3DD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510" y="272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0" name="Line 940">
                <a:extLst>
                  <a:ext uri="{FF2B5EF4-FFF2-40B4-BE49-F238E27FC236}">
                    <a16:creationId xmlns:a16="http://schemas.microsoft.com/office/drawing/2014/main" id="{F1746BE9-7956-4862-97C2-D28A562C26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521" y="272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1" name="Line 941">
                <a:extLst>
                  <a:ext uri="{FF2B5EF4-FFF2-40B4-BE49-F238E27FC236}">
                    <a16:creationId xmlns:a16="http://schemas.microsoft.com/office/drawing/2014/main" id="{DB1CC9F2-56A6-8E9B-0DEA-9F60EFB235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527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2" name="Line 942">
                <a:extLst>
                  <a:ext uri="{FF2B5EF4-FFF2-40B4-BE49-F238E27FC236}">
                    <a16:creationId xmlns:a16="http://schemas.microsoft.com/office/drawing/2014/main" id="{DEFC4B7F-01C7-CBC0-1379-CBB1BDA1EA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532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3" name="Line 943">
                <a:extLst>
                  <a:ext uri="{FF2B5EF4-FFF2-40B4-BE49-F238E27FC236}">
                    <a16:creationId xmlns:a16="http://schemas.microsoft.com/office/drawing/2014/main" id="{3D0F09AC-23C5-AEA9-6A59-0FA68BD405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0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4" name="Line 944">
                <a:extLst>
                  <a:ext uri="{FF2B5EF4-FFF2-40B4-BE49-F238E27FC236}">
                    <a16:creationId xmlns:a16="http://schemas.microsoft.com/office/drawing/2014/main" id="{F02AD0D1-E67C-645F-F388-AF37E93382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21" y="272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5" name="Line 945">
                <a:extLst>
                  <a:ext uri="{FF2B5EF4-FFF2-40B4-BE49-F238E27FC236}">
                    <a16:creationId xmlns:a16="http://schemas.microsoft.com/office/drawing/2014/main" id="{27550A04-43A9-11C3-AA16-E811E793CE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28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6" name="Line 946">
                <a:extLst>
                  <a:ext uri="{FF2B5EF4-FFF2-40B4-BE49-F238E27FC236}">
                    <a16:creationId xmlns:a16="http://schemas.microsoft.com/office/drawing/2014/main" id="{AD8960F8-A09A-A501-BAF2-4CA1B348AA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47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7" name="Line 947">
                <a:extLst>
                  <a:ext uri="{FF2B5EF4-FFF2-40B4-BE49-F238E27FC236}">
                    <a16:creationId xmlns:a16="http://schemas.microsoft.com/office/drawing/2014/main" id="{AF8C2847-5E31-81DF-BA4D-4BE62FE89E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74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8" name="Line 948">
                <a:extLst>
                  <a:ext uri="{FF2B5EF4-FFF2-40B4-BE49-F238E27FC236}">
                    <a16:creationId xmlns:a16="http://schemas.microsoft.com/office/drawing/2014/main" id="{007EFF50-0371-7C4C-2684-76CB5749A5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88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9" name="Line 949">
                <a:extLst>
                  <a:ext uri="{FF2B5EF4-FFF2-40B4-BE49-F238E27FC236}">
                    <a16:creationId xmlns:a16="http://schemas.microsoft.com/office/drawing/2014/main" id="{0C0D17C4-8F3F-F1E0-2BAE-52E22BFF13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99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0" name="Line 950">
                <a:extLst>
                  <a:ext uri="{FF2B5EF4-FFF2-40B4-BE49-F238E27FC236}">
                    <a16:creationId xmlns:a16="http://schemas.microsoft.com/office/drawing/2014/main" id="{20C98D09-DF8B-43B0-A216-5B61A942F2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713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1" name="Line 951">
                <a:extLst>
                  <a:ext uri="{FF2B5EF4-FFF2-40B4-BE49-F238E27FC236}">
                    <a16:creationId xmlns:a16="http://schemas.microsoft.com/office/drawing/2014/main" id="{6447FC1A-7E4C-AB2C-756C-3B85FAF5F6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720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2" name="Line 952">
                <a:extLst>
                  <a:ext uri="{FF2B5EF4-FFF2-40B4-BE49-F238E27FC236}">
                    <a16:creationId xmlns:a16="http://schemas.microsoft.com/office/drawing/2014/main" id="{677283D8-E2E0-7D5A-E457-A4BDB375CC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52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3" name="Line 953">
                <a:extLst>
                  <a:ext uri="{FF2B5EF4-FFF2-40B4-BE49-F238E27FC236}">
                    <a16:creationId xmlns:a16="http://schemas.microsoft.com/office/drawing/2014/main" id="{2C6ECB05-F11B-9841-7C11-9CE9F91941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785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4" name="Line 954">
                <a:extLst>
                  <a:ext uri="{FF2B5EF4-FFF2-40B4-BE49-F238E27FC236}">
                    <a16:creationId xmlns:a16="http://schemas.microsoft.com/office/drawing/2014/main" id="{667587A3-2A9D-FC06-37CC-51AF1B4D83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816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5" name="Line 955">
                <a:extLst>
                  <a:ext uri="{FF2B5EF4-FFF2-40B4-BE49-F238E27FC236}">
                    <a16:creationId xmlns:a16="http://schemas.microsoft.com/office/drawing/2014/main" id="{4FC9DC02-08FB-0D46-A032-7DBEDD962F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4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6" name="Line 956">
                <a:extLst>
                  <a:ext uri="{FF2B5EF4-FFF2-40B4-BE49-F238E27FC236}">
                    <a16:creationId xmlns:a16="http://schemas.microsoft.com/office/drawing/2014/main" id="{E318A934-5F24-C79A-AB6A-6149586DF8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43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7" name="Line 957">
                <a:extLst>
                  <a:ext uri="{FF2B5EF4-FFF2-40B4-BE49-F238E27FC236}">
                    <a16:creationId xmlns:a16="http://schemas.microsoft.com/office/drawing/2014/main" id="{990B8BEA-8A17-F432-2293-2FCF420B5F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860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8" name="Line 958">
                <a:extLst>
                  <a:ext uri="{FF2B5EF4-FFF2-40B4-BE49-F238E27FC236}">
                    <a16:creationId xmlns:a16="http://schemas.microsoft.com/office/drawing/2014/main" id="{3615A311-8253-1737-A42C-1293B3C614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67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9" name="Line 959">
                <a:extLst>
                  <a:ext uri="{FF2B5EF4-FFF2-40B4-BE49-F238E27FC236}">
                    <a16:creationId xmlns:a16="http://schemas.microsoft.com/office/drawing/2014/main" id="{45000E04-93A6-C694-3D2D-BC4B8BF1FE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872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0" name="Line 960">
                <a:extLst>
                  <a:ext uri="{FF2B5EF4-FFF2-40B4-BE49-F238E27FC236}">
                    <a16:creationId xmlns:a16="http://schemas.microsoft.com/office/drawing/2014/main" id="{41CEB14B-26CB-19DD-EAE1-9043979E68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3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1" name="Line 961">
                <a:extLst>
                  <a:ext uri="{FF2B5EF4-FFF2-40B4-BE49-F238E27FC236}">
                    <a16:creationId xmlns:a16="http://schemas.microsoft.com/office/drawing/2014/main" id="{E446CDAA-A6FF-DD03-DD80-79D6228148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12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2" name="Line 962">
                <a:extLst>
                  <a:ext uri="{FF2B5EF4-FFF2-40B4-BE49-F238E27FC236}">
                    <a16:creationId xmlns:a16="http://schemas.microsoft.com/office/drawing/2014/main" id="{65D50D73-F2A4-B8AD-119D-700FDA3079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19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3" name="Line 963">
                <a:extLst>
                  <a:ext uri="{FF2B5EF4-FFF2-40B4-BE49-F238E27FC236}">
                    <a16:creationId xmlns:a16="http://schemas.microsoft.com/office/drawing/2014/main" id="{561AA32E-41CD-93B5-AD8F-D224DA2489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26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4" name="Line 964">
                <a:extLst>
                  <a:ext uri="{FF2B5EF4-FFF2-40B4-BE49-F238E27FC236}">
                    <a16:creationId xmlns:a16="http://schemas.microsoft.com/office/drawing/2014/main" id="{CDB55648-201E-9FCE-788D-988AE48F71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30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5" name="Line 965">
                <a:extLst>
                  <a:ext uri="{FF2B5EF4-FFF2-40B4-BE49-F238E27FC236}">
                    <a16:creationId xmlns:a16="http://schemas.microsoft.com/office/drawing/2014/main" id="{DF014F37-5F25-B4EF-8EE2-03D347C7E1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34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6" name="Line 966">
                <a:extLst>
                  <a:ext uri="{FF2B5EF4-FFF2-40B4-BE49-F238E27FC236}">
                    <a16:creationId xmlns:a16="http://schemas.microsoft.com/office/drawing/2014/main" id="{524BCC0C-3B3E-28C3-413F-AB4710BC10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80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7" name="Line 967">
                <a:extLst>
                  <a:ext uri="{FF2B5EF4-FFF2-40B4-BE49-F238E27FC236}">
                    <a16:creationId xmlns:a16="http://schemas.microsoft.com/office/drawing/2014/main" id="{7FEC8829-BBEE-5895-D0F7-E95970F8AE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94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8" name="Line 968">
                <a:extLst>
                  <a:ext uri="{FF2B5EF4-FFF2-40B4-BE49-F238E27FC236}">
                    <a16:creationId xmlns:a16="http://schemas.microsoft.com/office/drawing/2014/main" id="{6280FDCE-4062-4DD4-8354-8E2D220BB3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013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9" name="Line 969">
                <a:extLst>
                  <a:ext uri="{FF2B5EF4-FFF2-40B4-BE49-F238E27FC236}">
                    <a16:creationId xmlns:a16="http://schemas.microsoft.com/office/drawing/2014/main" id="{0BD07234-F658-CCFE-BDAB-1F7DBD0102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017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0" name="Line 970">
                <a:extLst>
                  <a:ext uri="{FF2B5EF4-FFF2-40B4-BE49-F238E27FC236}">
                    <a16:creationId xmlns:a16="http://schemas.microsoft.com/office/drawing/2014/main" id="{8BF99E97-94AA-E344-C9B2-266A0EABDA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053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1" name="Line 971">
                <a:extLst>
                  <a:ext uri="{FF2B5EF4-FFF2-40B4-BE49-F238E27FC236}">
                    <a16:creationId xmlns:a16="http://schemas.microsoft.com/office/drawing/2014/main" id="{F30E0C58-0EED-D388-4018-F7B9139B2A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074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2" name="Line 972">
                <a:extLst>
                  <a:ext uri="{FF2B5EF4-FFF2-40B4-BE49-F238E27FC236}">
                    <a16:creationId xmlns:a16="http://schemas.microsoft.com/office/drawing/2014/main" id="{A253BA66-5139-0295-F805-2285BEA990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086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3" name="Line 973">
                <a:extLst>
                  <a:ext uri="{FF2B5EF4-FFF2-40B4-BE49-F238E27FC236}">
                    <a16:creationId xmlns:a16="http://schemas.microsoft.com/office/drawing/2014/main" id="{4390FF76-C0B0-147C-97C3-92D8BB62FF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11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4" name="Line 974">
                <a:extLst>
                  <a:ext uri="{FF2B5EF4-FFF2-40B4-BE49-F238E27FC236}">
                    <a16:creationId xmlns:a16="http://schemas.microsoft.com/office/drawing/2014/main" id="{D5F846EB-06AA-D02A-F4D0-FBED6F5FB1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16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5" name="Line 975">
                <a:extLst>
                  <a:ext uri="{FF2B5EF4-FFF2-40B4-BE49-F238E27FC236}">
                    <a16:creationId xmlns:a16="http://schemas.microsoft.com/office/drawing/2014/main" id="{54D96DB2-58B0-61D7-3629-364642EBC6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23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6" name="Line 976">
                <a:extLst>
                  <a:ext uri="{FF2B5EF4-FFF2-40B4-BE49-F238E27FC236}">
                    <a16:creationId xmlns:a16="http://schemas.microsoft.com/office/drawing/2014/main" id="{D9281A31-C113-4289-B05F-2DDD739A71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29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7" name="Line 977">
                <a:extLst>
                  <a:ext uri="{FF2B5EF4-FFF2-40B4-BE49-F238E27FC236}">
                    <a16:creationId xmlns:a16="http://schemas.microsoft.com/office/drawing/2014/main" id="{E3238852-769D-0B0C-79EB-FB92F83AD1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35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8" name="Line 978">
                <a:extLst>
                  <a:ext uri="{FF2B5EF4-FFF2-40B4-BE49-F238E27FC236}">
                    <a16:creationId xmlns:a16="http://schemas.microsoft.com/office/drawing/2014/main" id="{363CD71A-4782-748A-71ED-353EDF0D0A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55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9" name="Line 979">
                <a:extLst>
                  <a:ext uri="{FF2B5EF4-FFF2-40B4-BE49-F238E27FC236}">
                    <a16:creationId xmlns:a16="http://schemas.microsoft.com/office/drawing/2014/main" id="{1699ED29-3B72-4CB2-E7EA-83B976FDD7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96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0" name="Line 980">
                <a:extLst>
                  <a:ext uri="{FF2B5EF4-FFF2-40B4-BE49-F238E27FC236}">
                    <a16:creationId xmlns:a16="http://schemas.microsoft.com/office/drawing/2014/main" id="{AA209364-5097-EBE9-0145-313A05AE31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16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1" name="Line 981">
                <a:extLst>
                  <a:ext uri="{FF2B5EF4-FFF2-40B4-BE49-F238E27FC236}">
                    <a16:creationId xmlns:a16="http://schemas.microsoft.com/office/drawing/2014/main" id="{2AA12E56-E696-41A5-83A1-B7010E484E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26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2" name="Line 982">
                <a:extLst>
                  <a:ext uri="{FF2B5EF4-FFF2-40B4-BE49-F238E27FC236}">
                    <a16:creationId xmlns:a16="http://schemas.microsoft.com/office/drawing/2014/main" id="{22FE7FB9-1EE5-2DC9-852F-2C37E567F0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39" y="272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3" name="Line 983">
                <a:extLst>
                  <a:ext uri="{FF2B5EF4-FFF2-40B4-BE49-F238E27FC236}">
                    <a16:creationId xmlns:a16="http://schemas.microsoft.com/office/drawing/2014/main" id="{4CCB38A6-4DB8-11E4-704A-376E4F2585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69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4" name="Line 984">
                <a:extLst>
                  <a:ext uri="{FF2B5EF4-FFF2-40B4-BE49-F238E27FC236}">
                    <a16:creationId xmlns:a16="http://schemas.microsoft.com/office/drawing/2014/main" id="{3EB872B6-A4FF-2EBA-612B-30FFB0AEA4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92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5" name="Line 985">
                <a:extLst>
                  <a:ext uri="{FF2B5EF4-FFF2-40B4-BE49-F238E27FC236}">
                    <a16:creationId xmlns:a16="http://schemas.microsoft.com/office/drawing/2014/main" id="{CC5FC762-A8E8-8E58-48AE-92E72832D5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326" y="272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6" name="Line 986">
                <a:extLst>
                  <a:ext uri="{FF2B5EF4-FFF2-40B4-BE49-F238E27FC236}">
                    <a16:creationId xmlns:a16="http://schemas.microsoft.com/office/drawing/2014/main" id="{39CDFDF3-C78F-2A23-A39E-970DFC38EC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332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7" name="Line 987">
                <a:extLst>
                  <a:ext uri="{FF2B5EF4-FFF2-40B4-BE49-F238E27FC236}">
                    <a16:creationId xmlns:a16="http://schemas.microsoft.com/office/drawing/2014/main" id="{E3C4D553-E200-BE45-CCC7-11BAB0E312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340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8" name="Line 988">
                <a:extLst>
                  <a:ext uri="{FF2B5EF4-FFF2-40B4-BE49-F238E27FC236}">
                    <a16:creationId xmlns:a16="http://schemas.microsoft.com/office/drawing/2014/main" id="{E638D8F2-B7DF-6AF1-42D1-A149197637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40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9" name="Line 989">
                <a:extLst>
                  <a:ext uri="{FF2B5EF4-FFF2-40B4-BE49-F238E27FC236}">
                    <a16:creationId xmlns:a16="http://schemas.microsoft.com/office/drawing/2014/main" id="{FADC3D2D-D106-E464-75E3-293F899702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66" y="272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0" name="Line 990">
                <a:extLst>
                  <a:ext uri="{FF2B5EF4-FFF2-40B4-BE49-F238E27FC236}">
                    <a16:creationId xmlns:a16="http://schemas.microsoft.com/office/drawing/2014/main" id="{013DCFDC-E548-140D-AD63-E2EA8E1CAE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5" y="2725"/>
                <a:ext cx="3348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1" name="Rectangle 991">
                <a:extLst>
                  <a:ext uri="{FF2B5EF4-FFF2-40B4-BE49-F238E27FC236}">
                    <a16:creationId xmlns:a16="http://schemas.microsoft.com/office/drawing/2014/main" id="{73F0CF77-B8CB-B452-72FA-A6E8AB3344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8" y="2543"/>
                <a:ext cx="165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55.1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52" name="Rectangle 992">
                <a:extLst>
                  <a:ext uri="{FF2B5EF4-FFF2-40B4-BE49-F238E27FC236}">
                    <a16:creationId xmlns:a16="http://schemas.microsoft.com/office/drawing/2014/main" id="{E802B4E0-87A8-415F-49AC-4C2333A7A8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0" y="2175"/>
                <a:ext cx="165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57.1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53" name="Rectangle 993">
                <a:extLst>
                  <a:ext uri="{FF2B5EF4-FFF2-40B4-BE49-F238E27FC236}">
                    <a16:creationId xmlns:a16="http://schemas.microsoft.com/office/drawing/2014/main" id="{3EDAA925-0B86-4445-0A2B-BA030C557F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70" y="2293"/>
                <a:ext cx="165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85.1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54" name="Rectangle 994">
                <a:extLst>
                  <a:ext uri="{FF2B5EF4-FFF2-40B4-BE49-F238E27FC236}">
                    <a16:creationId xmlns:a16="http://schemas.microsoft.com/office/drawing/2014/main" id="{CCB37464-5837-A855-7C34-B0FDC70E24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1" y="2499"/>
                <a:ext cx="165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99.2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55" name="Line 995">
                <a:extLst>
                  <a:ext uri="{FF2B5EF4-FFF2-40B4-BE49-F238E27FC236}">
                    <a16:creationId xmlns:a16="http://schemas.microsoft.com/office/drawing/2014/main" id="{11CEEBE4-A49F-7345-6E11-CFAF050D91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5" y="2725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6" name="Line 996">
                <a:extLst>
                  <a:ext uri="{FF2B5EF4-FFF2-40B4-BE49-F238E27FC236}">
                    <a16:creationId xmlns:a16="http://schemas.microsoft.com/office/drawing/2014/main" id="{3DBB065C-21BF-9CE5-CCF2-C4F33144E0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32" y="272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7" name="Line 997">
                <a:extLst>
                  <a:ext uri="{FF2B5EF4-FFF2-40B4-BE49-F238E27FC236}">
                    <a16:creationId xmlns:a16="http://schemas.microsoft.com/office/drawing/2014/main" id="{38DFF095-BDA3-0C2A-CF26-4A889E5963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39" y="2725"/>
                <a:ext cx="0" cy="3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8" name="Line 998">
                <a:extLst>
                  <a:ext uri="{FF2B5EF4-FFF2-40B4-BE49-F238E27FC236}">
                    <a16:creationId xmlns:a16="http://schemas.microsoft.com/office/drawing/2014/main" id="{440CAD85-774D-1EEC-9033-51D307CCB6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46" y="272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9" name="Line 999">
                <a:extLst>
                  <a:ext uri="{FF2B5EF4-FFF2-40B4-BE49-F238E27FC236}">
                    <a16:creationId xmlns:a16="http://schemas.microsoft.com/office/drawing/2014/main" id="{33947BB9-38AB-39CB-90E2-D8B5100E0E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09" y="2725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0" name="Line 1000">
                <a:extLst>
                  <a:ext uri="{FF2B5EF4-FFF2-40B4-BE49-F238E27FC236}">
                    <a16:creationId xmlns:a16="http://schemas.microsoft.com/office/drawing/2014/main" id="{EA10F734-8D9F-1082-259E-65A94C265B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17" y="272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1" name="Line 1001">
                <a:extLst>
                  <a:ext uri="{FF2B5EF4-FFF2-40B4-BE49-F238E27FC236}">
                    <a16:creationId xmlns:a16="http://schemas.microsoft.com/office/drawing/2014/main" id="{2A306092-51FF-693D-F434-6B91E8BBB0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" y="2725"/>
                <a:ext cx="0" cy="6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2" name="Line 1002">
                <a:extLst>
                  <a:ext uri="{FF2B5EF4-FFF2-40B4-BE49-F238E27FC236}">
                    <a16:creationId xmlns:a16="http://schemas.microsoft.com/office/drawing/2014/main" id="{7855CC9B-197A-C0AE-2ABB-120D77B40A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31" y="2725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3" name="Line 1003">
                <a:extLst>
                  <a:ext uri="{FF2B5EF4-FFF2-40B4-BE49-F238E27FC236}">
                    <a16:creationId xmlns:a16="http://schemas.microsoft.com/office/drawing/2014/main" id="{9DF72126-3CA6-3EBD-43FF-E1F40320EB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38" y="2725"/>
                <a:ext cx="0" cy="25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4" name="Line 1004">
                <a:extLst>
                  <a:ext uri="{FF2B5EF4-FFF2-40B4-BE49-F238E27FC236}">
                    <a16:creationId xmlns:a16="http://schemas.microsoft.com/office/drawing/2014/main" id="{88C7487E-9630-9756-3804-9ACDF232CD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45" y="2725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5" name="Line 1005">
                <a:extLst>
                  <a:ext uri="{FF2B5EF4-FFF2-40B4-BE49-F238E27FC236}">
                    <a16:creationId xmlns:a16="http://schemas.microsoft.com/office/drawing/2014/main" id="{C569B68E-66C5-E7A2-63F7-0B575BA955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09" y="272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6" name="Line 1006">
                <a:extLst>
                  <a:ext uri="{FF2B5EF4-FFF2-40B4-BE49-F238E27FC236}">
                    <a16:creationId xmlns:a16="http://schemas.microsoft.com/office/drawing/2014/main" id="{33B58DB7-3229-88DB-307E-14F3AFB901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16" y="2725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7" name="Line 1007">
                <a:extLst>
                  <a:ext uri="{FF2B5EF4-FFF2-40B4-BE49-F238E27FC236}">
                    <a16:creationId xmlns:a16="http://schemas.microsoft.com/office/drawing/2014/main" id="{EB36F88C-8150-BED6-9164-930861BEA6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3" y="2725"/>
                <a:ext cx="0" cy="8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8" name="Line 1008">
                <a:extLst>
                  <a:ext uri="{FF2B5EF4-FFF2-40B4-BE49-F238E27FC236}">
                    <a16:creationId xmlns:a16="http://schemas.microsoft.com/office/drawing/2014/main" id="{225E9B82-4193-23D6-C3AE-98A8FEDBBC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2725"/>
                <a:ext cx="0" cy="5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9" name="Line 1009">
                <a:extLst>
                  <a:ext uri="{FF2B5EF4-FFF2-40B4-BE49-F238E27FC236}">
                    <a16:creationId xmlns:a16="http://schemas.microsoft.com/office/drawing/2014/main" id="{1B4A71D1-AC20-A6A4-F4EB-F0ED87C14E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7" y="2725"/>
                <a:ext cx="0" cy="46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0" name="Line 1010">
                <a:extLst>
                  <a:ext uri="{FF2B5EF4-FFF2-40B4-BE49-F238E27FC236}">
                    <a16:creationId xmlns:a16="http://schemas.microsoft.com/office/drawing/2014/main" id="{86534A35-60C2-EDF0-A648-E100ABCA97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44" y="2725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1" name="Line 1011">
                <a:extLst>
                  <a:ext uri="{FF2B5EF4-FFF2-40B4-BE49-F238E27FC236}">
                    <a16:creationId xmlns:a16="http://schemas.microsoft.com/office/drawing/2014/main" id="{FA90AE91-A702-3BB3-C627-9DCEAABED3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01" y="272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2" name="Line 1012">
                <a:extLst>
                  <a:ext uri="{FF2B5EF4-FFF2-40B4-BE49-F238E27FC236}">
                    <a16:creationId xmlns:a16="http://schemas.microsoft.com/office/drawing/2014/main" id="{C1B2C5B5-4634-0ECA-1C26-284AFB913D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08" y="2725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3" name="Line 1013">
                <a:extLst>
                  <a:ext uri="{FF2B5EF4-FFF2-40B4-BE49-F238E27FC236}">
                    <a16:creationId xmlns:a16="http://schemas.microsoft.com/office/drawing/2014/main" id="{0D536328-6CF5-ABEC-3BC9-DE2EEA2670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5" y="2725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4" name="Line 1014">
                <a:extLst>
                  <a:ext uri="{FF2B5EF4-FFF2-40B4-BE49-F238E27FC236}">
                    <a16:creationId xmlns:a16="http://schemas.microsoft.com/office/drawing/2014/main" id="{D76ECA0F-7A17-32AF-F85D-6F47682A4F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2" y="2725"/>
                <a:ext cx="0" cy="6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1252" name="Line 1016">
              <a:extLst>
                <a:ext uri="{FF2B5EF4-FFF2-40B4-BE49-F238E27FC236}">
                  <a16:creationId xmlns:a16="http://schemas.microsoft.com/office/drawing/2014/main" id="{E592CE82-853B-492E-9C50-5AD66B42F5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9" y="2725"/>
              <a:ext cx="0" cy="4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3" name="Line 1017">
              <a:extLst>
                <a:ext uri="{FF2B5EF4-FFF2-40B4-BE49-F238E27FC236}">
                  <a16:creationId xmlns:a16="http://schemas.microsoft.com/office/drawing/2014/main" id="{A0CF16A3-BCBB-5FEB-AB68-50A1FFDE6D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6" y="2725"/>
              <a:ext cx="0" cy="32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4" name="Line 1018">
              <a:extLst>
                <a:ext uri="{FF2B5EF4-FFF2-40B4-BE49-F238E27FC236}">
                  <a16:creationId xmlns:a16="http://schemas.microsoft.com/office/drawing/2014/main" id="{E479D650-9794-5784-07E2-6D263B3B37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43" y="2725"/>
              <a:ext cx="0" cy="1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5" name="Line 1019">
              <a:extLst>
                <a:ext uri="{FF2B5EF4-FFF2-40B4-BE49-F238E27FC236}">
                  <a16:creationId xmlns:a16="http://schemas.microsoft.com/office/drawing/2014/main" id="{1E6E21D6-4624-6B25-0BC8-BD2858A75E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3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6" name="Line 1020">
              <a:extLst>
                <a:ext uri="{FF2B5EF4-FFF2-40B4-BE49-F238E27FC236}">
                  <a16:creationId xmlns:a16="http://schemas.microsoft.com/office/drawing/2014/main" id="{82033DCA-DA90-E310-6EBF-A5D591CA1A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0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7" name="Line 1021">
              <a:extLst>
                <a:ext uri="{FF2B5EF4-FFF2-40B4-BE49-F238E27FC236}">
                  <a16:creationId xmlns:a16="http://schemas.microsoft.com/office/drawing/2014/main" id="{575CCA57-F506-6ABA-93E0-4DCFC823A7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7" y="2725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8" name="Line 1022">
              <a:extLst>
                <a:ext uri="{FF2B5EF4-FFF2-40B4-BE49-F238E27FC236}">
                  <a16:creationId xmlns:a16="http://schemas.microsoft.com/office/drawing/2014/main" id="{1BD9350E-92C8-D90A-B941-21B62B20F9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4" y="2725"/>
              <a:ext cx="0" cy="1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9" name="Line 1023">
              <a:extLst>
                <a:ext uri="{FF2B5EF4-FFF2-40B4-BE49-F238E27FC236}">
                  <a16:creationId xmlns:a16="http://schemas.microsoft.com/office/drawing/2014/main" id="{2633EA22-D3FE-2F99-60A5-A0C5A4F48C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1" y="2725"/>
              <a:ext cx="0" cy="6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0" name="Line 1024">
              <a:extLst>
                <a:ext uri="{FF2B5EF4-FFF2-40B4-BE49-F238E27FC236}">
                  <a16:creationId xmlns:a16="http://schemas.microsoft.com/office/drawing/2014/main" id="{42B70405-E606-13E4-58BB-B7DEC05783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28" y="2725"/>
              <a:ext cx="0" cy="3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1" name="Line 1025">
              <a:extLst>
                <a:ext uri="{FF2B5EF4-FFF2-40B4-BE49-F238E27FC236}">
                  <a16:creationId xmlns:a16="http://schemas.microsoft.com/office/drawing/2014/main" id="{02C04498-F0F5-A1CA-704C-A110EF1113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5" y="2725"/>
              <a:ext cx="0" cy="23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2" name="Line 1026">
              <a:extLst>
                <a:ext uri="{FF2B5EF4-FFF2-40B4-BE49-F238E27FC236}">
                  <a16:creationId xmlns:a16="http://schemas.microsoft.com/office/drawing/2014/main" id="{6AA3081B-E2FE-9136-78AB-A3EBF328C2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42" y="2725"/>
              <a:ext cx="0" cy="1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3" name="Line 1027">
              <a:extLst>
                <a:ext uri="{FF2B5EF4-FFF2-40B4-BE49-F238E27FC236}">
                  <a16:creationId xmlns:a16="http://schemas.microsoft.com/office/drawing/2014/main" id="{B46E09FB-BC19-6B12-4CBE-1C88D7F2BE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6" y="272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4" name="Line 1028">
              <a:extLst>
                <a:ext uri="{FF2B5EF4-FFF2-40B4-BE49-F238E27FC236}">
                  <a16:creationId xmlns:a16="http://schemas.microsoft.com/office/drawing/2014/main" id="{313A62D8-904A-3504-EB5B-C7DDE563E5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3" y="2725"/>
              <a:ext cx="0" cy="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5" name="Line 1029">
              <a:extLst>
                <a:ext uri="{FF2B5EF4-FFF2-40B4-BE49-F238E27FC236}">
                  <a16:creationId xmlns:a16="http://schemas.microsoft.com/office/drawing/2014/main" id="{0292197F-8FF0-7FC3-5A3C-86CDC25688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0" y="2725"/>
              <a:ext cx="0" cy="5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6" name="Line 1030">
              <a:extLst>
                <a:ext uri="{FF2B5EF4-FFF2-40B4-BE49-F238E27FC236}">
                  <a16:creationId xmlns:a16="http://schemas.microsoft.com/office/drawing/2014/main" id="{AAB01DE0-525D-6528-AA37-4E2E1C2F14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7" y="2725"/>
              <a:ext cx="0" cy="2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7" name="Line 1031">
              <a:extLst>
                <a:ext uri="{FF2B5EF4-FFF2-40B4-BE49-F238E27FC236}">
                  <a16:creationId xmlns:a16="http://schemas.microsoft.com/office/drawing/2014/main" id="{9A9EF647-A0B1-E545-0F0C-EB5A7F9736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34" y="2725"/>
              <a:ext cx="0" cy="9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8" name="Line 1032">
              <a:extLst>
                <a:ext uri="{FF2B5EF4-FFF2-40B4-BE49-F238E27FC236}">
                  <a16:creationId xmlns:a16="http://schemas.microsoft.com/office/drawing/2014/main" id="{05B2C950-48EC-2125-488C-1B23FBEC03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1" y="2725"/>
              <a:ext cx="0" cy="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9" name="Line 1033">
              <a:extLst>
                <a:ext uri="{FF2B5EF4-FFF2-40B4-BE49-F238E27FC236}">
                  <a16:creationId xmlns:a16="http://schemas.microsoft.com/office/drawing/2014/main" id="{17881249-6930-1782-A57E-8EFB24E012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5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0" name="Line 1034">
              <a:extLst>
                <a:ext uri="{FF2B5EF4-FFF2-40B4-BE49-F238E27FC236}">
                  <a16:creationId xmlns:a16="http://schemas.microsoft.com/office/drawing/2014/main" id="{57B5BA95-F43F-2375-C4BE-80753F0254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12" y="2725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1" name="Line 1035">
              <a:extLst>
                <a:ext uri="{FF2B5EF4-FFF2-40B4-BE49-F238E27FC236}">
                  <a16:creationId xmlns:a16="http://schemas.microsoft.com/office/drawing/2014/main" id="{201F39E8-F4A0-BFBB-5C17-0E5DB2B211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19" y="2725"/>
              <a:ext cx="0" cy="3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2" name="Line 1036">
              <a:extLst>
                <a:ext uri="{FF2B5EF4-FFF2-40B4-BE49-F238E27FC236}">
                  <a16:creationId xmlns:a16="http://schemas.microsoft.com/office/drawing/2014/main" id="{0D92D7A2-99D0-5164-D8EC-471DA14838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6" y="2725"/>
              <a:ext cx="0" cy="2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3" name="Line 1037">
              <a:extLst>
                <a:ext uri="{FF2B5EF4-FFF2-40B4-BE49-F238E27FC236}">
                  <a16:creationId xmlns:a16="http://schemas.microsoft.com/office/drawing/2014/main" id="{C080A2B6-A5CB-F350-279A-7E5C9C58EA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3" y="2725"/>
              <a:ext cx="0" cy="7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4" name="Line 1038">
              <a:extLst>
                <a:ext uri="{FF2B5EF4-FFF2-40B4-BE49-F238E27FC236}">
                  <a16:creationId xmlns:a16="http://schemas.microsoft.com/office/drawing/2014/main" id="{2D6C3230-EE68-C305-2F2D-919AF6304B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0" y="2725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5" name="Line 1039">
              <a:extLst>
                <a:ext uri="{FF2B5EF4-FFF2-40B4-BE49-F238E27FC236}">
                  <a16:creationId xmlns:a16="http://schemas.microsoft.com/office/drawing/2014/main" id="{18F86831-8ABE-F09A-B5A5-3350947532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4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6" name="Line 1040">
              <a:extLst>
                <a:ext uri="{FF2B5EF4-FFF2-40B4-BE49-F238E27FC236}">
                  <a16:creationId xmlns:a16="http://schemas.microsoft.com/office/drawing/2014/main" id="{BB7F899F-EA69-1351-F5FF-E4DB6BF397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1" y="272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7" name="Line 1041">
              <a:extLst>
                <a:ext uri="{FF2B5EF4-FFF2-40B4-BE49-F238E27FC236}">
                  <a16:creationId xmlns:a16="http://schemas.microsoft.com/office/drawing/2014/main" id="{F1EA9CBE-72C1-0484-48B5-26CCB0F529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9" y="2725"/>
              <a:ext cx="0" cy="1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8" name="Line 1042">
              <a:extLst>
                <a:ext uri="{FF2B5EF4-FFF2-40B4-BE49-F238E27FC236}">
                  <a16:creationId xmlns:a16="http://schemas.microsoft.com/office/drawing/2014/main" id="{36F798B2-B28E-702E-4D5C-352D3BD593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26" y="2725"/>
              <a:ext cx="0" cy="2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9" name="Line 1043">
              <a:extLst>
                <a:ext uri="{FF2B5EF4-FFF2-40B4-BE49-F238E27FC236}">
                  <a16:creationId xmlns:a16="http://schemas.microsoft.com/office/drawing/2014/main" id="{E0445207-5E6E-88C2-A7D0-F2CB81EEBE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3" y="2725"/>
              <a:ext cx="0" cy="5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0" name="Line 1044">
              <a:extLst>
                <a:ext uri="{FF2B5EF4-FFF2-40B4-BE49-F238E27FC236}">
                  <a16:creationId xmlns:a16="http://schemas.microsoft.com/office/drawing/2014/main" id="{A7700AA0-9686-D083-FC07-0E72429B19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0" y="2725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1" name="Line 1045">
              <a:extLst>
                <a:ext uri="{FF2B5EF4-FFF2-40B4-BE49-F238E27FC236}">
                  <a16:creationId xmlns:a16="http://schemas.microsoft.com/office/drawing/2014/main" id="{6996DE48-2AE7-AA66-0077-10C19560D6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03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2" name="Line 1046">
              <a:extLst>
                <a:ext uri="{FF2B5EF4-FFF2-40B4-BE49-F238E27FC236}">
                  <a16:creationId xmlns:a16="http://schemas.microsoft.com/office/drawing/2014/main" id="{551EECA7-9E8D-B43F-5103-E758DCC490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0" y="272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3" name="Line 1047">
              <a:extLst>
                <a:ext uri="{FF2B5EF4-FFF2-40B4-BE49-F238E27FC236}">
                  <a16:creationId xmlns:a16="http://schemas.microsoft.com/office/drawing/2014/main" id="{2EFB4A44-D957-1CA6-3E0D-48F57792C5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8" y="2725"/>
              <a:ext cx="0" cy="9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4" name="Line 1048">
              <a:extLst>
                <a:ext uri="{FF2B5EF4-FFF2-40B4-BE49-F238E27FC236}">
                  <a16:creationId xmlns:a16="http://schemas.microsoft.com/office/drawing/2014/main" id="{E455E5BD-F4C7-2BCB-598C-C38308F98D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25" y="2725"/>
              <a:ext cx="0" cy="1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5" name="Line 1049">
              <a:extLst>
                <a:ext uri="{FF2B5EF4-FFF2-40B4-BE49-F238E27FC236}">
                  <a16:creationId xmlns:a16="http://schemas.microsoft.com/office/drawing/2014/main" id="{9BF5809F-F2F4-7F5F-C2CC-CE147DB4DA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2" y="2725"/>
              <a:ext cx="0" cy="4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6" name="Line 1050">
              <a:extLst>
                <a:ext uri="{FF2B5EF4-FFF2-40B4-BE49-F238E27FC236}">
                  <a16:creationId xmlns:a16="http://schemas.microsoft.com/office/drawing/2014/main" id="{C77A4B39-8B37-F45C-C308-D3E12A2166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39" y="272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7" name="Line 1051">
              <a:extLst>
                <a:ext uri="{FF2B5EF4-FFF2-40B4-BE49-F238E27FC236}">
                  <a16:creationId xmlns:a16="http://schemas.microsoft.com/office/drawing/2014/main" id="{F47F8B70-0B54-0CF4-8630-35D7B8D0BE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0" y="272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8" name="Line 1052">
              <a:extLst>
                <a:ext uri="{FF2B5EF4-FFF2-40B4-BE49-F238E27FC236}">
                  <a16:creationId xmlns:a16="http://schemas.microsoft.com/office/drawing/2014/main" id="{EC4CA161-539E-0FCC-9654-DAA3E3924B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7" y="2725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9" name="Line 1053">
              <a:extLst>
                <a:ext uri="{FF2B5EF4-FFF2-40B4-BE49-F238E27FC236}">
                  <a16:creationId xmlns:a16="http://schemas.microsoft.com/office/drawing/2014/main" id="{D1BE70D2-5040-4D43-C078-0EA7BCEF44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24" y="2725"/>
              <a:ext cx="0" cy="1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0" name="Line 1054">
              <a:extLst>
                <a:ext uri="{FF2B5EF4-FFF2-40B4-BE49-F238E27FC236}">
                  <a16:creationId xmlns:a16="http://schemas.microsoft.com/office/drawing/2014/main" id="{39832A44-2FCD-341E-F8A6-2C3C36D2E0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31" y="2725"/>
              <a:ext cx="0" cy="3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1" name="Line 1055">
              <a:extLst>
                <a:ext uri="{FF2B5EF4-FFF2-40B4-BE49-F238E27FC236}">
                  <a16:creationId xmlns:a16="http://schemas.microsoft.com/office/drawing/2014/main" id="{CA67ECC7-131D-36DA-4ACA-6E4C64F800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38" y="272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2" name="Line 1056">
              <a:extLst>
                <a:ext uri="{FF2B5EF4-FFF2-40B4-BE49-F238E27FC236}">
                  <a16:creationId xmlns:a16="http://schemas.microsoft.com/office/drawing/2014/main" id="{EC480EE7-B7A3-5E74-4BDA-0D7D8F2B94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9" y="272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3" name="Line 1057">
              <a:extLst>
                <a:ext uri="{FF2B5EF4-FFF2-40B4-BE49-F238E27FC236}">
                  <a16:creationId xmlns:a16="http://schemas.microsoft.com/office/drawing/2014/main" id="{3F48F606-A518-6B83-C991-FCC44A52B4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16" y="272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4" name="Line 1058">
              <a:extLst>
                <a:ext uri="{FF2B5EF4-FFF2-40B4-BE49-F238E27FC236}">
                  <a16:creationId xmlns:a16="http://schemas.microsoft.com/office/drawing/2014/main" id="{F3F8D4EE-9A37-AE98-1D7A-B74EBFE36C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23" y="2725"/>
              <a:ext cx="0" cy="1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5" name="Line 1059">
              <a:extLst>
                <a:ext uri="{FF2B5EF4-FFF2-40B4-BE49-F238E27FC236}">
                  <a16:creationId xmlns:a16="http://schemas.microsoft.com/office/drawing/2014/main" id="{8DC129C6-BB25-211D-A74D-0BFF7A4DFF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0" y="2725"/>
              <a:ext cx="0" cy="3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6" name="Line 1060">
              <a:extLst>
                <a:ext uri="{FF2B5EF4-FFF2-40B4-BE49-F238E27FC236}">
                  <a16:creationId xmlns:a16="http://schemas.microsoft.com/office/drawing/2014/main" id="{587E2F4F-0948-0C58-10EA-2A76F9828A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7" y="272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7" name="Line 1061">
              <a:extLst>
                <a:ext uri="{FF2B5EF4-FFF2-40B4-BE49-F238E27FC236}">
                  <a16:creationId xmlns:a16="http://schemas.microsoft.com/office/drawing/2014/main" id="{20C750F7-B2CA-AF75-0F70-9E41FE9166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08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8" name="Line 1062">
              <a:extLst>
                <a:ext uri="{FF2B5EF4-FFF2-40B4-BE49-F238E27FC236}">
                  <a16:creationId xmlns:a16="http://schemas.microsoft.com/office/drawing/2014/main" id="{34D93E31-B279-64E9-19A0-0F68C97BCE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15" y="272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9" name="Line 1063">
              <a:extLst>
                <a:ext uri="{FF2B5EF4-FFF2-40B4-BE49-F238E27FC236}">
                  <a16:creationId xmlns:a16="http://schemas.microsoft.com/office/drawing/2014/main" id="{4FE6D1C6-89FE-10D9-CDFC-0BACBAC43C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2" y="2725"/>
              <a:ext cx="0" cy="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0" name="Line 1064">
              <a:extLst>
                <a:ext uri="{FF2B5EF4-FFF2-40B4-BE49-F238E27FC236}">
                  <a16:creationId xmlns:a16="http://schemas.microsoft.com/office/drawing/2014/main" id="{2D97B451-7A2B-3967-4767-4D4D10E308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9" y="2725"/>
              <a:ext cx="0" cy="2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1" name="Line 1065">
              <a:extLst>
                <a:ext uri="{FF2B5EF4-FFF2-40B4-BE49-F238E27FC236}">
                  <a16:creationId xmlns:a16="http://schemas.microsoft.com/office/drawing/2014/main" id="{C45E7807-BDAE-CE7E-B422-F2FE0B1B55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6" y="272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2" name="Line 1066">
              <a:extLst>
                <a:ext uri="{FF2B5EF4-FFF2-40B4-BE49-F238E27FC236}">
                  <a16:creationId xmlns:a16="http://schemas.microsoft.com/office/drawing/2014/main" id="{7E205721-2F42-1B73-FD63-2A6CE09703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07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3" name="Line 1067">
              <a:extLst>
                <a:ext uri="{FF2B5EF4-FFF2-40B4-BE49-F238E27FC236}">
                  <a16:creationId xmlns:a16="http://schemas.microsoft.com/office/drawing/2014/main" id="{BFA69304-269C-75CC-F4E9-9D9C484120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14" y="272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4" name="Line 1068">
              <a:extLst>
                <a:ext uri="{FF2B5EF4-FFF2-40B4-BE49-F238E27FC236}">
                  <a16:creationId xmlns:a16="http://schemas.microsoft.com/office/drawing/2014/main" id="{C4757C04-A276-A942-17A2-7F5F29A446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21" y="2725"/>
              <a:ext cx="0" cy="1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5" name="Line 1069">
              <a:extLst>
                <a:ext uri="{FF2B5EF4-FFF2-40B4-BE49-F238E27FC236}">
                  <a16:creationId xmlns:a16="http://schemas.microsoft.com/office/drawing/2014/main" id="{FCD50F61-C377-8353-5E58-D6823F57F6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28" y="2725"/>
              <a:ext cx="0" cy="2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6" name="Line 1070">
              <a:extLst>
                <a:ext uri="{FF2B5EF4-FFF2-40B4-BE49-F238E27FC236}">
                  <a16:creationId xmlns:a16="http://schemas.microsoft.com/office/drawing/2014/main" id="{A1BD6590-B4F0-ED03-DAF2-1E696D5D29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5" y="272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7" name="Line 1071">
              <a:extLst>
                <a:ext uri="{FF2B5EF4-FFF2-40B4-BE49-F238E27FC236}">
                  <a16:creationId xmlns:a16="http://schemas.microsoft.com/office/drawing/2014/main" id="{42F347B4-3A3F-F417-8115-44CCF86E99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06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8" name="Line 1072">
              <a:extLst>
                <a:ext uri="{FF2B5EF4-FFF2-40B4-BE49-F238E27FC236}">
                  <a16:creationId xmlns:a16="http://schemas.microsoft.com/office/drawing/2014/main" id="{32252719-7D06-CE13-4E48-C756131012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13" y="272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9" name="Line 1073">
              <a:extLst>
                <a:ext uri="{FF2B5EF4-FFF2-40B4-BE49-F238E27FC236}">
                  <a16:creationId xmlns:a16="http://schemas.microsoft.com/office/drawing/2014/main" id="{B6B35DCE-D7E8-9653-867B-9812C67355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2725"/>
              <a:ext cx="0" cy="1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0" name="Line 1074">
              <a:extLst>
                <a:ext uri="{FF2B5EF4-FFF2-40B4-BE49-F238E27FC236}">
                  <a16:creationId xmlns:a16="http://schemas.microsoft.com/office/drawing/2014/main" id="{51D936AF-7DA5-25E6-D68A-E45EDDB044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7" y="2725"/>
              <a:ext cx="0" cy="2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1" name="Line 1075">
              <a:extLst>
                <a:ext uri="{FF2B5EF4-FFF2-40B4-BE49-F238E27FC236}">
                  <a16:creationId xmlns:a16="http://schemas.microsoft.com/office/drawing/2014/main" id="{2A3F617D-5F38-FFF4-7F24-FF8ED8EAA3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34" y="272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2" name="Line 1076">
              <a:extLst>
                <a:ext uri="{FF2B5EF4-FFF2-40B4-BE49-F238E27FC236}">
                  <a16:creationId xmlns:a16="http://schemas.microsoft.com/office/drawing/2014/main" id="{3E99EF30-9C56-D8D3-0FBF-4FAD790A66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05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3" name="Line 1077">
              <a:extLst>
                <a:ext uri="{FF2B5EF4-FFF2-40B4-BE49-F238E27FC236}">
                  <a16:creationId xmlns:a16="http://schemas.microsoft.com/office/drawing/2014/main" id="{887612F1-C3B0-E47B-FEAE-D26E6FE8C9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2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4" name="Line 1078">
              <a:extLst>
                <a:ext uri="{FF2B5EF4-FFF2-40B4-BE49-F238E27FC236}">
                  <a16:creationId xmlns:a16="http://schemas.microsoft.com/office/drawing/2014/main" id="{9129BBAB-D652-FC7A-E02B-1C8A9B3992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9" y="2725"/>
              <a:ext cx="0" cy="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5" name="Line 1079">
              <a:extLst>
                <a:ext uri="{FF2B5EF4-FFF2-40B4-BE49-F238E27FC236}">
                  <a16:creationId xmlns:a16="http://schemas.microsoft.com/office/drawing/2014/main" id="{632B1AA1-D2CD-2653-2CDB-F73B96C23E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27" y="2725"/>
              <a:ext cx="0" cy="19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6" name="Line 1080">
              <a:extLst>
                <a:ext uri="{FF2B5EF4-FFF2-40B4-BE49-F238E27FC236}">
                  <a16:creationId xmlns:a16="http://schemas.microsoft.com/office/drawing/2014/main" id="{1AC8224C-A265-639A-6A66-D0F3575CC9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34" y="272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7" name="Line 1081">
              <a:extLst>
                <a:ext uri="{FF2B5EF4-FFF2-40B4-BE49-F238E27FC236}">
                  <a16:creationId xmlns:a16="http://schemas.microsoft.com/office/drawing/2014/main" id="{E51DEE24-5C7F-162B-6B4B-84050DD7B5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04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8" name="Line 1082">
              <a:extLst>
                <a:ext uri="{FF2B5EF4-FFF2-40B4-BE49-F238E27FC236}">
                  <a16:creationId xmlns:a16="http://schemas.microsoft.com/office/drawing/2014/main" id="{A4231572-2A7E-6D61-A2E7-A81E606815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11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9" name="Line 1083">
              <a:extLst>
                <a:ext uri="{FF2B5EF4-FFF2-40B4-BE49-F238E27FC236}">
                  <a16:creationId xmlns:a16="http://schemas.microsoft.com/office/drawing/2014/main" id="{535D8230-0E82-0B34-3CE2-B57C7E2B8B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18" y="2725"/>
              <a:ext cx="0" cy="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0" name="Line 1084">
              <a:extLst>
                <a:ext uri="{FF2B5EF4-FFF2-40B4-BE49-F238E27FC236}">
                  <a16:creationId xmlns:a16="http://schemas.microsoft.com/office/drawing/2014/main" id="{44EDAA12-08A9-62A6-B50E-E27E1FA117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6" y="2725"/>
              <a:ext cx="0" cy="1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1" name="Line 1085">
              <a:extLst>
                <a:ext uri="{FF2B5EF4-FFF2-40B4-BE49-F238E27FC236}">
                  <a16:creationId xmlns:a16="http://schemas.microsoft.com/office/drawing/2014/main" id="{28AA4444-841D-C3D8-1136-06CB7662BA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33" y="272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2" name="Line 1086">
              <a:extLst>
                <a:ext uri="{FF2B5EF4-FFF2-40B4-BE49-F238E27FC236}">
                  <a16:creationId xmlns:a16="http://schemas.microsoft.com/office/drawing/2014/main" id="{E9934F90-63C2-73DE-BB50-EF6E1CB81E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04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3" name="Line 1087">
              <a:extLst>
                <a:ext uri="{FF2B5EF4-FFF2-40B4-BE49-F238E27FC236}">
                  <a16:creationId xmlns:a16="http://schemas.microsoft.com/office/drawing/2014/main" id="{E5EC27A1-77DC-A5C6-F97D-431EFD0F0A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1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4" name="Line 1088">
              <a:extLst>
                <a:ext uri="{FF2B5EF4-FFF2-40B4-BE49-F238E27FC236}">
                  <a16:creationId xmlns:a16="http://schemas.microsoft.com/office/drawing/2014/main" id="{7192F525-6568-28D1-2523-D14F982EEA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8" y="2725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5" name="Line 1089">
              <a:extLst>
                <a:ext uri="{FF2B5EF4-FFF2-40B4-BE49-F238E27FC236}">
                  <a16:creationId xmlns:a16="http://schemas.microsoft.com/office/drawing/2014/main" id="{5DE1A5A6-55EA-50D7-47C9-4BE7691165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25" y="2725"/>
              <a:ext cx="0" cy="1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6" name="Line 1090">
              <a:extLst>
                <a:ext uri="{FF2B5EF4-FFF2-40B4-BE49-F238E27FC236}">
                  <a16:creationId xmlns:a16="http://schemas.microsoft.com/office/drawing/2014/main" id="{0016F5E2-6C20-8089-4C09-720D7A84A2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2" y="272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7" name="Line 1091">
              <a:extLst>
                <a:ext uri="{FF2B5EF4-FFF2-40B4-BE49-F238E27FC236}">
                  <a16:creationId xmlns:a16="http://schemas.microsoft.com/office/drawing/2014/main" id="{73E7B0AB-733D-3C0C-09F2-286EFA9FA7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10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8" name="Line 1092">
              <a:extLst>
                <a:ext uri="{FF2B5EF4-FFF2-40B4-BE49-F238E27FC236}">
                  <a16:creationId xmlns:a16="http://schemas.microsoft.com/office/drawing/2014/main" id="{92C26CE9-458B-0A4A-A938-D10382EF51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17" y="2725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9" name="Line 1093">
              <a:extLst>
                <a:ext uri="{FF2B5EF4-FFF2-40B4-BE49-F238E27FC236}">
                  <a16:creationId xmlns:a16="http://schemas.microsoft.com/office/drawing/2014/main" id="{C1F77225-C5EA-618F-6996-49D3CC1F6C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24" y="2725"/>
              <a:ext cx="0" cy="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0" name="Line 1094">
              <a:extLst>
                <a:ext uri="{FF2B5EF4-FFF2-40B4-BE49-F238E27FC236}">
                  <a16:creationId xmlns:a16="http://schemas.microsoft.com/office/drawing/2014/main" id="{90481792-8F32-169B-6FA8-73DCC947DD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31" y="272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1" name="Line 1095">
              <a:extLst>
                <a:ext uri="{FF2B5EF4-FFF2-40B4-BE49-F238E27FC236}">
                  <a16:creationId xmlns:a16="http://schemas.microsoft.com/office/drawing/2014/main" id="{2EA0A148-F70A-7BAF-0D87-24BE666C0F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16" y="272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2" name="Line 1096">
              <a:extLst>
                <a:ext uri="{FF2B5EF4-FFF2-40B4-BE49-F238E27FC236}">
                  <a16:creationId xmlns:a16="http://schemas.microsoft.com/office/drawing/2014/main" id="{0402036A-4A84-9AAB-7C81-C3E9B9CF04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23" y="2725"/>
              <a:ext cx="0" cy="1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3" name="Line 1097">
              <a:extLst>
                <a:ext uri="{FF2B5EF4-FFF2-40B4-BE49-F238E27FC236}">
                  <a16:creationId xmlns:a16="http://schemas.microsoft.com/office/drawing/2014/main" id="{5D4BC101-5EF3-4CA4-4757-656D96E15F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30" y="272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4" name="Line 1098">
              <a:extLst>
                <a:ext uri="{FF2B5EF4-FFF2-40B4-BE49-F238E27FC236}">
                  <a16:creationId xmlns:a16="http://schemas.microsoft.com/office/drawing/2014/main" id="{7B24970A-9EAC-D090-AFE6-79623DB704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15" y="272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5" name="Line 1099">
              <a:extLst>
                <a:ext uri="{FF2B5EF4-FFF2-40B4-BE49-F238E27FC236}">
                  <a16:creationId xmlns:a16="http://schemas.microsoft.com/office/drawing/2014/main" id="{A0A4BC0B-8E59-894F-9087-D44939B409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22" y="2725"/>
              <a:ext cx="0" cy="9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6" name="Line 1100">
              <a:extLst>
                <a:ext uri="{FF2B5EF4-FFF2-40B4-BE49-F238E27FC236}">
                  <a16:creationId xmlns:a16="http://schemas.microsoft.com/office/drawing/2014/main" id="{DF043CC6-2599-9780-1DE3-2FD9ABA88F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29" y="272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7" name="Line 1101">
              <a:extLst>
                <a:ext uri="{FF2B5EF4-FFF2-40B4-BE49-F238E27FC236}">
                  <a16:creationId xmlns:a16="http://schemas.microsoft.com/office/drawing/2014/main" id="{A9ED41CC-2A9A-F27F-A86A-0FACAE3DAE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14" y="272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8" name="Line 1102">
              <a:extLst>
                <a:ext uri="{FF2B5EF4-FFF2-40B4-BE49-F238E27FC236}">
                  <a16:creationId xmlns:a16="http://schemas.microsoft.com/office/drawing/2014/main" id="{24E0DD9E-5B6B-94EC-9697-361912DD91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1" y="2725"/>
              <a:ext cx="0" cy="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9" name="Line 1103">
              <a:extLst>
                <a:ext uri="{FF2B5EF4-FFF2-40B4-BE49-F238E27FC236}">
                  <a16:creationId xmlns:a16="http://schemas.microsoft.com/office/drawing/2014/main" id="{52F1B702-1343-1BF0-5523-AC25BDA658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29" y="272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0" name="Line 1104">
              <a:extLst>
                <a:ext uri="{FF2B5EF4-FFF2-40B4-BE49-F238E27FC236}">
                  <a16:creationId xmlns:a16="http://schemas.microsoft.com/office/drawing/2014/main" id="{3DECFA00-0718-055B-277E-9E5BFBF3E8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13" y="272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1" name="Line 1105">
              <a:extLst>
                <a:ext uri="{FF2B5EF4-FFF2-40B4-BE49-F238E27FC236}">
                  <a16:creationId xmlns:a16="http://schemas.microsoft.com/office/drawing/2014/main" id="{98F03848-7F5F-B193-29D9-D360D1673E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20" y="2725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2" name="Line 1106">
              <a:extLst>
                <a:ext uri="{FF2B5EF4-FFF2-40B4-BE49-F238E27FC236}">
                  <a16:creationId xmlns:a16="http://schemas.microsoft.com/office/drawing/2014/main" id="{C91483FC-EF33-20E9-8683-87F7D10D97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28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3" name="Line 1107">
              <a:extLst>
                <a:ext uri="{FF2B5EF4-FFF2-40B4-BE49-F238E27FC236}">
                  <a16:creationId xmlns:a16="http://schemas.microsoft.com/office/drawing/2014/main" id="{A93BA035-8359-0DF5-01CA-9C70643A42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12" y="272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4" name="Line 1108">
              <a:extLst>
                <a:ext uri="{FF2B5EF4-FFF2-40B4-BE49-F238E27FC236}">
                  <a16:creationId xmlns:a16="http://schemas.microsoft.com/office/drawing/2014/main" id="{C93BECFB-07BC-B106-DD6A-02700A1CA6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19" y="2725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5" name="Line 1109">
              <a:extLst>
                <a:ext uri="{FF2B5EF4-FFF2-40B4-BE49-F238E27FC236}">
                  <a16:creationId xmlns:a16="http://schemas.microsoft.com/office/drawing/2014/main" id="{4121EC5C-A63D-B09B-BE20-97065AFE62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26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6" name="Line 1110">
              <a:extLst>
                <a:ext uri="{FF2B5EF4-FFF2-40B4-BE49-F238E27FC236}">
                  <a16:creationId xmlns:a16="http://schemas.microsoft.com/office/drawing/2014/main" id="{1314BF73-A4AE-982C-6414-1BE8005B0A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12" y="272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7" name="Line 1111">
              <a:extLst>
                <a:ext uri="{FF2B5EF4-FFF2-40B4-BE49-F238E27FC236}">
                  <a16:creationId xmlns:a16="http://schemas.microsoft.com/office/drawing/2014/main" id="{E28CA0FD-4D1C-12D8-DBC4-318DE783F6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19" y="2725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8" name="Line 1112">
              <a:extLst>
                <a:ext uri="{FF2B5EF4-FFF2-40B4-BE49-F238E27FC236}">
                  <a16:creationId xmlns:a16="http://schemas.microsoft.com/office/drawing/2014/main" id="{8401BB09-3A6F-DF24-85F0-51EE5DD144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6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9" name="Line 1113">
              <a:extLst>
                <a:ext uri="{FF2B5EF4-FFF2-40B4-BE49-F238E27FC236}">
                  <a16:creationId xmlns:a16="http://schemas.microsoft.com/office/drawing/2014/main" id="{33B7D8CA-253A-CDE5-ECF4-6CC76912B1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11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0" name="Line 1114">
              <a:extLst>
                <a:ext uri="{FF2B5EF4-FFF2-40B4-BE49-F238E27FC236}">
                  <a16:creationId xmlns:a16="http://schemas.microsoft.com/office/drawing/2014/main" id="{16192631-E34E-90B8-048C-C1B595056A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18" y="272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1" name="Line 1115">
              <a:extLst>
                <a:ext uri="{FF2B5EF4-FFF2-40B4-BE49-F238E27FC236}">
                  <a16:creationId xmlns:a16="http://schemas.microsoft.com/office/drawing/2014/main" id="{D0002E2C-340F-1567-1486-4359CFA37E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25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2" name="Line 1116">
              <a:extLst>
                <a:ext uri="{FF2B5EF4-FFF2-40B4-BE49-F238E27FC236}">
                  <a16:creationId xmlns:a16="http://schemas.microsoft.com/office/drawing/2014/main" id="{7BDF20D6-2533-2B7A-8A3C-CF5D39219A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10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3" name="Line 1117">
              <a:extLst>
                <a:ext uri="{FF2B5EF4-FFF2-40B4-BE49-F238E27FC236}">
                  <a16:creationId xmlns:a16="http://schemas.microsoft.com/office/drawing/2014/main" id="{E665BB72-FBDE-C302-3465-C50588A2A2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17" y="272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4" name="Line 1118">
              <a:extLst>
                <a:ext uri="{FF2B5EF4-FFF2-40B4-BE49-F238E27FC236}">
                  <a16:creationId xmlns:a16="http://schemas.microsoft.com/office/drawing/2014/main" id="{E81E290B-550D-42F6-6E71-7BCAE92CE1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24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5" name="Line 1119">
              <a:extLst>
                <a:ext uri="{FF2B5EF4-FFF2-40B4-BE49-F238E27FC236}">
                  <a16:creationId xmlns:a16="http://schemas.microsoft.com/office/drawing/2014/main" id="{F6B31A32-D060-A638-373A-C2DDAF5E73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09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6" name="Line 1120">
              <a:extLst>
                <a:ext uri="{FF2B5EF4-FFF2-40B4-BE49-F238E27FC236}">
                  <a16:creationId xmlns:a16="http://schemas.microsoft.com/office/drawing/2014/main" id="{78114913-2443-2B80-3C86-BDE116B3BB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16" y="272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7" name="Line 1121">
              <a:extLst>
                <a:ext uri="{FF2B5EF4-FFF2-40B4-BE49-F238E27FC236}">
                  <a16:creationId xmlns:a16="http://schemas.microsoft.com/office/drawing/2014/main" id="{B6EB7C95-A7B2-69C6-9D29-544C8DFD6A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3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8" name="Line 1122">
              <a:extLst>
                <a:ext uri="{FF2B5EF4-FFF2-40B4-BE49-F238E27FC236}">
                  <a16:creationId xmlns:a16="http://schemas.microsoft.com/office/drawing/2014/main" id="{5FE2AA00-088A-44C3-F378-DB2370A5B0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08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9" name="Line 1123">
              <a:extLst>
                <a:ext uri="{FF2B5EF4-FFF2-40B4-BE49-F238E27FC236}">
                  <a16:creationId xmlns:a16="http://schemas.microsoft.com/office/drawing/2014/main" id="{1281440A-2D4D-246D-160D-D83BE59126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5" y="272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0" name="Line 1124">
              <a:extLst>
                <a:ext uri="{FF2B5EF4-FFF2-40B4-BE49-F238E27FC236}">
                  <a16:creationId xmlns:a16="http://schemas.microsoft.com/office/drawing/2014/main" id="{643EE60E-4130-0285-C5AE-912D0683E6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2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1" name="Line 1125">
              <a:extLst>
                <a:ext uri="{FF2B5EF4-FFF2-40B4-BE49-F238E27FC236}">
                  <a16:creationId xmlns:a16="http://schemas.microsoft.com/office/drawing/2014/main" id="{2CE01791-56C8-E127-A69F-4698E0D771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07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2" name="Line 1126">
              <a:extLst>
                <a:ext uri="{FF2B5EF4-FFF2-40B4-BE49-F238E27FC236}">
                  <a16:creationId xmlns:a16="http://schemas.microsoft.com/office/drawing/2014/main" id="{7BE089FD-9805-B207-F82E-1CD367F5DB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14" y="272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3" name="Line 1127">
              <a:extLst>
                <a:ext uri="{FF2B5EF4-FFF2-40B4-BE49-F238E27FC236}">
                  <a16:creationId xmlns:a16="http://schemas.microsoft.com/office/drawing/2014/main" id="{24FFA6EC-F6B9-284F-67B2-9AF0016E7F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21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4" name="Line 1128">
              <a:extLst>
                <a:ext uri="{FF2B5EF4-FFF2-40B4-BE49-F238E27FC236}">
                  <a16:creationId xmlns:a16="http://schemas.microsoft.com/office/drawing/2014/main" id="{8F1219AB-B9B9-0D21-9706-B006DFF0E2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13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5" name="Line 1129">
              <a:extLst>
                <a:ext uri="{FF2B5EF4-FFF2-40B4-BE49-F238E27FC236}">
                  <a16:creationId xmlns:a16="http://schemas.microsoft.com/office/drawing/2014/main" id="{4966CD91-7915-1E1C-C904-942F830BEC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20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6" name="Line 1130">
              <a:extLst>
                <a:ext uri="{FF2B5EF4-FFF2-40B4-BE49-F238E27FC236}">
                  <a16:creationId xmlns:a16="http://schemas.microsoft.com/office/drawing/2014/main" id="{351A7F59-598D-BB48-7A62-1178B5B6A2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13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7" name="Line 1131">
              <a:extLst>
                <a:ext uri="{FF2B5EF4-FFF2-40B4-BE49-F238E27FC236}">
                  <a16:creationId xmlns:a16="http://schemas.microsoft.com/office/drawing/2014/main" id="{CA1319CF-498A-4346-E1E5-79F7F539A6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18" y="272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8" name="Line 1132">
              <a:extLst>
                <a:ext uri="{FF2B5EF4-FFF2-40B4-BE49-F238E27FC236}">
                  <a16:creationId xmlns:a16="http://schemas.microsoft.com/office/drawing/2014/main" id="{C123B10D-6E4F-B2B7-C051-63034C8853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25" y="272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9" name="Line 1133">
              <a:extLst>
                <a:ext uri="{FF2B5EF4-FFF2-40B4-BE49-F238E27FC236}">
                  <a16:creationId xmlns:a16="http://schemas.microsoft.com/office/drawing/2014/main" id="{97E92B17-793F-D59C-4D61-35F6556384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5" y="2725"/>
              <a:ext cx="3348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0" name="Rectangle 1134">
              <a:extLst>
                <a:ext uri="{FF2B5EF4-FFF2-40B4-BE49-F238E27FC236}">
                  <a16:creationId xmlns:a16="http://schemas.microsoft.com/office/drawing/2014/main" id="{894A5DA8-4D74-C156-53CC-997E2A52E6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30" y="3304"/>
              <a:ext cx="142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m/z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71" name="Rectangle 1135">
              <a:extLst>
                <a:ext uri="{FF2B5EF4-FFF2-40B4-BE49-F238E27FC236}">
                  <a16:creationId xmlns:a16="http://schemas.microsoft.com/office/drawing/2014/main" id="{227DFC6F-A2C2-0E40-89E3-7CAE33B8FA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2" y="2056"/>
              <a:ext cx="94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72" name="Rectangle 1136">
              <a:extLst>
                <a:ext uri="{FF2B5EF4-FFF2-40B4-BE49-F238E27FC236}">
                  <a16:creationId xmlns:a16="http://schemas.microsoft.com/office/drawing/2014/main" id="{B4350588-F02E-E161-2E41-11DD3B3B23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52" y="2055"/>
              <a:ext cx="885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A52A2A"/>
                  </a:solidFill>
                  <a:effectLst/>
                  <a:latin typeface="Arial" panose="020B0604020202020204" pitchFamily="34" charset="0"/>
                </a:rPr>
                <a:t>Peak #55  RT: 46.27 min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73" name="Rectangle 1137">
              <a:extLst>
                <a:ext uri="{FF2B5EF4-FFF2-40B4-BE49-F238E27FC236}">
                  <a16:creationId xmlns:a16="http://schemas.microsoft.com/office/drawing/2014/main" id="{38A06B89-3909-EC4E-CE5C-7DFD677112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0" y="2155"/>
              <a:ext cx="110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anose="020B0604020202020204" pitchFamily="34" charset="0"/>
                </a:rPr>
                <a:t>Hit# </a:t>
              </a:r>
              <a:r>
                <a:rPr lang="en-US" altLang="en-US" sz="900" dirty="0">
                  <a:solidFill>
                    <a:srgbClr val="0000FF"/>
                  </a:solidFill>
                </a:rPr>
                <a:t>3</a:t>
              </a: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anose="020B0604020202020204" pitchFamily="34" charset="0"/>
                </a:rPr>
                <a:t> : Tetratriacontane : C34H70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74" name="Rectangle 1138">
              <a:extLst>
                <a:ext uri="{FF2B5EF4-FFF2-40B4-BE49-F238E27FC236}">
                  <a16:creationId xmlns:a16="http://schemas.microsoft.com/office/drawing/2014/main" id="{BFB62D45-222F-23CC-3A7D-FDBBD3171A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5" y="2034"/>
              <a:ext cx="3348" cy="1382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785692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1598" y="359600"/>
            <a:ext cx="6067088" cy="2597355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F3996736-AECA-711C-DA79-046117E72DF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3038" y="360363"/>
            <a:ext cx="5664200" cy="2497138"/>
            <a:chOff x="109" y="227"/>
            <a:chExt cx="3568" cy="1573"/>
          </a:xfrm>
        </p:grpSpPr>
        <p:sp>
          <p:nvSpPr>
            <p:cNvPr id="6" name="AutoShape 3">
              <a:extLst>
                <a:ext uri="{FF2B5EF4-FFF2-40B4-BE49-F238E27FC236}">
                  <a16:creationId xmlns:a16="http://schemas.microsoft.com/office/drawing/2014/main" id="{E7410463-18CD-27F2-1206-FB4FD0784D7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09" y="227"/>
              <a:ext cx="3540" cy="1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7" name="Group 205">
              <a:extLst>
                <a:ext uri="{FF2B5EF4-FFF2-40B4-BE49-F238E27FC236}">
                  <a16:creationId xmlns:a16="http://schemas.microsoft.com/office/drawing/2014/main" id="{0237E923-D933-8C00-DED3-2E00ECB524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1" y="227"/>
              <a:ext cx="3556" cy="1573"/>
              <a:chOff x="121" y="227"/>
              <a:chExt cx="3556" cy="1573"/>
            </a:xfrm>
          </p:grpSpPr>
          <p:sp>
            <p:nvSpPr>
              <p:cNvPr id="325" name="Line 5">
                <a:extLst>
                  <a:ext uri="{FF2B5EF4-FFF2-40B4-BE49-F238E27FC236}">
                    <a16:creationId xmlns:a16="http://schemas.microsoft.com/office/drawing/2014/main" id="{21494CE4-A87B-61C9-4F42-2B68C7A320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3" y="1679"/>
                <a:ext cx="3280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6" name="Line 6">
                <a:extLst>
                  <a:ext uri="{FF2B5EF4-FFF2-40B4-BE49-F238E27FC236}">
                    <a16:creationId xmlns:a16="http://schemas.microsoft.com/office/drawing/2014/main" id="{98A2B4FC-4A30-C15F-8CD3-8A66383F93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3" y="167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7" name="Rectangle 7">
                <a:extLst>
                  <a:ext uri="{FF2B5EF4-FFF2-40B4-BE49-F238E27FC236}">
                    <a16:creationId xmlns:a16="http://schemas.microsoft.com/office/drawing/2014/main" id="{C424B296-40CB-D52A-602B-B82579A3DB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" y="1706"/>
                <a:ext cx="110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27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8" name="Line 8">
                <a:extLst>
                  <a:ext uri="{FF2B5EF4-FFF2-40B4-BE49-F238E27FC236}">
                    <a16:creationId xmlns:a16="http://schemas.microsoft.com/office/drawing/2014/main" id="{2F871EC0-6A8F-0702-820A-251FB75C61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4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9" name="Line 9">
                <a:extLst>
                  <a:ext uri="{FF2B5EF4-FFF2-40B4-BE49-F238E27FC236}">
                    <a16:creationId xmlns:a16="http://schemas.microsoft.com/office/drawing/2014/main" id="{5AD63F31-AAE4-30A1-BD57-E40B3CF3ED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0" name="Line 10">
                <a:extLst>
                  <a:ext uri="{FF2B5EF4-FFF2-40B4-BE49-F238E27FC236}">
                    <a16:creationId xmlns:a16="http://schemas.microsoft.com/office/drawing/2014/main" id="{6AF0D4FC-A0C1-DFDD-DF38-46FCC00909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3" y="167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1" name="Rectangle 11">
                <a:extLst>
                  <a:ext uri="{FF2B5EF4-FFF2-40B4-BE49-F238E27FC236}">
                    <a16:creationId xmlns:a16="http://schemas.microsoft.com/office/drawing/2014/main" id="{FF360271-07E9-63D2-72DE-16DB274C4C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1706"/>
                <a:ext cx="110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2" name="Line 12">
                <a:extLst>
                  <a:ext uri="{FF2B5EF4-FFF2-40B4-BE49-F238E27FC236}">
                    <a16:creationId xmlns:a16="http://schemas.microsoft.com/office/drawing/2014/main" id="{B0B27BBE-E1F3-3DAA-B65C-7C4AB3107C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2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3" name="Line 13">
                <a:extLst>
                  <a:ext uri="{FF2B5EF4-FFF2-40B4-BE49-F238E27FC236}">
                    <a16:creationId xmlns:a16="http://schemas.microsoft.com/office/drawing/2014/main" id="{B68FE005-9EA5-784C-DA4B-35E7C3865A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1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4" name="Line 14">
                <a:extLst>
                  <a:ext uri="{FF2B5EF4-FFF2-40B4-BE49-F238E27FC236}">
                    <a16:creationId xmlns:a16="http://schemas.microsoft.com/office/drawing/2014/main" id="{02338123-E3B4-C465-5625-E49A531E88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1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5" name="Line 15">
                <a:extLst>
                  <a:ext uri="{FF2B5EF4-FFF2-40B4-BE49-F238E27FC236}">
                    <a16:creationId xmlns:a16="http://schemas.microsoft.com/office/drawing/2014/main" id="{8AEA1AB3-9CD3-F083-6FC3-C58464248E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0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6" name="Line 16">
                <a:extLst>
                  <a:ext uri="{FF2B5EF4-FFF2-40B4-BE49-F238E27FC236}">
                    <a16:creationId xmlns:a16="http://schemas.microsoft.com/office/drawing/2014/main" id="{5C1DABF5-9B71-9AB7-38A6-D243A57F89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9" y="167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7" name="Rectangle 17">
                <a:extLst>
                  <a:ext uri="{FF2B5EF4-FFF2-40B4-BE49-F238E27FC236}">
                    <a16:creationId xmlns:a16="http://schemas.microsoft.com/office/drawing/2014/main" id="{63BA35A7-0685-D200-03F7-5220325946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2" y="1706"/>
                <a:ext cx="144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8" name="Line 18">
                <a:extLst>
                  <a:ext uri="{FF2B5EF4-FFF2-40B4-BE49-F238E27FC236}">
                    <a16:creationId xmlns:a16="http://schemas.microsoft.com/office/drawing/2014/main" id="{E6A98F66-112D-ACC8-5861-BD9664AD4B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89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9" name="Line 19">
                <a:extLst>
                  <a:ext uri="{FF2B5EF4-FFF2-40B4-BE49-F238E27FC236}">
                    <a16:creationId xmlns:a16="http://schemas.microsoft.com/office/drawing/2014/main" id="{84DC6784-3F2F-023F-B5DA-626517C80A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58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0" name="Line 20">
                <a:extLst>
                  <a:ext uri="{FF2B5EF4-FFF2-40B4-BE49-F238E27FC236}">
                    <a16:creationId xmlns:a16="http://schemas.microsoft.com/office/drawing/2014/main" id="{7F9332FE-D27C-A39C-4638-DD5936EE04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8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1" name="Line 21">
                <a:extLst>
                  <a:ext uri="{FF2B5EF4-FFF2-40B4-BE49-F238E27FC236}">
                    <a16:creationId xmlns:a16="http://schemas.microsoft.com/office/drawing/2014/main" id="{50EF261C-DEEC-C2D4-1108-EB7BD0AB67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97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2" name="Line 22">
                <a:extLst>
                  <a:ext uri="{FF2B5EF4-FFF2-40B4-BE49-F238E27FC236}">
                    <a16:creationId xmlns:a16="http://schemas.microsoft.com/office/drawing/2014/main" id="{601CFCA5-4A97-D9BE-A016-65BD5CE0D9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66" y="167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3" name="Rectangle 23">
                <a:extLst>
                  <a:ext uri="{FF2B5EF4-FFF2-40B4-BE49-F238E27FC236}">
                    <a16:creationId xmlns:a16="http://schemas.microsoft.com/office/drawing/2014/main" id="{A4678D01-53E4-2F3A-5613-54D15360CA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8" y="1706"/>
                <a:ext cx="144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4" name="Line 24">
                <a:extLst>
                  <a:ext uri="{FF2B5EF4-FFF2-40B4-BE49-F238E27FC236}">
                    <a16:creationId xmlns:a16="http://schemas.microsoft.com/office/drawing/2014/main" id="{C304ACDE-12C9-9D1C-ABE4-6F06B3D115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5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5" name="Line 25">
                <a:extLst>
                  <a:ext uri="{FF2B5EF4-FFF2-40B4-BE49-F238E27FC236}">
                    <a16:creationId xmlns:a16="http://schemas.microsoft.com/office/drawing/2014/main" id="{C44460ED-336C-2882-8B72-C3F7746D1C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05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6" name="Line 26">
                <a:extLst>
                  <a:ext uri="{FF2B5EF4-FFF2-40B4-BE49-F238E27FC236}">
                    <a16:creationId xmlns:a16="http://schemas.microsoft.com/office/drawing/2014/main" id="{4FD20B3C-6BFD-6CF3-34AB-D58C09A853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74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7" name="Line 27">
                <a:extLst>
                  <a:ext uri="{FF2B5EF4-FFF2-40B4-BE49-F238E27FC236}">
                    <a16:creationId xmlns:a16="http://schemas.microsoft.com/office/drawing/2014/main" id="{585DE8F8-001A-74A4-601D-7F3B65A02A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3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8" name="Line 28">
                <a:extLst>
                  <a:ext uri="{FF2B5EF4-FFF2-40B4-BE49-F238E27FC236}">
                    <a16:creationId xmlns:a16="http://schemas.microsoft.com/office/drawing/2014/main" id="{54656457-4A2E-743A-0717-57EE4601FA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13" y="167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9" name="Rectangle 29">
                <a:extLst>
                  <a:ext uri="{FF2B5EF4-FFF2-40B4-BE49-F238E27FC236}">
                    <a16:creationId xmlns:a16="http://schemas.microsoft.com/office/drawing/2014/main" id="{4081043D-85C3-3AA2-2A13-F9644F795D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55" y="1706"/>
                <a:ext cx="144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0" name="Line 30">
                <a:extLst>
                  <a:ext uri="{FF2B5EF4-FFF2-40B4-BE49-F238E27FC236}">
                    <a16:creationId xmlns:a16="http://schemas.microsoft.com/office/drawing/2014/main" id="{639A01D4-0B94-870D-B344-FFE4487CEB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2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1" name="Line 31">
                <a:extLst>
                  <a:ext uri="{FF2B5EF4-FFF2-40B4-BE49-F238E27FC236}">
                    <a16:creationId xmlns:a16="http://schemas.microsoft.com/office/drawing/2014/main" id="{687D56C7-8197-FCAC-E21B-2A11282B8E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2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2" name="Line 32">
                <a:extLst>
                  <a:ext uri="{FF2B5EF4-FFF2-40B4-BE49-F238E27FC236}">
                    <a16:creationId xmlns:a16="http://schemas.microsoft.com/office/drawing/2014/main" id="{831BEA32-8ECE-3908-9CDB-C2526BB8BA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21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3" name="Line 33">
                <a:extLst>
                  <a:ext uri="{FF2B5EF4-FFF2-40B4-BE49-F238E27FC236}">
                    <a16:creationId xmlns:a16="http://schemas.microsoft.com/office/drawing/2014/main" id="{7235AA0F-05FA-E202-4DB0-BD3712E6AD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0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4" name="Line 34">
                <a:extLst>
                  <a:ext uri="{FF2B5EF4-FFF2-40B4-BE49-F238E27FC236}">
                    <a16:creationId xmlns:a16="http://schemas.microsoft.com/office/drawing/2014/main" id="{8A0FFE50-3D73-2A4A-20B8-E8E074D97D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59" y="167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5" name="Rectangle 35">
                <a:extLst>
                  <a:ext uri="{FF2B5EF4-FFF2-40B4-BE49-F238E27FC236}">
                    <a16:creationId xmlns:a16="http://schemas.microsoft.com/office/drawing/2014/main" id="{99291E16-2E3E-2618-C246-AD8D7F7A46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01" y="1706"/>
                <a:ext cx="144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6" name="Line 36">
                <a:extLst>
                  <a:ext uri="{FF2B5EF4-FFF2-40B4-BE49-F238E27FC236}">
                    <a16:creationId xmlns:a16="http://schemas.microsoft.com/office/drawing/2014/main" id="{7FE47A69-35A7-E7FD-B272-A3592612A3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9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7" name="Line 37">
                <a:extLst>
                  <a:ext uri="{FF2B5EF4-FFF2-40B4-BE49-F238E27FC236}">
                    <a16:creationId xmlns:a16="http://schemas.microsoft.com/office/drawing/2014/main" id="{09F69507-AFB4-F4F3-EDD3-936EDDDC59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98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8" name="Line 38">
                <a:extLst>
                  <a:ext uri="{FF2B5EF4-FFF2-40B4-BE49-F238E27FC236}">
                    <a16:creationId xmlns:a16="http://schemas.microsoft.com/office/drawing/2014/main" id="{0F3BA0C4-A452-C6AA-FEAB-0AD5C74B11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7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9" name="Line 39">
                <a:extLst>
                  <a:ext uri="{FF2B5EF4-FFF2-40B4-BE49-F238E27FC236}">
                    <a16:creationId xmlns:a16="http://schemas.microsoft.com/office/drawing/2014/main" id="{CB238C30-368F-CA69-F296-7F2B712E66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7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0" name="Line 40">
                <a:extLst>
                  <a:ext uri="{FF2B5EF4-FFF2-40B4-BE49-F238E27FC236}">
                    <a16:creationId xmlns:a16="http://schemas.microsoft.com/office/drawing/2014/main" id="{8B15E2D7-2556-D1FB-1BBD-2FFB41C550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6" y="167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1" name="Rectangle 41">
                <a:extLst>
                  <a:ext uri="{FF2B5EF4-FFF2-40B4-BE49-F238E27FC236}">
                    <a16:creationId xmlns:a16="http://schemas.microsoft.com/office/drawing/2014/main" id="{6393CD52-DA89-565A-0ED0-7A80FAFB1C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47" y="1706"/>
                <a:ext cx="144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2" name="Line 42">
                <a:extLst>
                  <a:ext uri="{FF2B5EF4-FFF2-40B4-BE49-F238E27FC236}">
                    <a16:creationId xmlns:a16="http://schemas.microsoft.com/office/drawing/2014/main" id="{3FB9DD57-672C-0FD9-099D-164A369C4F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76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3" name="Line 43">
                <a:extLst>
                  <a:ext uri="{FF2B5EF4-FFF2-40B4-BE49-F238E27FC236}">
                    <a16:creationId xmlns:a16="http://schemas.microsoft.com/office/drawing/2014/main" id="{FE8B8338-1B60-E4BE-96DF-468479C34A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45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4" name="Line 44">
                <a:extLst>
                  <a:ext uri="{FF2B5EF4-FFF2-40B4-BE49-F238E27FC236}">
                    <a16:creationId xmlns:a16="http://schemas.microsoft.com/office/drawing/2014/main" id="{EAD65A2D-B74E-05B1-6942-6C14316934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4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5" name="Line 45">
                <a:extLst>
                  <a:ext uri="{FF2B5EF4-FFF2-40B4-BE49-F238E27FC236}">
                    <a16:creationId xmlns:a16="http://schemas.microsoft.com/office/drawing/2014/main" id="{C14E45DD-2C60-74E7-FEB4-2F67C05D46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3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6" name="Line 46">
                <a:extLst>
                  <a:ext uri="{FF2B5EF4-FFF2-40B4-BE49-F238E27FC236}">
                    <a16:creationId xmlns:a16="http://schemas.microsoft.com/office/drawing/2014/main" id="{3BCA0895-0C07-3B2C-922B-A8EF4488B9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53" y="167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7" name="Rectangle 47">
                <a:extLst>
                  <a:ext uri="{FF2B5EF4-FFF2-40B4-BE49-F238E27FC236}">
                    <a16:creationId xmlns:a16="http://schemas.microsoft.com/office/drawing/2014/main" id="{F040A76F-E0D1-D427-FC9C-6B7911466F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4" y="1706"/>
                <a:ext cx="144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8" name="Line 48">
                <a:extLst>
                  <a:ext uri="{FF2B5EF4-FFF2-40B4-BE49-F238E27FC236}">
                    <a16:creationId xmlns:a16="http://schemas.microsoft.com/office/drawing/2014/main" id="{D06E0B70-DEB7-7ADB-43A7-30DE3EE7AE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22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9" name="Line 49">
                <a:extLst>
                  <a:ext uri="{FF2B5EF4-FFF2-40B4-BE49-F238E27FC236}">
                    <a16:creationId xmlns:a16="http://schemas.microsoft.com/office/drawing/2014/main" id="{8A5FED4A-8170-1F68-4DD8-0B0570495E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91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0" name="Line 50">
                <a:extLst>
                  <a:ext uri="{FF2B5EF4-FFF2-40B4-BE49-F238E27FC236}">
                    <a16:creationId xmlns:a16="http://schemas.microsoft.com/office/drawing/2014/main" id="{C467C09C-B94C-91D6-1D34-8B5FFE5802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61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1" name="Line 51">
                <a:extLst>
                  <a:ext uri="{FF2B5EF4-FFF2-40B4-BE49-F238E27FC236}">
                    <a16:creationId xmlns:a16="http://schemas.microsoft.com/office/drawing/2014/main" id="{99A13F76-102F-31D3-E035-D606BA4EF9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0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2" name="Line 52">
                <a:extLst>
                  <a:ext uri="{FF2B5EF4-FFF2-40B4-BE49-F238E27FC236}">
                    <a16:creationId xmlns:a16="http://schemas.microsoft.com/office/drawing/2014/main" id="{B2F5F594-A739-5C3C-6466-DF31C0ED75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00" y="167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3" name="Rectangle 53">
                <a:extLst>
                  <a:ext uri="{FF2B5EF4-FFF2-40B4-BE49-F238E27FC236}">
                    <a16:creationId xmlns:a16="http://schemas.microsoft.com/office/drawing/2014/main" id="{EF042789-929B-AD5B-71F5-9EA0EDDD29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0" y="1706"/>
                <a:ext cx="144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4" name="Line 54">
                <a:extLst>
                  <a:ext uri="{FF2B5EF4-FFF2-40B4-BE49-F238E27FC236}">
                    <a16:creationId xmlns:a16="http://schemas.microsoft.com/office/drawing/2014/main" id="{CE19B239-0114-9955-882A-586897D217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9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5" name="Line 55">
                <a:extLst>
                  <a:ext uri="{FF2B5EF4-FFF2-40B4-BE49-F238E27FC236}">
                    <a16:creationId xmlns:a16="http://schemas.microsoft.com/office/drawing/2014/main" id="{B3CE765F-9C4F-D794-53D4-5922D46A6F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38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6" name="Line 56">
                <a:extLst>
                  <a:ext uri="{FF2B5EF4-FFF2-40B4-BE49-F238E27FC236}">
                    <a16:creationId xmlns:a16="http://schemas.microsoft.com/office/drawing/2014/main" id="{0FF7084F-7D95-4C89-E073-8FDB6BC061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08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7" name="Line 57">
                <a:extLst>
                  <a:ext uri="{FF2B5EF4-FFF2-40B4-BE49-F238E27FC236}">
                    <a16:creationId xmlns:a16="http://schemas.microsoft.com/office/drawing/2014/main" id="{D0E1248A-D672-0F5B-E689-3CD8C30918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77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8" name="Line 58">
                <a:extLst>
                  <a:ext uri="{FF2B5EF4-FFF2-40B4-BE49-F238E27FC236}">
                    <a16:creationId xmlns:a16="http://schemas.microsoft.com/office/drawing/2014/main" id="{3D5E4499-861D-0B09-0152-D478AF4B7E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46" y="167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9" name="Rectangle 59">
                <a:extLst>
                  <a:ext uri="{FF2B5EF4-FFF2-40B4-BE49-F238E27FC236}">
                    <a16:creationId xmlns:a16="http://schemas.microsoft.com/office/drawing/2014/main" id="{A872FD5E-2B0D-8519-A26D-21BCD244C2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7" y="1706"/>
                <a:ext cx="144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0" name="Line 60">
                <a:extLst>
                  <a:ext uri="{FF2B5EF4-FFF2-40B4-BE49-F238E27FC236}">
                    <a16:creationId xmlns:a16="http://schemas.microsoft.com/office/drawing/2014/main" id="{6658AF30-6468-13D5-D9CD-D6725B9E08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15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1" name="Line 61">
                <a:extLst>
                  <a:ext uri="{FF2B5EF4-FFF2-40B4-BE49-F238E27FC236}">
                    <a16:creationId xmlns:a16="http://schemas.microsoft.com/office/drawing/2014/main" id="{1DC269B3-E16B-611D-30DA-1D19458E6F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85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2" name="Line 62">
                <a:extLst>
                  <a:ext uri="{FF2B5EF4-FFF2-40B4-BE49-F238E27FC236}">
                    <a16:creationId xmlns:a16="http://schemas.microsoft.com/office/drawing/2014/main" id="{ECC66615-41F1-BE2D-FA31-14B8141E55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54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3" name="Line 63">
                <a:extLst>
                  <a:ext uri="{FF2B5EF4-FFF2-40B4-BE49-F238E27FC236}">
                    <a16:creationId xmlns:a16="http://schemas.microsoft.com/office/drawing/2014/main" id="{56E7F662-2069-BFE9-BD3D-482F657E28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24" y="1679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4" name="Line 64">
                <a:extLst>
                  <a:ext uri="{FF2B5EF4-FFF2-40B4-BE49-F238E27FC236}">
                    <a16:creationId xmlns:a16="http://schemas.microsoft.com/office/drawing/2014/main" id="{A26F570D-C1BA-E888-5544-14F5A7ADF2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93" y="1679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5" name="Rectangle 65">
                <a:extLst>
                  <a:ext uri="{FF2B5EF4-FFF2-40B4-BE49-F238E27FC236}">
                    <a16:creationId xmlns:a16="http://schemas.microsoft.com/office/drawing/2014/main" id="{B203C06B-31AC-8079-6164-81BACB988F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3" y="1706"/>
                <a:ext cx="144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6" name="Line 66">
                <a:extLst>
                  <a:ext uri="{FF2B5EF4-FFF2-40B4-BE49-F238E27FC236}">
                    <a16:creationId xmlns:a16="http://schemas.microsoft.com/office/drawing/2014/main" id="{DA1A60F1-0555-6893-09C6-BCD91F557C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1" y="274"/>
                <a:ext cx="0" cy="1382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7" name="Line 67">
                <a:extLst>
                  <a:ext uri="{FF2B5EF4-FFF2-40B4-BE49-F238E27FC236}">
                    <a16:creationId xmlns:a16="http://schemas.microsoft.com/office/drawing/2014/main" id="{12DC5233-77BA-7019-3819-D403D36D37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4" y="1656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8" name="Rectangle 68">
                <a:extLst>
                  <a:ext uri="{FF2B5EF4-FFF2-40B4-BE49-F238E27FC236}">
                    <a16:creationId xmlns:a16="http://schemas.microsoft.com/office/drawing/2014/main" id="{1B891ADA-EBF1-5610-D8EC-8E43C4008C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" y="1606"/>
                <a:ext cx="16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9" name="Line 69">
                <a:extLst>
                  <a:ext uri="{FF2B5EF4-FFF2-40B4-BE49-F238E27FC236}">
                    <a16:creationId xmlns:a16="http://schemas.microsoft.com/office/drawing/2014/main" id="{C661EE9C-D80F-15FC-BB11-5222B8BAFA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4" y="1656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0" name="Line 70">
                <a:extLst>
                  <a:ext uri="{FF2B5EF4-FFF2-40B4-BE49-F238E27FC236}">
                    <a16:creationId xmlns:a16="http://schemas.microsoft.com/office/drawing/2014/main" id="{325D841E-8C80-492C-5F2B-C560C779B3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1610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1" name="Line 71">
                <a:extLst>
                  <a:ext uri="{FF2B5EF4-FFF2-40B4-BE49-F238E27FC236}">
                    <a16:creationId xmlns:a16="http://schemas.microsoft.com/office/drawing/2014/main" id="{FA64FE13-D25F-FC06-813F-D5BC455B32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1564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2" name="Line 72">
                <a:extLst>
                  <a:ext uri="{FF2B5EF4-FFF2-40B4-BE49-F238E27FC236}">
                    <a16:creationId xmlns:a16="http://schemas.microsoft.com/office/drawing/2014/main" id="{2E3DB174-60FE-427A-0D42-BA9D8B6A5D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1518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3" name="Line 73">
                <a:extLst>
                  <a:ext uri="{FF2B5EF4-FFF2-40B4-BE49-F238E27FC236}">
                    <a16:creationId xmlns:a16="http://schemas.microsoft.com/office/drawing/2014/main" id="{23EE6BC3-F87F-4054-E9D3-16CD230E0B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1472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4" name="Line 74">
                <a:extLst>
                  <a:ext uri="{FF2B5EF4-FFF2-40B4-BE49-F238E27FC236}">
                    <a16:creationId xmlns:a16="http://schemas.microsoft.com/office/drawing/2014/main" id="{71415F03-8387-A890-F213-FD8DE7367C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4" y="1425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5" name="Rectangle 75">
                <a:extLst>
                  <a:ext uri="{FF2B5EF4-FFF2-40B4-BE49-F238E27FC236}">
                    <a16:creationId xmlns:a16="http://schemas.microsoft.com/office/drawing/2014/main" id="{8FE81373-BE6A-A2C2-21E1-5E2A94B3F4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" y="1382"/>
                <a:ext cx="16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6" name="Line 76">
                <a:extLst>
                  <a:ext uri="{FF2B5EF4-FFF2-40B4-BE49-F238E27FC236}">
                    <a16:creationId xmlns:a16="http://schemas.microsoft.com/office/drawing/2014/main" id="{5C051AC3-7EF8-8079-F863-62C52C068F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137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7" name="Line 77">
                <a:extLst>
                  <a:ext uri="{FF2B5EF4-FFF2-40B4-BE49-F238E27FC236}">
                    <a16:creationId xmlns:a16="http://schemas.microsoft.com/office/drawing/2014/main" id="{E8941070-55BE-FA63-57BF-D83608E97D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133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8" name="Line 78">
                <a:extLst>
                  <a:ext uri="{FF2B5EF4-FFF2-40B4-BE49-F238E27FC236}">
                    <a16:creationId xmlns:a16="http://schemas.microsoft.com/office/drawing/2014/main" id="{4422AE44-693C-0F1E-D675-FD72CC69AB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1287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9" name="Line 79">
                <a:extLst>
                  <a:ext uri="{FF2B5EF4-FFF2-40B4-BE49-F238E27FC236}">
                    <a16:creationId xmlns:a16="http://schemas.microsoft.com/office/drawing/2014/main" id="{A0F85662-AD04-3D82-A399-6BD815BA0A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124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0" name="Line 80">
                <a:extLst>
                  <a:ext uri="{FF2B5EF4-FFF2-40B4-BE49-F238E27FC236}">
                    <a16:creationId xmlns:a16="http://schemas.microsoft.com/office/drawing/2014/main" id="{2C99027A-3D7E-81CB-CCB4-EFFEE977E9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4" y="1195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1" name="Rectangle 81">
                <a:extLst>
                  <a:ext uri="{FF2B5EF4-FFF2-40B4-BE49-F238E27FC236}">
                    <a16:creationId xmlns:a16="http://schemas.microsoft.com/office/drawing/2014/main" id="{87DF63A2-C3F0-6166-3396-738CE017E0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5" y="1151"/>
                <a:ext cx="12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2" name="Line 82">
                <a:extLst>
                  <a:ext uri="{FF2B5EF4-FFF2-40B4-BE49-F238E27FC236}">
                    <a16:creationId xmlns:a16="http://schemas.microsoft.com/office/drawing/2014/main" id="{A6681AF3-6BB3-C052-0492-98AE620326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114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3" name="Line 83">
                <a:extLst>
                  <a:ext uri="{FF2B5EF4-FFF2-40B4-BE49-F238E27FC236}">
                    <a16:creationId xmlns:a16="http://schemas.microsoft.com/office/drawing/2014/main" id="{0891B9BD-EC09-CA12-955D-F36393BCBA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110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4" name="Line 84">
                <a:extLst>
                  <a:ext uri="{FF2B5EF4-FFF2-40B4-BE49-F238E27FC236}">
                    <a16:creationId xmlns:a16="http://schemas.microsoft.com/office/drawing/2014/main" id="{5A59B8AF-AFBE-6280-07FF-CE619E8A52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1057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5" name="Line 85">
                <a:extLst>
                  <a:ext uri="{FF2B5EF4-FFF2-40B4-BE49-F238E27FC236}">
                    <a16:creationId xmlns:a16="http://schemas.microsoft.com/office/drawing/2014/main" id="{952EA9B7-867E-D530-971C-20002836D5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101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6" name="Line 86">
                <a:extLst>
                  <a:ext uri="{FF2B5EF4-FFF2-40B4-BE49-F238E27FC236}">
                    <a16:creationId xmlns:a16="http://schemas.microsoft.com/office/drawing/2014/main" id="{6246F9EC-6287-6A33-8FE9-E7F61C9DB5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4" y="965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7" name="Rectangle 87">
                <a:extLst>
                  <a:ext uri="{FF2B5EF4-FFF2-40B4-BE49-F238E27FC236}">
                    <a16:creationId xmlns:a16="http://schemas.microsoft.com/office/drawing/2014/main" id="{8392CBDE-A1E2-2208-5EF5-735AD516AE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" y="920"/>
                <a:ext cx="69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8" name="Line 88">
                <a:extLst>
                  <a:ext uri="{FF2B5EF4-FFF2-40B4-BE49-F238E27FC236}">
                    <a16:creationId xmlns:a16="http://schemas.microsoft.com/office/drawing/2014/main" id="{430A4842-521F-4117-519B-0BFD603C8F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91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9" name="Line 89">
                <a:extLst>
                  <a:ext uri="{FF2B5EF4-FFF2-40B4-BE49-F238E27FC236}">
                    <a16:creationId xmlns:a16="http://schemas.microsoft.com/office/drawing/2014/main" id="{94574729-27B0-A19B-3443-D9ADA09582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87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" name="Line 90">
                <a:extLst>
                  <a:ext uri="{FF2B5EF4-FFF2-40B4-BE49-F238E27FC236}">
                    <a16:creationId xmlns:a16="http://schemas.microsoft.com/office/drawing/2014/main" id="{DF5C9F0B-9B8F-95E4-70D4-EBB31D2574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827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1" name="Line 91">
                <a:extLst>
                  <a:ext uri="{FF2B5EF4-FFF2-40B4-BE49-F238E27FC236}">
                    <a16:creationId xmlns:a16="http://schemas.microsoft.com/office/drawing/2014/main" id="{2FDE4243-A504-630F-4F33-986466472D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78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2" name="Line 92">
                <a:extLst>
                  <a:ext uri="{FF2B5EF4-FFF2-40B4-BE49-F238E27FC236}">
                    <a16:creationId xmlns:a16="http://schemas.microsoft.com/office/drawing/2014/main" id="{B591F970-C5EC-3FA0-4448-8D8659C3E0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4" y="735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3" name="Rectangle 93">
                <a:extLst>
                  <a:ext uri="{FF2B5EF4-FFF2-40B4-BE49-F238E27FC236}">
                    <a16:creationId xmlns:a16="http://schemas.microsoft.com/office/drawing/2014/main" id="{889997B3-7BE4-8183-D209-AFAA1CEDDA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8" y="689"/>
                <a:ext cx="110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4" name="Line 94">
                <a:extLst>
                  <a:ext uri="{FF2B5EF4-FFF2-40B4-BE49-F238E27FC236}">
                    <a16:creationId xmlns:a16="http://schemas.microsoft.com/office/drawing/2014/main" id="{B8308305-02BD-C848-467A-010FDC4493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68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5" name="Line 95">
                <a:extLst>
                  <a:ext uri="{FF2B5EF4-FFF2-40B4-BE49-F238E27FC236}">
                    <a16:creationId xmlns:a16="http://schemas.microsoft.com/office/drawing/2014/main" id="{081579A1-F815-265F-EF5B-00B2A484FB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64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6" name="Line 96">
                <a:extLst>
                  <a:ext uri="{FF2B5EF4-FFF2-40B4-BE49-F238E27FC236}">
                    <a16:creationId xmlns:a16="http://schemas.microsoft.com/office/drawing/2014/main" id="{EC5A0371-B304-B774-F667-FD5B7F2738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596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7" name="Line 97">
                <a:extLst>
                  <a:ext uri="{FF2B5EF4-FFF2-40B4-BE49-F238E27FC236}">
                    <a16:creationId xmlns:a16="http://schemas.microsoft.com/office/drawing/2014/main" id="{AEE9365D-A884-A450-2533-F1CE8BFCDC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550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8" name="Line 98">
                <a:extLst>
                  <a:ext uri="{FF2B5EF4-FFF2-40B4-BE49-F238E27FC236}">
                    <a16:creationId xmlns:a16="http://schemas.microsoft.com/office/drawing/2014/main" id="{ABCFFF64-5AA3-A0D9-AA4C-513FBCA846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4" y="504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9" name="Rectangle 99">
                <a:extLst>
                  <a:ext uri="{FF2B5EF4-FFF2-40B4-BE49-F238E27FC236}">
                    <a16:creationId xmlns:a16="http://schemas.microsoft.com/office/drawing/2014/main" id="{127366F3-2338-B3FE-AE14-D4C74D78BE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" y="458"/>
                <a:ext cx="144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0" name="Line 100">
                <a:extLst>
                  <a:ext uri="{FF2B5EF4-FFF2-40B4-BE49-F238E27FC236}">
                    <a16:creationId xmlns:a16="http://schemas.microsoft.com/office/drawing/2014/main" id="{BFA54E82-D823-1AC7-ABFC-B04F154255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458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1" name="Line 101">
                <a:extLst>
                  <a:ext uri="{FF2B5EF4-FFF2-40B4-BE49-F238E27FC236}">
                    <a16:creationId xmlns:a16="http://schemas.microsoft.com/office/drawing/2014/main" id="{26617C4E-B371-0B8C-8BEA-8485792F0B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412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2" name="Line 102">
                <a:extLst>
                  <a:ext uri="{FF2B5EF4-FFF2-40B4-BE49-F238E27FC236}">
                    <a16:creationId xmlns:a16="http://schemas.microsoft.com/office/drawing/2014/main" id="{7946A5EF-1FEB-F5B0-3721-214AEB9F09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366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3" name="Line 103">
                <a:extLst>
                  <a:ext uri="{FF2B5EF4-FFF2-40B4-BE49-F238E27FC236}">
                    <a16:creationId xmlns:a16="http://schemas.microsoft.com/office/drawing/2014/main" id="{CB6C6E76-2D5F-844F-DA99-CAD63C680C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" y="320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4" name="Line 104">
                <a:extLst>
                  <a:ext uri="{FF2B5EF4-FFF2-40B4-BE49-F238E27FC236}">
                    <a16:creationId xmlns:a16="http://schemas.microsoft.com/office/drawing/2014/main" id="{06169659-2091-53DA-9927-CF74E4FA23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4" y="274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5" name="Rectangle 105">
                <a:extLst>
                  <a:ext uri="{FF2B5EF4-FFF2-40B4-BE49-F238E27FC236}">
                    <a16:creationId xmlns:a16="http://schemas.microsoft.com/office/drawing/2014/main" id="{9F385BF0-A2CA-D4DC-A2FE-789E55A190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" y="227"/>
                <a:ext cx="144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6" name="Rectangle 106">
                <a:extLst>
                  <a:ext uri="{FF2B5EF4-FFF2-40B4-BE49-F238E27FC236}">
                    <a16:creationId xmlns:a16="http://schemas.microsoft.com/office/drawing/2014/main" id="{BBD769FE-81DD-ECB3-84B2-E79F690345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" y="274"/>
                <a:ext cx="3280" cy="138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7" name="Line 107">
                <a:extLst>
                  <a:ext uri="{FF2B5EF4-FFF2-40B4-BE49-F238E27FC236}">
                    <a16:creationId xmlns:a16="http://schemas.microsoft.com/office/drawing/2014/main" id="{C8B3AD8A-5AD5-5AFF-B6E9-BC945D499C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74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8" name="Line 108">
                <a:extLst>
                  <a:ext uri="{FF2B5EF4-FFF2-40B4-BE49-F238E27FC236}">
                    <a16:creationId xmlns:a16="http://schemas.microsoft.com/office/drawing/2014/main" id="{92075512-B10C-A965-0012-1CDD2877CB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0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9" name="Line 109">
                <a:extLst>
                  <a:ext uri="{FF2B5EF4-FFF2-40B4-BE49-F238E27FC236}">
                    <a16:creationId xmlns:a16="http://schemas.microsoft.com/office/drawing/2014/main" id="{EDAB9EE0-A915-56FB-D8DE-A181AD7956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4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0" name="Line 110">
                <a:extLst>
                  <a:ext uri="{FF2B5EF4-FFF2-40B4-BE49-F238E27FC236}">
                    <a16:creationId xmlns:a16="http://schemas.microsoft.com/office/drawing/2014/main" id="{C9E8BFF6-124D-70E4-033E-EA6F1D0234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1" y="94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1" name="Line 111">
                <a:extLst>
                  <a:ext uri="{FF2B5EF4-FFF2-40B4-BE49-F238E27FC236}">
                    <a16:creationId xmlns:a16="http://schemas.microsoft.com/office/drawing/2014/main" id="{A0AC41FF-5F9E-CF62-1D4F-104E131D20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8" y="849"/>
                <a:ext cx="0" cy="11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2" name="Line 112">
                <a:extLst>
                  <a:ext uri="{FF2B5EF4-FFF2-40B4-BE49-F238E27FC236}">
                    <a16:creationId xmlns:a16="http://schemas.microsoft.com/office/drawing/2014/main" id="{A9E2D12B-FB29-6E4E-4E65-84784CBD40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5" y="893"/>
                <a:ext cx="0" cy="7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3" name="Line 113">
                <a:extLst>
                  <a:ext uri="{FF2B5EF4-FFF2-40B4-BE49-F238E27FC236}">
                    <a16:creationId xmlns:a16="http://schemas.microsoft.com/office/drawing/2014/main" id="{BFB41606-C0F2-F939-DF7A-500A0BD3A9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2" y="504"/>
                <a:ext cx="0" cy="46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4" name="Line 114">
                <a:extLst>
                  <a:ext uri="{FF2B5EF4-FFF2-40B4-BE49-F238E27FC236}">
                    <a16:creationId xmlns:a16="http://schemas.microsoft.com/office/drawing/2014/main" id="{522B04AA-D3AF-4300-3C1D-EAC55E9339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9" y="949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5" name="Line 115">
                <a:extLst>
                  <a:ext uri="{FF2B5EF4-FFF2-40B4-BE49-F238E27FC236}">
                    <a16:creationId xmlns:a16="http://schemas.microsoft.com/office/drawing/2014/main" id="{3DB6E159-DDFF-F623-D6F5-320395A08C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1" y="96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6" name="Line 116">
                <a:extLst>
                  <a:ext uri="{FF2B5EF4-FFF2-40B4-BE49-F238E27FC236}">
                    <a16:creationId xmlns:a16="http://schemas.microsoft.com/office/drawing/2014/main" id="{CDD6FDDC-8359-F99F-B8B1-106DE150D0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64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7" name="Line 117">
                <a:extLst>
                  <a:ext uri="{FF2B5EF4-FFF2-40B4-BE49-F238E27FC236}">
                    <a16:creationId xmlns:a16="http://schemas.microsoft.com/office/drawing/2014/main" id="{61070E95-3223-EAEA-2720-7C94A27187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7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8" name="Line 118">
                <a:extLst>
                  <a:ext uri="{FF2B5EF4-FFF2-40B4-BE49-F238E27FC236}">
                    <a16:creationId xmlns:a16="http://schemas.microsoft.com/office/drawing/2014/main" id="{A9DD1D50-1B99-BCEE-068E-0E6432D950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7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9" name="Line 119">
                <a:extLst>
                  <a:ext uri="{FF2B5EF4-FFF2-40B4-BE49-F238E27FC236}">
                    <a16:creationId xmlns:a16="http://schemas.microsoft.com/office/drawing/2014/main" id="{98422C92-E426-CE66-D7BB-04B3074DBC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2" y="932"/>
                <a:ext cx="0" cy="3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0" name="Line 120">
                <a:extLst>
                  <a:ext uri="{FF2B5EF4-FFF2-40B4-BE49-F238E27FC236}">
                    <a16:creationId xmlns:a16="http://schemas.microsoft.com/office/drawing/2014/main" id="{50F92900-0913-2374-5B49-39EC2EF9F3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9" y="955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1" name="Line 121">
                <a:extLst>
                  <a:ext uri="{FF2B5EF4-FFF2-40B4-BE49-F238E27FC236}">
                    <a16:creationId xmlns:a16="http://schemas.microsoft.com/office/drawing/2014/main" id="{1F4442FA-DFED-B2C9-7ED7-F7D966632E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5" y="862"/>
                <a:ext cx="0" cy="10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2" name="Line 122">
                <a:extLst>
                  <a:ext uri="{FF2B5EF4-FFF2-40B4-BE49-F238E27FC236}">
                    <a16:creationId xmlns:a16="http://schemas.microsoft.com/office/drawing/2014/main" id="{613D3C58-760E-E831-EBE5-CF54C4F553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2" y="872"/>
                <a:ext cx="0" cy="9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3" name="Line 123">
                <a:extLst>
                  <a:ext uri="{FF2B5EF4-FFF2-40B4-BE49-F238E27FC236}">
                    <a16:creationId xmlns:a16="http://schemas.microsoft.com/office/drawing/2014/main" id="{FA3E414A-1806-C4B3-2DFE-7DBF1208F2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9" y="607"/>
                <a:ext cx="0" cy="35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4" name="Line 124">
                <a:extLst>
                  <a:ext uri="{FF2B5EF4-FFF2-40B4-BE49-F238E27FC236}">
                    <a16:creationId xmlns:a16="http://schemas.microsoft.com/office/drawing/2014/main" id="{12BF57DE-E1FE-92C6-A5AB-D7B7A9BF8D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7" y="959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5" name="Line 125">
                <a:extLst>
                  <a:ext uri="{FF2B5EF4-FFF2-40B4-BE49-F238E27FC236}">
                    <a16:creationId xmlns:a16="http://schemas.microsoft.com/office/drawing/2014/main" id="{524CE549-0D1F-FC2E-3E1F-5281C56222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3" y="928"/>
                <a:ext cx="0" cy="3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6" name="Line 126">
                <a:extLst>
                  <a:ext uri="{FF2B5EF4-FFF2-40B4-BE49-F238E27FC236}">
                    <a16:creationId xmlns:a16="http://schemas.microsoft.com/office/drawing/2014/main" id="{07FCD777-5AE3-B8ED-5F7E-88ADF062A7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0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7" name="Line 127">
                <a:extLst>
                  <a:ext uri="{FF2B5EF4-FFF2-40B4-BE49-F238E27FC236}">
                    <a16:creationId xmlns:a16="http://schemas.microsoft.com/office/drawing/2014/main" id="{ABFA8419-E403-A060-C7F5-B6B55F6489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6" y="956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8" name="Line 128">
                <a:extLst>
                  <a:ext uri="{FF2B5EF4-FFF2-40B4-BE49-F238E27FC236}">
                    <a16:creationId xmlns:a16="http://schemas.microsoft.com/office/drawing/2014/main" id="{86A2A975-0086-CE8D-9E01-083BB32C9F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53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9" name="Line 129">
                <a:extLst>
                  <a:ext uri="{FF2B5EF4-FFF2-40B4-BE49-F238E27FC236}">
                    <a16:creationId xmlns:a16="http://schemas.microsoft.com/office/drawing/2014/main" id="{9E4D1D47-6E30-AD6B-41E5-3E166AC1E1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0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0" name="Line 130">
                <a:extLst>
                  <a:ext uri="{FF2B5EF4-FFF2-40B4-BE49-F238E27FC236}">
                    <a16:creationId xmlns:a16="http://schemas.microsoft.com/office/drawing/2014/main" id="{F78851F6-FA80-232C-8CEC-55A422AC91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81" y="957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1" name="Line 131">
                <a:extLst>
                  <a:ext uri="{FF2B5EF4-FFF2-40B4-BE49-F238E27FC236}">
                    <a16:creationId xmlns:a16="http://schemas.microsoft.com/office/drawing/2014/main" id="{21D98C16-BC36-3903-15B5-89F5922FFF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88" y="956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2" name="Line 132">
                <a:extLst>
                  <a:ext uri="{FF2B5EF4-FFF2-40B4-BE49-F238E27FC236}">
                    <a16:creationId xmlns:a16="http://schemas.microsoft.com/office/drawing/2014/main" id="{2950CDE9-02A1-FCC2-F0C9-BBADD85D92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5" y="945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3" name="Line 133">
                <a:extLst>
                  <a:ext uri="{FF2B5EF4-FFF2-40B4-BE49-F238E27FC236}">
                    <a16:creationId xmlns:a16="http://schemas.microsoft.com/office/drawing/2014/main" id="{C6624385-1209-8B44-7513-BF603643DA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02" y="860"/>
                <a:ext cx="0" cy="10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4" name="Line 134">
                <a:extLst>
                  <a:ext uri="{FF2B5EF4-FFF2-40B4-BE49-F238E27FC236}">
                    <a16:creationId xmlns:a16="http://schemas.microsoft.com/office/drawing/2014/main" id="{B1964B54-5802-8998-5C5D-2AE68176B5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0" y="944"/>
                <a:ext cx="0" cy="2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5" name="Line 135">
                <a:extLst>
                  <a:ext uri="{FF2B5EF4-FFF2-40B4-BE49-F238E27FC236}">
                    <a16:creationId xmlns:a16="http://schemas.microsoft.com/office/drawing/2014/main" id="{F4F0B475-152D-08DB-F6DC-0C0C9F3B6D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6" y="605"/>
                <a:ext cx="0" cy="36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6" name="Line 136">
                <a:extLst>
                  <a:ext uri="{FF2B5EF4-FFF2-40B4-BE49-F238E27FC236}">
                    <a16:creationId xmlns:a16="http://schemas.microsoft.com/office/drawing/2014/main" id="{083F84C5-6451-BE32-4460-6837D6D114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3" y="94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7" name="Line 137">
                <a:extLst>
                  <a:ext uri="{FF2B5EF4-FFF2-40B4-BE49-F238E27FC236}">
                    <a16:creationId xmlns:a16="http://schemas.microsoft.com/office/drawing/2014/main" id="{F7D2C63C-2156-5C3D-B515-B2D016E44F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37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8" name="Line 138">
                <a:extLst>
                  <a:ext uri="{FF2B5EF4-FFF2-40B4-BE49-F238E27FC236}">
                    <a16:creationId xmlns:a16="http://schemas.microsoft.com/office/drawing/2014/main" id="{1FB3B0BB-0E1E-ED22-8826-A19FE4E079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0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9" name="Line 139">
                <a:extLst>
                  <a:ext uri="{FF2B5EF4-FFF2-40B4-BE49-F238E27FC236}">
                    <a16:creationId xmlns:a16="http://schemas.microsoft.com/office/drawing/2014/main" id="{29BA607E-E603-2120-1D7A-A05758D592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71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0" name="Line 140">
                <a:extLst>
                  <a:ext uri="{FF2B5EF4-FFF2-40B4-BE49-F238E27FC236}">
                    <a16:creationId xmlns:a16="http://schemas.microsoft.com/office/drawing/2014/main" id="{C963690C-9074-866B-CAF2-7A8940BAF4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86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1" name="Line 141">
                <a:extLst>
                  <a:ext uri="{FF2B5EF4-FFF2-40B4-BE49-F238E27FC236}">
                    <a16:creationId xmlns:a16="http://schemas.microsoft.com/office/drawing/2014/main" id="{9554FA2E-2510-DDD5-4277-E8991549CB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92" y="930"/>
                <a:ext cx="0" cy="3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2" name="Line 142">
                <a:extLst>
                  <a:ext uri="{FF2B5EF4-FFF2-40B4-BE49-F238E27FC236}">
                    <a16:creationId xmlns:a16="http://schemas.microsoft.com/office/drawing/2014/main" id="{D76F37E0-FEF6-2076-AA17-EECC9C8124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99" y="818"/>
                <a:ext cx="0" cy="14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3" name="Line 143">
                <a:extLst>
                  <a:ext uri="{FF2B5EF4-FFF2-40B4-BE49-F238E27FC236}">
                    <a16:creationId xmlns:a16="http://schemas.microsoft.com/office/drawing/2014/main" id="{0983118F-62D1-D2E3-C17E-9292A0AD63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07" y="955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4" name="Line 144">
                <a:extLst>
                  <a:ext uri="{FF2B5EF4-FFF2-40B4-BE49-F238E27FC236}">
                    <a16:creationId xmlns:a16="http://schemas.microsoft.com/office/drawing/2014/main" id="{F55AF85A-2773-F260-E22A-B338EA7DF6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13" y="802"/>
                <a:ext cx="0" cy="16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5" name="Line 145">
                <a:extLst>
                  <a:ext uri="{FF2B5EF4-FFF2-40B4-BE49-F238E27FC236}">
                    <a16:creationId xmlns:a16="http://schemas.microsoft.com/office/drawing/2014/main" id="{7A7F684F-6281-CDBF-D97D-4F736D5759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20" y="945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6" name="Line 146">
                <a:extLst>
                  <a:ext uri="{FF2B5EF4-FFF2-40B4-BE49-F238E27FC236}">
                    <a16:creationId xmlns:a16="http://schemas.microsoft.com/office/drawing/2014/main" id="{FEEC15F3-5961-5F9A-C31C-C12D29985D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28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7" name="Line 147">
                <a:extLst>
                  <a:ext uri="{FF2B5EF4-FFF2-40B4-BE49-F238E27FC236}">
                    <a16:creationId xmlns:a16="http://schemas.microsoft.com/office/drawing/2014/main" id="{DEFBB8F4-D4E5-4F8C-81F0-DE4CE6CB4A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32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8" name="Line 148">
                <a:extLst>
                  <a:ext uri="{FF2B5EF4-FFF2-40B4-BE49-F238E27FC236}">
                    <a16:creationId xmlns:a16="http://schemas.microsoft.com/office/drawing/2014/main" id="{B1CD1185-7645-8DCF-F6D8-996EDB915C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42" y="959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9" name="Line 149">
                <a:extLst>
                  <a:ext uri="{FF2B5EF4-FFF2-40B4-BE49-F238E27FC236}">
                    <a16:creationId xmlns:a16="http://schemas.microsoft.com/office/drawing/2014/main" id="{12F10532-A5E6-48A6-CC4E-AF25EC445D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48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0" name="Line 150">
                <a:extLst>
                  <a:ext uri="{FF2B5EF4-FFF2-40B4-BE49-F238E27FC236}">
                    <a16:creationId xmlns:a16="http://schemas.microsoft.com/office/drawing/2014/main" id="{95DEA713-4877-A705-AD91-904C6C1D91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54" y="952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1" name="Line 151">
                <a:extLst>
                  <a:ext uri="{FF2B5EF4-FFF2-40B4-BE49-F238E27FC236}">
                    <a16:creationId xmlns:a16="http://schemas.microsoft.com/office/drawing/2014/main" id="{4CE521BB-7F3B-5A60-75AF-C78B4B5CD2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60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2" name="Line 152">
                <a:extLst>
                  <a:ext uri="{FF2B5EF4-FFF2-40B4-BE49-F238E27FC236}">
                    <a16:creationId xmlns:a16="http://schemas.microsoft.com/office/drawing/2014/main" id="{F5C88E7B-C4B3-E0D7-4AE9-1320B006A5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6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3" name="Line 153">
                <a:extLst>
                  <a:ext uri="{FF2B5EF4-FFF2-40B4-BE49-F238E27FC236}">
                    <a16:creationId xmlns:a16="http://schemas.microsoft.com/office/drawing/2014/main" id="{4BECF471-203D-3BC1-5825-4D0011A827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90" y="953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4" name="Line 154">
                <a:extLst>
                  <a:ext uri="{FF2B5EF4-FFF2-40B4-BE49-F238E27FC236}">
                    <a16:creationId xmlns:a16="http://schemas.microsoft.com/office/drawing/2014/main" id="{8DA5E1A5-410B-1AC6-681C-B28BAF7AEE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97" y="879"/>
                <a:ext cx="0" cy="8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5" name="Line 155">
                <a:extLst>
                  <a:ext uri="{FF2B5EF4-FFF2-40B4-BE49-F238E27FC236}">
                    <a16:creationId xmlns:a16="http://schemas.microsoft.com/office/drawing/2014/main" id="{27D0C3C5-B771-97C7-C413-8042C380AD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04" y="939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6" name="Line 156">
                <a:extLst>
                  <a:ext uri="{FF2B5EF4-FFF2-40B4-BE49-F238E27FC236}">
                    <a16:creationId xmlns:a16="http://schemas.microsoft.com/office/drawing/2014/main" id="{93FB2F86-EBC2-6056-F987-86EA336CB9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1" y="890"/>
                <a:ext cx="0" cy="7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7" name="Line 157">
                <a:extLst>
                  <a:ext uri="{FF2B5EF4-FFF2-40B4-BE49-F238E27FC236}">
                    <a16:creationId xmlns:a16="http://schemas.microsoft.com/office/drawing/2014/main" id="{33491450-F2F9-59B4-E7D9-093D9BFAC5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8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8" name="Line 158">
                <a:extLst>
                  <a:ext uri="{FF2B5EF4-FFF2-40B4-BE49-F238E27FC236}">
                    <a16:creationId xmlns:a16="http://schemas.microsoft.com/office/drawing/2014/main" id="{A89C420C-BA57-F107-7545-67A24F4F2E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24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9" name="Line 159">
                <a:extLst>
                  <a:ext uri="{FF2B5EF4-FFF2-40B4-BE49-F238E27FC236}">
                    <a16:creationId xmlns:a16="http://schemas.microsoft.com/office/drawing/2014/main" id="{3AB6C214-7E2E-83A0-9C56-7F0A386AAA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1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0" name="Line 160">
                <a:extLst>
                  <a:ext uri="{FF2B5EF4-FFF2-40B4-BE49-F238E27FC236}">
                    <a16:creationId xmlns:a16="http://schemas.microsoft.com/office/drawing/2014/main" id="{F141D5DC-5F47-35A8-1E72-4400B22345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45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1" name="Line 161">
                <a:extLst>
                  <a:ext uri="{FF2B5EF4-FFF2-40B4-BE49-F238E27FC236}">
                    <a16:creationId xmlns:a16="http://schemas.microsoft.com/office/drawing/2014/main" id="{A8B47F7F-4882-4D92-DA54-7240A33DD4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59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2" name="Line 162">
                <a:extLst>
                  <a:ext uri="{FF2B5EF4-FFF2-40B4-BE49-F238E27FC236}">
                    <a16:creationId xmlns:a16="http://schemas.microsoft.com/office/drawing/2014/main" id="{48F62027-7C98-FC2B-DA4D-59238D30DF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67" y="954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3" name="Line 163">
                <a:extLst>
                  <a:ext uri="{FF2B5EF4-FFF2-40B4-BE49-F238E27FC236}">
                    <a16:creationId xmlns:a16="http://schemas.microsoft.com/office/drawing/2014/main" id="{126DD337-7A12-2998-EF29-C831DFB8D1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86" y="953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4" name="Line 164">
                <a:extLst>
                  <a:ext uri="{FF2B5EF4-FFF2-40B4-BE49-F238E27FC236}">
                    <a16:creationId xmlns:a16="http://schemas.microsoft.com/office/drawing/2014/main" id="{09C5FEA7-E389-8649-C3A3-EEAC483F1B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4" y="919"/>
                <a:ext cx="0" cy="4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5" name="Line 165">
                <a:extLst>
                  <a:ext uri="{FF2B5EF4-FFF2-40B4-BE49-F238E27FC236}">
                    <a16:creationId xmlns:a16="http://schemas.microsoft.com/office/drawing/2014/main" id="{C255B4D3-460A-DD79-EE74-057EC4054E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01" y="926"/>
                <a:ext cx="0" cy="3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6" name="Line 166">
                <a:extLst>
                  <a:ext uri="{FF2B5EF4-FFF2-40B4-BE49-F238E27FC236}">
                    <a16:creationId xmlns:a16="http://schemas.microsoft.com/office/drawing/2014/main" id="{0951EBE4-7E2A-771D-9611-D179FE6A2A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07" y="937"/>
                <a:ext cx="0" cy="2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7" name="Line 167">
                <a:extLst>
                  <a:ext uri="{FF2B5EF4-FFF2-40B4-BE49-F238E27FC236}">
                    <a16:creationId xmlns:a16="http://schemas.microsoft.com/office/drawing/2014/main" id="{AB6ED358-88B1-CA4E-FEE9-713D1DD97A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14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8" name="Line 168">
                <a:extLst>
                  <a:ext uri="{FF2B5EF4-FFF2-40B4-BE49-F238E27FC236}">
                    <a16:creationId xmlns:a16="http://schemas.microsoft.com/office/drawing/2014/main" id="{149DFAD1-670B-637A-A0DE-B169A1FC0E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44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9" name="Line 169">
                <a:extLst>
                  <a:ext uri="{FF2B5EF4-FFF2-40B4-BE49-F238E27FC236}">
                    <a16:creationId xmlns:a16="http://schemas.microsoft.com/office/drawing/2014/main" id="{505D110B-C12F-72C0-C67B-C9AF7A1547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49" y="945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0" name="Line 170">
                <a:extLst>
                  <a:ext uri="{FF2B5EF4-FFF2-40B4-BE49-F238E27FC236}">
                    <a16:creationId xmlns:a16="http://schemas.microsoft.com/office/drawing/2014/main" id="{DEA57FE4-A476-4876-D6BF-8B2FE484F1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63" y="945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1" name="Line 171">
                <a:extLst>
                  <a:ext uri="{FF2B5EF4-FFF2-40B4-BE49-F238E27FC236}">
                    <a16:creationId xmlns:a16="http://schemas.microsoft.com/office/drawing/2014/main" id="{182E7AC3-2B4B-84A1-4D8F-C86836156E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77" y="94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2" name="Line 172">
                <a:extLst>
                  <a:ext uri="{FF2B5EF4-FFF2-40B4-BE49-F238E27FC236}">
                    <a16:creationId xmlns:a16="http://schemas.microsoft.com/office/drawing/2014/main" id="{BFE79A55-E23D-F6EC-CC38-6E3C956F9D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84" y="956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3" name="Line 173">
                <a:extLst>
                  <a:ext uri="{FF2B5EF4-FFF2-40B4-BE49-F238E27FC236}">
                    <a16:creationId xmlns:a16="http://schemas.microsoft.com/office/drawing/2014/main" id="{1496C5AF-A5FB-4D42-2796-093F2169A9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91" y="947"/>
                <a:ext cx="0" cy="1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4" name="Line 174">
                <a:extLst>
                  <a:ext uri="{FF2B5EF4-FFF2-40B4-BE49-F238E27FC236}">
                    <a16:creationId xmlns:a16="http://schemas.microsoft.com/office/drawing/2014/main" id="{94AFB288-22A3-92FB-CFE2-F90808C079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98" y="951"/>
                <a:ext cx="0" cy="1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5" name="Line 175">
                <a:extLst>
                  <a:ext uri="{FF2B5EF4-FFF2-40B4-BE49-F238E27FC236}">
                    <a16:creationId xmlns:a16="http://schemas.microsoft.com/office/drawing/2014/main" id="{1BC22410-8067-7689-7152-4EAAC29090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05" y="910"/>
                <a:ext cx="0" cy="5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6" name="Line 176">
                <a:extLst>
                  <a:ext uri="{FF2B5EF4-FFF2-40B4-BE49-F238E27FC236}">
                    <a16:creationId xmlns:a16="http://schemas.microsoft.com/office/drawing/2014/main" id="{8455102E-60CF-8515-E66B-6893835E16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11" y="957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7" name="Line 177">
                <a:extLst>
                  <a:ext uri="{FF2B5EF4-FFF2-40B4-BE49-F238E27FC236}">
                    <a16:creationId xmlns:a16="http://schemas.microsoft.com/office/drawing/2014/main" id="{52713644-670E-369E-F63C-EF37150668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25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8" name="Line 178">
                <a:extLst>
                  <a:ext uri="{FF2B5EF4-FFF2-40B4-BE49-F238E27FC236}">
                    <a16:creationId xmlns:a16="http://schemas.microsoft.com/office/drawing/2014/main" id="{A6E582FB-3D58-9A81-9FC9-EB3CE0DFAF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33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9" name="Line 179">
                <a:extLst>
                  <a:ext uri="{FF2B5EF4-FFF2-40B4-BE49-F238E27FC236}">
                    <a16:creationId xmlns:a16="http://schemas.microsoft.com/office/drawing/2014/main" id="{D5E58B8B-99A1-96A3-B36E-913E0F6C42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41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0" name="Line 180">
                <a:extLst>
                  <a:ext uri="{FF2B5EF4-FFF2-40B4-BE49-F238E27FC236}">
                    <a16:creationId xmlns:a16="http://schemas.microsoft.com/office/drawing/2014/main" id="{87ED9DFD-801B-0E4C-E2C7-7FBDA2D8AF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2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1" name="Line 181">
                <a:extLst>
                  <a:ext uri="{FF2B5EF4-FFF2-40B4-BE49-F238E27FC236}">
                    <a16:creationId xmlns:a16="http://schemas.microsoft.com/office/drawing/2014/main" id="{AE5062C1-9188-97EF-BA8C-B73E5605B7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63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2" name="Line 182">
                <a:extLst>
                  <a:ext uri="{FF2B5EF4-FFF2-40B4-BE49-F238E27FC236}">
                    <a16:creationId xmlns:a16="http://schemas.microsoft.com/office/drawing/2014/main" id="{A83D93D9-8D6F-5F31-9AF6-F405820B67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69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3" name="Line 183">
                <a:extLst>
                  <a:ext uri="{FF2B5EF4-FFF2-40B4-BE49-F238E27FC236}">
                    <a16:creationId xmlns:a16="http://schemas.microsoft.com/office/drawing/2014/main" id="{65A37A9D-D051-8B9D-A016-75AAB24CC9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78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4" name="Line 184">
                <a:extLst>
                  <a:ext uri="{FF2B5EF4-FFF2-40B4-BE49-F238E27FC236}">
                    <a16:creationId xmlns:a16="http://schemas.microsoft.com/office/drawing/2014/main" id="{E2082D32-8BC3-2962-D64F-CE3FC8DDEF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81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5" name="Line 185">
                <a:extLst>
                  <a:ext uri="{FF2B5EF4-FFF2-40B4-BE49-F238E27FC236}">
                    <a16:creationId xmlns:a16="http://schemas.microsoft.com/office/drawing/2014/main" id="{6AE69582-219F-DCA9-B681-AC459395DC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87" y="96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6" name="Line 186">
                <a:extLst>
                  <a:ext uri="{FF2B5EF4-FFF2-40B4-BE49-F238E27FC236}">
                    <a16:creationId xmlns:a16="http://schemas.microsoft.com/office/drawing/2014/main" id="{F60D2106-8B7D-AE90-3ADF-ACD88BD3A4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93" y="957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7" name="Line 187">
                <a:extLst>
                  <a:ext uri="{FF2B5EF4-FFF2-40B4-BE49-F238E27FC236}">
                    <a16:creationId xmlns:a16="http://schemas.microsoft.com/office/drawing/2014/main" id="{B03496C4-A268-411C-A599-9A6193A55A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99" y="946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8" name="Line 188">
                <a:extLst>
                  <a:ext uri="{FF2B5EF4-FFF2-40B4-BE49-F238E27FC236}">
                    <a16:creationId xmlns:a16="http://schemas.microsoft.com/office/drawing/2014/main" id="{8A3DA629-F00A-B670-B286-10E7002B6A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03" y="950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9" name="Line 189">
                <a:extLst>
                  <a:ext uri="{FF2B5EF4-FFF2-40B4-BE49-F238E27FC236}">
                    <a16:creationId xmlns:a16="http://schemas.microsoft.com/office/drawing/2014/main" id="{51697B7F-46F9-1599-263D-5D16D56391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09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0" name="Line 190">
                <a:extLst>
                  <a:ext uri="{FF2B5EF4-FFF2-40B4-BE49-F238E27FC236}">
                    <a16:creationId xmlns:a16="http://schemas.microsoft.com/office/drawing/2014/main" id="{4310EDD5-F283-3F89-F2F0-AD524A7134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20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1" name="Line 191">
                <a:extLst>
                  <a:ext uri="{FF2B5EF4-FFF2-40B4-BE49-F238E27FC236}">
                    <a16:creationId xmlns:a16="http://schemas.microsoft.com/office/drawing/2014/main" id="{77D467F7-879F-CCB1-206D-EA9D7E7AB5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27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2" name="Line 192">
                <a:extLst>
                  <a:ext uri="{FF2B5EF4-FFF2-40B4-BE49-F238E27FC236}">
                    <a16:creationId xmlns:a16="http://schemas.microsoft.com/office/drawing/2014/main" id="{F444AAC6-74E4-85DF-7B22-A4D4D83BCD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7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3" name="Line 193">
                <a:extLst>
                  <a:ext uri="{FF2B5EF4-FFF2-40B4-BE49-F238E27FC236}">
                    <a16:creationId xmlns:a16="http://schemas.microsoft.com/office/drawing/2014/main" id="{2D76A3E2-6C6A-16C6-C776-81FA468268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59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4" name="Line 194">
                <a:extLst>
                  <a:ext uri="{FF2B5EF4-FFF2-40B4-BE49-F238E27FC236}">
                    <a16:creationId xmlns:a16="http://schemas.microsoft.com/office/drawing/2014/main" id="{2AD0C34C-AA16-F4B7-FA50-F8B84AA33F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75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5" name="Line 195">
                <a:extLst>
                  <a:ext uri="{FF2B5EF4-FFF2-40B4-BE49-F238E27FC236}">
                    <a16:creationId xmlns:a16="http://schemas.microsoft.com/office/drawing/2014/main" id="{59867EAA-F8D5-A859-F54B-0DC0D13F93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85" y="959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6" name="Line 196">
                <a:extLst>
                  <a:ext uri="{FF2B5EF4-FFF2-40B4-BE49-F238E27FC236}">
                    <a16:creationId xmlns:a16="http://schemas.microsoft.com/office/drawing/2014/main" id="{56DFDE59-3F05-B26C-2786-D60FF74196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94" y="953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7" name="Line 197">
                <a:extLst>
                  <a:ext uri="{FF2B5EF4-FFF2-40B4-BE49-F238E27FC236}">
                    <a16:creationId xmlns:a16="http://schemas.microsoft.com/office/drawing/2014/main" id="{6F986EEF-822E-0B1B-8411-1FBECEF097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99" y="953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8" name="Line 198">
                <a:extLst>
                  <a:ext uri="{FF2B5EF4-FFF2-40B4-BE49-F238E27FC236}">
                    <a16:creationId xmlns:a16="http://schemas.microsoft.com/office/drawing/2014/main" id="{2FA99F5B-9732-F825-F9E0-387D5E8D1A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07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9" name="Line 199">
                <a:extLst>
                  <a:ext uri="{FF2B5EF4-FFF2-40B4-BE49-F238E27FC236}">
                    <a16:creationId xmlns:a16="http://schemas.microsoft.com/office/drawing/2014/main" id="{E40E6F44-8BC1-CE61-4AD7-29CECF03EB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25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0" name="Line 200">
                <a:extLst>
                  <a:ext uri="{FF2B5EF4-FFF2-40B4-BE49-F238E27FC236}">
                    <a16:creationId xmlns:a16="http://schemas.microsoft.com/office/drawing/2014/main" id="{8FCBC62A-07F8-2F31-CAB4-5769744DD6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29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1" name="Line 201">
                <a:extLst>
                  <a:ext uri="{FF2B5EF4-FFF2-40B4-BE49-F238E27FC236}">
                    <a16:creationId xmlns:a16="http://schemas.microsoft.com/office/drawing/2014/main" id="{74AEDB6C-7E6F-CA01-6413-00D6D8BEC3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46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2" name="Line 202">
                <a:extLst>
                  <a:ext uri="{FF2B5EF4-FFF2-40B4-BE49-F238E27FC236}">
                    <a16:creationId xmlns:a16="http://schemas.microsoft.com/office/drawing/2014/main" id="{3F325360-5134-7ACC-13DF-BEED5C260D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69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3" name="Line 203">
                <a:extLst>
                  <a:ext uri="{FF2B5EF4-FFF2-40B4-BE49-F238E27FC236}">
                    <a16:creationId xmlns:a16="http://schemas.microsoft.com/office/drawing/2014/main" id="{8B5AFB18-1E55-4759-A0AB-DA9C28A61A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82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4" name="Line 204">
                <a:extLst>
                  <a:ext uri="{FF2B5EF4-FFF2-40B4-BE49-F238E27FC236}">
                    <a16:creationId xmlns:a16="http://schemas.microsoft.com/office/drawing/2014/main" id="{2B66774E-3C70-F6A2-8901-6AD1D077AF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89" y="959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8" name="Group 406">
              <a:extLst>
                <a:ext uri="{FF2B5EF4-FFF2-40B4-BE49-F238E27FC236}">
                  <a16:creationId xmlns:a16="http://schemas.microsoft.com/office/drawing/2014/main" id="{3F15DA6C-1432-0B54-81BD-EECCF5209D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3" y="415"/>
              <a:ext cx="3280" cy="1010"/>
              <a:chOff x="313" y="415"/>
              <a:chExt cx="3280" cy="1010"/>
            </a:xfrm>
          </p:grpSpPr>
          <p:sp>
            <p:nvSpPr>
              <p:cNvPr id="125" name="Line 206">
                <a:extLst>
                  <a:ext uri="{FF2B5EF4-FFF2-40B4-BE49-F238E27FC236}">
                    <a16:creationId xmlns:a16="http://schemas.microsoft.com/office/drawing/2014/main" id="{9929F3B5-1956-DFBA-4252-0BBE738286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96" y="945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6" name="Line 207">
                <a:extLst>
                  <a:ext uri="{FF2B5EF4-FFF2-40B4-BE49-F238E27FC236}">
                    <a16:creationId xmlns:a16="http://schemas.microsoft.com/office/drawing/2014/main" id="{3B74FF98-AF23-01BA-739F-7C5D35B54F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02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7" name="Line 208">
                <a:extLst>
                  <a:ext uri="{FF2B5EF4-FFF2-40B4-BE49-F238E27FC236}">
                    <a16:creationId xmlns:a16="http://schemas.microsoft.com/office/drawing/2014/main" id="{CC954377-6782-6088-2240-68BB5889B7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09" y="959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8" name="Line 209">
                <a:extLst>
                  <a:ext uri="{FF2B5EF4-FFF2-40B4-BE49-F238E27FC236}">
                    <a16:creationId xmlns:a16="http://schemas.microsoft.com/office/drawing/2014/main" id="{89CF4278-7BD0-C489-046C-192D85E560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17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9" name="Line 210">
                <a:extLst>
                  <a:ext uri="{FF2B5EF4-FFF2-40B4-BE49-F238E27FC236}">
                    <a16:creationId xmlns:a16="http://schemas.microsoft.com/office/drawing/2014/main" id="{A553390F-FE55-4FD6-680F-B1CDF555CA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23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0" name="Line 211">
                <a:extLst>
                  <a:ext uri="{FF2B5EF4-FFF2-40B4-BE49-F238E27FC236}">
                    <a16:creationId xmlns:a16="http://schemas.microsoft.com/office/drawing/2014/main" id="{5A5D6487-AC80-ECE9-63E6-D364112BF3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32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1" name="Line 212">
                <a:extLst>
                  <a:ext uri="{FF2B5EF4-FFF2-40B4-BE49-F238E27FC236}">
                    <a16:creationId xmlns:a16="http://schemas.microsoft.com/office/drawing/2014/main" id="{FF80D91B-7815-E65A-CAB7-D4E0302A74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36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2" name="Line 213">
                <a:extLst>
                  <a:ext uri="{FF2B5EF4-FFF2-40B4-BE49-F238E27FC236}">
                    <a16:creationId xmlns:a16="http://schemas.microsoft.com/office/drawing/2014/main" id="{F896B34A-25B9-4FE2-9F1D-3A8267A910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40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3" name="Line 214">
                <a:extLst>
                  <a:ext uri="{FF2B5EF4-FFF2-40B4-BE49-F238E27FC236}">
                    <a16:creationId xmlns:a16="http://schemas.microsoft.com/office/drawing/2014/main" id="{B068F4BF-5FF4-5B7A-BD49-AFCF885A17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45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4" name="Line 215">
                <a:extLst>
                  <a:ext uri="{FF2B5EF4-FFF2-40B4-BE49-F238E27FC236}">
                    <a16:creationId xmlns:a16="http://schemas.microsoft.com/office/drawing/2014/main" id="{80FC925A-298F-B093-1605-E9B48DA2C1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58" y="953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5" name="Line 216">
                <a:extLst>
                  <a:ext uri="{FF2B5EF4-FFF2-40B4-BE49-F238E27FC236}">
                    <a16:creationId xmlns:a16="http://schemas.microsoft.com/office/drawing/2014/main" id="{BEE5FCE0-C42B-424D-50CC-508B638E1B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3" y="96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6" name="Line 217">
                <a:extLst>
                  <a:ext uri="{FF2B5EF4-FFF2-40B4-BE49-F238E27FC236}">
                    <a16:creationId xmlns:a16="http://schemas.microsoft.com/office/drawing/2014/main" id="{2F71A5F2-D7D7-72C5-71C1-10A59EF21F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9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7" name="Line 218">
                <a:extLst>
                  <a:ext uri="{FF2B5EF4-FFF2-40B4-BE49-F238E27FC236}">
                    <a16:creationId xmlns:a16="http://schemas.microsoft.com/office/drawing/2014/main" id="{7D4FF12F-465C-6EF4-679E-972388D309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87" y="950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" name="Line 219">
                <a:extLst>
                  <a:ext uri="{FF2B5EF4-FFF2-40B4-BE49-F238E27FC236}">
                    <a16:creationId xmlns:a16="http://schemas.microsoft.com/office/drawing/2014/main" id="{3D6061FD-7AEE-A22F-901C-F389D9A7F1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93" y="957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" name="Line 220">
                <a:extLst>
                  <a:ext uri="{FF2B5EF4-FFF2-40B4-BE49-F238E27FC236}">
                    <a16:creationId xmlns:a16="http://schemas.microsoft.com/office/drawing/2014/main" id="{6FE4B14F-5348-9892-6AB4-38782CC923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02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0" name="Line 221">
                <a:extLst>
                  <a:ext uri="{FF2B5EF4-FFF2-40B4-BE49-F238E27FC236}">
                    <a16:creationId xmlns:a16="http://schemas.microsoft.com/office/drawing/2014/main" id="{8E56798D-7265-EBA2-CD25-AD1A3D31AC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16" y="96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" name="Line 222">
                <a:extLst>
                  <a:ext uri="{FF2B5EF4-FFF2-40B4-BE49-F238E27FC236}">
                    <a16:creationId xmlns:a16="http://schemas.microsoft.com/office/drawing/2014/main" id="{35423B59-FDC7-2AA9-8333-FD9AFD5345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29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" name="Line 223">
                <a:extLst>
                  <a:ext uri="{FF2B5EF4-FFF2-40B4-BE49-F238E27FC236}">
                    <a16:creationId xmlns:a16="http://schemas.microsoft.com/office/drawing/2014/main" id="{D6858C70-2870-9BB5-8286-F0D9FFC6B3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38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" name="Line 224">
                <a:extLst>
                  <a:ext uri="{FF2B5EF4-FFF2-40B4-BE49-F238E27FC236}">
                    <a16:creationId xmlns:a16="http://schemas.microsoft.com/office/drawing/2014/main" id="{55C9BEE1-7CF1-C1AE-DAA7-FEE433E01C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42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" name="Line 225">
                <a:extLst>
                  <a:ext uri="{FF2B5EF4-FFF2-40B4-BE49-F238E27FC236}">
                    <a16:creationId xmlns:a16="http://schemas.microsoft.com/office/drawing/2014/main" id="{1363B3EA-905D-73B4-4371-5AFF80A8BA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46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" name="Line 226">
                <a:extLst>
                  <a:ext uri="{FF2B5EF4-FFF2-40B4-BE49-F238E27FC236}">
                    <a16:creationId xmlns:a16="http://schemas.microsoft.com/office/drawing/2014/main" id="{E8D809BA-90CA-3286-0CDF-E7B60138A7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56" y="96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" name="Line 227">
                <a:extLst>
                  <a:ext uri="{FF2B5EF4-FFF2-40B4-BE49-F238E27FC236}">
                    <a16:creationId xmlns:a16="http://schemas.microsoft.com/office/drawing/2014/main" id="{11522AE0-7DC2-F0DC-3713-35A9D3A927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75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" name="Line 228">
                <a:extLst>
                  <a:ext uri="{FF2B5EF4-FFF2-40B4-BE49-F238E27FC236}">
                    <a16:creationId xmlns:a16="http://schemas.microsoft.com/office/drawing/2014/main" id="{FE900EFA-6E8E-990C-3A2E-0539DABE56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78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" name="Line 229">
                <a:extLst>
                  <a:ext uri="{FF2B5EF4-FFF2-40B4-BE49-F238E27FC236}">
                    <a16:creationId xmlns:a16="http://schemas.microsoft.com/office/drawing/2014/main" id="{C920046C-8ADF-38E8-4C63-ACFF095632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83" y="956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" name="Line 230">
                <a:extLst>
                  <a:ext uri="{FF2B5EF4-FFF2-40B4-BE49-F238E27FC236}">
                    <a16:creationId xmlns:a16="http://schemas.microsoft.com/office/drawing/2014/main" id="{99A9E90E-972E-E927-3409-D89A0F230D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90" y="957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" name="Line 231">
                <a:extLst>
                  <a:ext uri="{FF2B5EF4-FFF2-40B4-BE49-F238E27FC236}">
                    <a16:creationId xmlns:a16="http://schemas.microsoft.com/office/drawing/2014/main" id="{0AED66C4-3C5E-541F-51FD-187D89898C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96" y="958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" name="Line 232">
                <a:extLst>
                  <a:ext uri="{FF2B5EF4-FFF2-40B4-BE49-F238E27FC236}">
                    <a16:creationId xmlns:a16="http://schemas.microsoft.com/office/drawing/2014/main" id="{13168AB7-3655-CFAC-4F63-8D3797B2AD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00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" name="Line 233">
                <a:extLst>
                  <a:ext uri="{FF2B5EF4-FFF2-40B4-BE49-F238E27FC236}">
                    <a16:creationId xmlns:a16="http://schemas.microsoft.com/office/drawing/2014/main" id="{951F1DC8-27DC-1A35-A978-91EC35B321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06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" name="Line 234">
                <a:extLst>
                  <a:ext uri="{FF2B5EF4-FFF2-40B4-BE49-F238E27FC236}">
                    <a16:creationId xmlns:a16="http://schemas.microsoft.com/office/drawing/2014/main" id="{AAAC39BE-43CD-95AD-8867-C1A2A349DD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34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" name="Line 235">
                <a:extLst>
                  <a:ext uri="{FF2B5EF4-FFF2-40B4-BE49-F238E27FC236}">
                    <a16:creationId xmlns:a16="http://schemas.microsoft.com/office/drawing/2014/main" id="{AD9646CF-ED5E-BA57-947F-0FDED9E101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37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" name="Line 236">
                <a:extLst>
                  <a:ext uri="{FF2B5EF4-FFF2-40B4-BE49-F238E27FC236}">
                    <a16:creationId xmlns:a16="http://schemas.microsoft.com/office/drawing/2014/main" id="{E27067EF-5676-78AA-A713-897C6CFF60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1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" name="Line 237">
                <a:extLst>
                  <a:ext uri="{FF2B5EF4-FFF2-40B4-BE49-F238E27FC236}">
                    <a16:creationId xmlns:a16="http://schemas.microsoft.com/office/drawing/2014/main" id="{1FC69387-B026-448B-BF6E-1D1A1A45AE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56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" name="Line 238">
                <a:extLst>
                  <a:ext uri="{FF2B5EF4-FFF2-40B4-BE49-F238E27FC236}">
                    <a16:creationId xmlns:a16="http://schemas.microsoft.com/office/drawing/2014/main" id="{1355FA6C-C555-A05E-27FC-13CB260EB4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61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" name="Line 239">
                <a:extLst>
                  <a:ext uri="{FF2B5EF4-FFF2-40B4-BE49-F238E27FC236}">
                    <a16:creationId xmlns:a16="http://schemas.microsoft.com/office/drawing/2014/main" id="{039AE7B7-C7CB-ABFE-C453-437F201F0C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74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" name="Line 240">
                <a:extLst>
                  <a:ext uri="{FF2B5EF4-FFF2-40B4-BE49-F238E27FC236}">
                    <a16:creationId xmlns:a16="http://schemas.microsoft.com/office/drawing/2014/main" id="{028B5CF8-0FC6-1C34-445C-183FE44F5A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80" y="96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" name="Line 241">
                <a:extLst>
                  <a:ext uri="{FF2B5EF4-FFF2-40B4-BE49-F238E27FC236}">
                    <a16:creationId xmlns:a16="http://schemas.microsoft.com/office/drawing/2014/main" id="{29052C56-DCCC-2833-45B2-0EA257D62F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87" y="950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" name="Line 242">
                <a:extLst>
                  <a:ext uri="{FF2B5EF4-FFF2-40B4-BE49-F238E27FC236}">
                    <a16:creationId xmlns:a16="http://schemas.microsoft.com/office/drawing/2014/main" id="{EC51B7DE-3156-8812-CAC2-37C7E7502B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98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" name="Line 243">
                <a:extLst>
                  <a:ext uri="{FF2B5EF4-FFF2-40B4-BE49-F238E27FC236}">
                    <a16:creationId xmlns:a16="http://schemas.microsoft.com/office/drawing/2014/main" id="{E9D87546-EFF7-9B02-AC24-C062AF0EA6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02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3" name="Line 244">
                <a:extLst>
                  <a:ext uri="{FF2B5EF4-FFF2-40B4-BE49-F238E27FC236}">
                    <a16:creationId xmlns:a16="http://schemas.microsoft.com/office/drawing/2014/main" id="{257E73F7-0B32-8B51-2D4C-F8B74D1A52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23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4" name="Line 245">
                <a:extLst>
                  <a:ext uri="{FF2B5EF4-FFF2-40B4-BE49-F238E27FC236}">
                    <a16:creationId xmlns:a16="http://schemas.microsoft.com/office/drawing/2014/main" id="{74BD1D14-F141-2F75-B04F-637D05AB52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35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5" name="Line 246">
                <a:extLst>
                  <a:ext uri="{FF2B5EF4-FFF2-40B4-BE49-F238E27FC236}">
                    <a16:creationId xmlns:a16="http://schemas.microsoft.com/office/drawing/2014/main" id="{75EAC77C-486A-C1BC-2F50-69FBFA62A5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63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6" name="Line 247">
                <a:extLst>
                  <a:ext uri="{FF2B5EF4-FFF2-40B4-BE49-F238E27FC236}">
                    <a16:creationId xmlns:a16="http://schemas.microsoft.com/office/drawing/2014/main" id="{6D6895C3-953F-5343-AB95-86276072F3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69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" name="Line 248">
                <a:extLst>
                  <a:ext uri="{FF2B5EF4-FFF2-40B4-BE49-F238E27FC236}">
                    <a16:creationId xmlns:a16="http://schemas.microsoft.com/office/drawing/2014/main" id="{A419C793-D70D-9E8F-6051-0E232EC5B2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74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" name="Line 249">
                <a:extLst>
                  <a:ext uri="{FF2B5EF4-FFF2-40B4-BE49-F238E27FC236}">
                    <a16:creationId xmlns:a16="http://schemas.microsoft.com/office/drawing/2014/main" id="{340BDCE8-D773-B3E7-2CFF-893FEFAD4F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78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" name="Line 250">
                <a:extLst>
                  <a:ext uri="{FF2B5EF4-FFF2-40B4-BE49-F238E27FC236}">
                    <a16:creationId xmlns:a16="http://schemas.microsoft.com/office/drawing/2014/main" id="{3CB28CE4-2D87-028A-8386-C76EA1DA98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85" y="955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" name="Line 251">
                <a:extLst>
                  <a:ext uri="{FF2B5EF4-FFF2-40B4-BE49-F238E27FC236}">
                    <a16:creationId xmlns:a16="http://schemas.microsoft.com/office/drawing/2014/main" id="{552810DB-F301-D8CF-629E-D8D4F50352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93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" name="Line 252">
                <a:extLst>
                  <a:ext uri="{FF2B5EF4-FFF2-40B4-BE49-F238E27FC236}">
                    <a16:creationId xmlns:a16="http://schemas.microsoft.com/office/drawing/2014/main" id="{387D0933-AFB1-F2FE-8AB1-C4327EA67F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07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" name="Line 253">
                <a:extLst>
                  <a:ext uri="{FF2B5EF4-FFF2-40B4-BE49-F238E27FC236}">
                    <a16:creationId xmlns:a16="http://schemas.microsoft.com/office/drawing/2014/main" id="{506E0676-1DC0-BC66-AE94-58D27A7273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20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" name="Line 254">
                <a:extLst>
                  <a:ext uri="{FF2B5EF4-FFF2-40B4-BE49-F238E27FC236}">
                    <a16:creationId xmlns:a16="http://schemas.microsoft.com/office/drawing/2014/main" id="{02E46399-0137-6000-F94B-F3A2F6B353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24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" name="Line 255">
                <a:extLst>
                  <a:ext uri="{FF2B5EF4-FFF2-40B4-BE49-F238E27FC236}">
                    <a16:creationId xmlns:a16="http://schemas.microsoft.com/office/drawing/2014/main" id="{DF67D510-5ADF-FCE7-4616-B98942CE07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39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" name="Line 256">
                <a:extLst>
                  <a:ext uri="{FF2B5EF4-FFF2-40B4-BE49-F238E27FC236}">
                    <a16:creationId xmlns:a16="http://schemas.microsoft.com/office/drawing/2014/main" id="{7D76E57E-474B-EBA1-7625-82B11266E6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53" y="956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" name="Line 257">
                <a:extLst>
                  <a:ext uri="{FF2B5EF4-FFF2-40B4-BE49-F238E27FC236}">
                    <a16:creationId xmlns:a16="http://schemas.microsoft.com/office/drawing/2014/main" id="{270D880E-A74C-FCC9-57F6-6F21B8F33D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74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7" name="Line 258">
                <a:extLst>
                  <a:ext uri="{FF2B5EF4-FFF2-40B4-BE49-F238E27FC236}">
                    <a16:creationId xmlns:a16="http://schemas.microsoft.com/office/drawing/2014/main" id="{D5F8733E-82CA-2F60-1729-759A075D94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92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8" name="Line 259">
                <a:extLst>
                  <a:ext uri="{FF2B5EF4-FFF2-40B4-BE49-F238E27FC236}">
                    <a16:creationId xmlns:a16="http://schemas.microsoft.com/office/drawing/2014/main" id="{348F135D-588A-71AB-F2F1-863FB72914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00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9" name="Line 260">
                <a:extLst>
                  <a:ext uri="{FF2B5EF4-FFF2-40B4-BE49-F238E27FC236}">
                    <a16:creationId xmlns:a16="http://schemas.microsoft.com/office/drawing/2014/main" id="{E8C73410-977B-9AC3-40B8-FA1A08CC18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30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0" name="Line 261">
                <a:extLst>
                  <a:ext uri="{FF2B5EF4-FFF2-40B4-BE49-F238E27FC236}">
                    <a16:creationId xmlns:a16="http://schemas.microsoft.com/office/drawing/2014/main" id="{4C0DA3BB-1B44-A9FC-A22E-AA5BA7A496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35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1" name="Line 262">
                <a:extLst>
                  <a:ext uri="{FF2B5EF4-FFF2-40B4-BE49-F238E27FC236}">
                    <a16:creationId xmlns:a16="http://schemas.microsoft.com/office/drawing/2014/main" id="{A811B35E-0F8A-AA77-95E4-086EC8D4B9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55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2" name="Line 263">
                <a:extLst>
                  <a:ext uri="{FF2B5EF4-FFF2-40B4-BE49-F238E27FC236}">
                    <a16:creationId xmlns:a16="http://schemas.microsoft.com/office/drawing/2014/main" id="{EA159636-93B3-1AA5-E422-33072C71D1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61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3" name="Line 264">
                <a:extLst>
                  <a:ext uri="{FF2B5EF4-FFF2-40B4-BE49-F238E27FC236}">
                    <a16:creationId xmlns:a16="http://schemas.microsoft.com/office/drawing/2014/main" id="{5E0E739A-7F11-297F-973F-360967B4ED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65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4" name="Line 265">
                <a:extLst>
                  <a:ext uri="{FF2B5EF4-FFF2-40B4-BE49-F238E27FC236}">
                    <a16:creationId xmlns:a16="http://schemas.microsoft.com/office/drawing/2014/main" id="{D117BA1D-74D1-E4A4-0322-F93CF81C10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75" y="956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5" name="Line 266">
                <a:extLst>
                  <a:ext uri="{FF2B5EF4-FFF2-40B4-BE49-F238E27FC236}">
                    <a16:creationId xmlns:a16="http://schemas.microsoft.com/office/drawing/2014/main" id="{317D8DAE-A2EC-7B23-7703-77EB8EFEDA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85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6" name="Line 267">
                <a:extLst>
                  <a:ext uri="{FF2B5EF4-FFF2-40B4-BE49-F238E27FC236}">
                    <a16:creationId xmlns:a16="http://schemas.microsoft.com/office/drawing/2014/main" id="{C55CB7F1-C58C-1799-A1D3-8FB13B7B79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99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7" name="Line 268">
                <a:extLst>
                  <a:ext uri="{FF2B5EF4-FFF2-40B4-BE49-F238E27FC236}">
                    <a16:creationId xmlns:a16="http://schemas.microsoft.com/office/drawing/2014/main" id="{831A91CC-81E9-8ED3-A166-BD4EC49C42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08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8" name="Line 269">
                <a:extLst>
                  <a:ext uri="{FF2B5EF4-FFF2-40B4-BE49-F238E27FC236}">
                    <a16:creationId xmlns:a16="http://schemas.microsoft.com/office/drawing/2014/main" id="{BEF505E2-C381-4C7E-BB24-FE568E6421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32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9" name="Line 270">
                <a:extLst>
                  <a:ext uri="{FF2B5EF4-FFF2-40B4-BE49-F238E27FC236}">
                    <a16:creationId xmlns:a16="http://schemas.microsoft.com/office/drawing/2014/main" id="{1CFC34F5-70CF-6AB0-5514-FFF77F017C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50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0" name="Line 271">
                <a:extLst>
                  <a:ext uri="{FF2B5EF4-FFF2-40B4-BE49-F238E27FC236}">
                    <a16:creationId xmlns:a16="http://schemas.microsoft.com/office/drawing/2014/main" id="{EEBF1AAF-E006-B4CE-9CAE-D924EEC93D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55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1" name="Line 272">
                <a:extLst>
                  <a:ext uri="{FF2B5EF4-FFF2-40B4-BE49-F238E27FC236}">
                    <a16:creationId xmlns:a16="http://schemas.microsoft.com/office/drawing/2014/main" id="{43118E42-D9AC-95A3-B683-84050F986D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62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2" name="Line 273">
                <a:extLst>
                  <a:ext uri="{FF2B5EF4-FFF2-40B4-BE49-F238E27FC236}">
                    <a16:creationId xmlns:a16="http://schemas.microsoft.com/office/drawing/2014/main" id="{242A4B0E-1FBF-CB5A-D3FD-0D2F812B00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69" y="953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3" name="Line 274">
                <a:extLst>
                  <a:ext uri="{FF2B5EF4-FFF2-40B4-BE49-F238E27FC236}">
                    <a16:creationId xmlns:a16="http://schemas.microsoft.com/office/drawing/2014/main" id="{2ADE0A45-FBCE-B1EF-A7C8-BC5655AD59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74" y="958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4" name="Line 275">
                <a:extLst>
                  <a:ext uri="{FF2B5EF4-FFF2-40B4-BE49-F238E27FC236}">
                    <a16:creationId xmlns:a16="http://schemas.microsoft.com/office/drawing/2014/main" id="{FE23AB26-03B6-B014-2F77-04F8738308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82" y="957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5" name="Line 276">
                <a:extLst>
                  <a:ext uri="{FF2B5EF4-FFF2-40B4-BE49-F238E27FC236}">
                    <a16:creationId xmlns:a16="http://schemas.microsoft.com/office/drawing/2014/main" id="{DC609637-D004-3583-2F25-FBEA65878F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89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6" name="Line 277">
                <a:extLst>
                  <a:ext uri="{FF2B5EF4-FFF2-40B4-BE49-F238E27FC236}">
                    <a16:creationId xmlns:a16="http://schemas.microsoft.com/office/drawing/2014/main" id="{5F204C40-EEA6-905A-4990-CE6E4F0EB2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96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7" name="Line 278">
                <a:extLst>
                  <a:ext uri="{FF2B5EF4-FFF2-40B4-BE49-F238E27FC236}">
                    <a16:creationId xmlns:a16="http://schemas.microsoft.com/office/drawing/2014/main" id="{C996A6E4-9A73-57BF-3C33-9ECC038724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16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8" name="Line 279">
                <a:extLst>
                  <a:ext uri="{FF2B5EF4-FFF2-40B4-BE49-F238E27FC236}">
                    <a16:creationId xmlns:a16="http://schemas.microsoft.com/office/drawing/2014/main" id="{BD04E90E-5F89-0571-EB64-C787410693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21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9" name="Line 280">
                <a:extLst>
                  <a:ext uri="{FF2B5EF4-FFF2-40B4-BE49-F238E27FC236}">
                    <a16:creationId xmlns:a16="http://schemas.microsoft.com/office/drawing/2014/main" id="{7691B9F3-DFD9-0B89-B9EE-9CC56F8D99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25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0" name="Line 281">
                <a:extLst>
                  <a:ext uri="{FF2B5EF4-FFF2-40B4-BE49-F238E27FC236}">
                    <a16:creationId xmlns:a16="http://schemas.microsoft.com/office/drawing/2014/main" id="{9760F1C1-47B5-848C-8B06-DAD322E6BB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1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1" name="Line 282">
                <a:extLst>
                  <a:ext uri="{FF2B5EF4-FFF2-40B4-BE49-F238E27FC236}">
                    <a16:creationId xmlns:a16="http://schemas.microsoft.com/office/drawing/2014/main" id="{C77CBFA1-7420-A694-0F4C-EB234F6A01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67" y="959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2" name="Line 283">
                <a:extLst>
                  <a:ext uri="{FF2B5EF4-FFF2-40B4-BE49-F238E27FC236}">
                    <a16:creationId xmlns:a16="http://schemas.microsoft.com/office/drawing/2014/main" id="{BAD1AEC5-D1FD-52C4-09D1-9410106D15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75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3" name="Line 284">
                <a:extLst>
                  <a:ext uri="{FF2B5EF4-FFF2-40B4-BE49-F238E27FC236}">
                    <a16:creationId xmlns:a16="http://schemas.microsoft.com/office/drawing/2014/main" id="{14DE4420-326C-3C74-9B07-99066B1D9F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79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4" name="Line 285">
                <a:extLst>
                  <a:ext uri="{FF2B5EF4-FFF2-40B4-BE49-F238E27FC236}">
                    <a16:creationId xmlns:a16="http://schemas.microsoft.com/office/drawing/2014/main" id="{45C52A3D-AFC6-7C78-AA90-F65E5F4E12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83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5" name="Line 286">
                <a:extLst>
                  <a:ext uri="{FF2B5EF4-FFF2-40B4-BE49-F238E27FC236}">
                    <a16:creationId xmlns:a16="http://schemas.microsoft.com/office/drawing/2014/main" id="{ED4F4213-082C-C9AB-14EA-58315F38C4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94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" name="Line 287">
                <a:extLst>
                  <a:ext uri="{FF2B5EF4-FFF2-40B4-BE49-F238E27FC236}">
                    <a16:creationId xmlns:a16="http://schemas.microsoft.com/office/drawing/2014/main" id="{816EFA24-1F12-63CB-BC66-2E3EDE2630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1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" name="Line 288">
                <a:extLst>
                  <a:ext uri="{FF2B5EF4-FFF2-40B4-BE49-F238E27FC236}">
                    <a16:creationId xmlns:a16="http://schemas.microsoft.com/office/drawing/2014/main" id="{9E590016-0E20-2792-1BE1-2A616F4E06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6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" name="Line 289">
                <a:extLst>
                  <a:ext uri="{FF2B5EF4-FFF2-40B4-BE49-F238E27FC236}">
                    <a16:creationId xmlns:a16="http://schemas.microsoft.com/office/drawing/2014/main" id="{A6FAE61C-AE10-3140-8ABD-C0EE8CD9B6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17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9" name="Line 290">
                <a:extLst>
                  <a:ext uri="{FF2B5EF4-FFF2-40B4-BE49-F238E27FC236}">
                    <a16:creationId xmlns:a16="http://schemas.microsoft.com/office/drawing/2014/main" id="{441F4191-C2F9-EA6A-35F2-E8901C2F55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36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0" name="Line 291">
                <a:extLst>
                  <a:ext uri="{FF2B5EF4-FFF2-40B4-BE49-F238E27FC236}">
                    <a16:creationId xmlns:a16="http://schemas.microsoft.com/office/drawing/2014/main" id="{9D20B7D3-B598-E096-0586-EDC6A7FFB4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42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1" name="Line 292">
                <a:extLst>
                  <a:ext uri="{FF2B5EF4-FFF2-40B4-BE49-F238E27FC236}">
                    <a16:creationId xmlns:a16="http://schemas.microsoft.com/office/drawing/2014/main" id="{47111E59-6781-A98B-67FB-366AC09665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8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2" name="Line 293">
                <a:extLst>
                  <a:ext uri="{FF2B5EF4-FFF2-40B4-BE49-F238E27FC236}">
                    <a16:creationId xmlns:a16="http://schemas.microsoft.com/office/drawing/2014/main" id="{1AFDD60C-E754-9E12-EBDE-65A82560D4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64" y="956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3" name="Line 294">
                <a:extLst>
                  <a:ext uri="{FF2B5EF4-FFF2-40B4-BE49-F238E27FC236}">
                    <a16:creationId xmlns:a16="http://schemas.microsoft.com/office/drawing/2014/main" id="{64BCA24B-E7B3-1D6D-676B-4AF0F844A7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72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4" name="Line 295">
                <a:extLst>
                  <a:ext uri="{FF2B5EF4-FFF2-40B4-BE49-F238E27FC236}">
                    <a16:creationId xmlns:a16="http://schemas.microsoft.com/office/drawing/2014/main" id="{0CDD15A5-0429-5559-ED4F-3CB3EB64B4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79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5" name="Line 296">
                <a:extLst>
                  <a:ext uri="{FF2B5EF4-FFF2-40B4-BE49-F238E27FC236}">
                    <a16:creationId xmlns:a16="http://schemas.microsoft.com/office/drawing/2014/main" id="{8326468F-953D-D83A-B327-CA13F44A90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90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6" name="Line 297">
                <a:extLst>
                  <a:ext uri="{FF2B5EF4-FFF2-40B4-BE49-F238E27FC236}">
                    <a16:creationId xmlns:a16="http://schemas.microsoft.com/office/drawing/2014/main" id="{2A6E6137-A191-C54D-8C4C-0DE93466D8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06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7" name="Line 298">
                <a:extLst>
                  <a:ext uri="{FF2B5EF4-FFF2-40B4-BE49-F238E27FC236}">
                    <a16:creationId xmlns:a16="http://schemas.microsoft.com/office/drawing/2014/main" id="{5A9B2AEC-D10F-C8BA-3E2C-80C3979B77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10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8" name="Line 299">
                <a:extLst>
                  <a:ext uri="{FF2B5EF4-FFF2-40B4-BE49-F238E27FC236}">
                    <a16:creationId xmlns:a16="http://schemas.microsoft.com/office/drawing/2014/main" id="{E40502F3-A5F1-D7AC-F4D7-60706D8D18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19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9" name="Line 300">
                <a:extLst>
                  <a:ext uri="{FF2B5EF4-FFF2-40B4-BE49-F238E27FC236}">
                    <a16:creationId xmlns:a16="http://schemas.microsoft.com/office/drawing/2014/main" id="{662AABEB-9DA1-A276-04FD-F15D5D760C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23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0" name="Line 301">
                <a:extLst>
                  <a:ext uri="{FF2B5EF4-FFF2-40B4-BE49-F238E27FC236}">
                    <a16:creationId xmlns:a16="http://schemas.microsoft.com/office/drawing/2014/main" id="{774329EF-E3E1-A9F7-7F05-B21C09C2A7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52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1" name="Line 302">
                <a:extLst>
                  <a:ext uri="{FF2B5EF4-FFF2-40B4-BE49-F238E27FC236}">
                    <a16:creationId xmlns:a16="http://schemas.microsoft.com/office/drawing/2014/main" id="{3754CD81-587D-C1E1-617E-5FD46F21B3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59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2" name="Line 303">
                <a:extLst>
                  <a:ext uri="{FF2B5EF4-FFF2-40B4-BE49-F238E27FC236}">
                    <a16:creationId xmlns:a16="http://schemas.microsoft.com/office/drawing/2014/main" id="{ECC55087-8A5A-D3C1-7548-F00A06EED5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68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3" name="Line 304">
                <a:extLst>
                  <a:ext uri="{FF2B5EF4-FFF2-40B4-BE49-F238E27FC236}">
                    <a16:creationId xmlns:a16="http://schemas.microsoft.com/office/drawing/2014/main" id="{6E0DB209-C35C-ECB3-8FEF-31D6CDEB80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72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4" name="Line 305">
                <a:extLst>
                  <a:ext uri="{FF2B5EF4-FFF2-40B4-BE49-F238E27FC236}">
                    <a16:creationId xmlns:a16="http://schemas.microsoft.com/office/drawing/2014/main" id="{5D72E628-E656-CA10-11F9-0405B667CB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82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5" name="Line 306">
                <a:extLst>
                  <a:ext uri="{FF2B5EF4-FFF2-40B4-BE49-F238E27FC236}">
                    <a16:creationId xmlns:a16="http://schemas.microsoft.com/office/drawing/2014/main" id="{D0F8301D-3C54-2045-9C67-5630289A1A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91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6" name="Line 307">
                <a:extLst>
                  <a:ext uri="{FF2B5EF4-FFF2-40B4-BE49-F238E27FC236}">
                    <a16:creationId xmlns:a16="http://schemas.microsoft.com/office/drawing/2014/main" id="{AE2B4F77-9B2B-D0E8-C4D1-01EDF01A51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03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7" name="Line 308">
                <a:extLst>
                  <a:ext uri="{FF2B5EF4-FFF2-40B4-BE49-F238E27FC236}">
                    <a16:creationId xmlns:a16="http://schemas.microsoft.com/office/drawing/2014/main" id="{059E8AFB-E729-DC4A-1028-B29CBA032C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20" y="96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8" name="Line 309">
                <a:extLst>
                  <a:ext uri="{FF2B5EF4-FFF2-40B4-BE49-F238E27FC236}">
                    <a16:creationId xmlns:a16="http://schemas.microsoft.com/office/drawing/2014/main" id="{926506E2-391E-CAFE-A0BB-40ECDE4B90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24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9" name="Line 310">
                <a:extLst>
                  <a:ext uri="{FF2B5EF4-FFF2-40B4-BE49-F238E27FC236}">
                    <a16:creationId xmlns:a16="http://schemas.microsoft.com/office/drawing/2014/main" id="{0AB2DF56-8FB3-DC4A-20B7-555B22342B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29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0" name="Line 311">
                <a:extLst>
                  <a:ext uri="{FF2B5EF4-FFF2-40B4-BE49-F238E27FC236}">
                    <a16:creationId xmlns:a16="http://schemas.microsoft.com/office/drawing/2014/main" id="{A65765B9-C362-41C3-121D-9DADA558C4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3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1" name="Line 312">
                <a:extLst>
                  <a:ext uri="{FF2B5EF4-FFF2-40B4-BE49-F238E27FC236}">
                    <a16:creationId xmlns:a16="http://schemas.microsoft.com/office/drawing/2014/main" id="{998521AC-B957-304C-185B-38AA1073A9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37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2" name="Line 313">
                <a:extLst>
                  <a:ext uri="{FF2B5EF4-FFF2-40B4-BE49-F238E27FC236}">
                    <a16:creationId xmlns:a16="http://schemas.microsoft.com/office/drawing/2014/main" id="{7BAC78FB-232C-B942-6C65-A88BD628F3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6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3" name="Line 314">
                <a:extLst>
                  <a:ext uri="{FF2B5EF4-FFF2-40B4-BE49-F238E27FC236}">
                    <a16:creationId xmlns:a16="http://schemas.microsoft.com/office/drawing/2014/main" id="{D5829CA6-9106-42AB-17C4-6BEB4BD794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56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4" name="Line 315">
                <a:extLst>
                  <a:ext uri="{FF2B5EF4-FFF2-40B4-BE49-F238E27FC236}">
                    <a16:creationId xmlns:a16="http://schemas.microsoft.com/office/drawing/2014/main" id="{01EFE14D-0E05-D871-271D-F8E93A5D18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60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5" name="Line 316">
                <a:extLst>
                  <a:ext uri="{FF2B5EF4-FFF2-40B4-BE49-F238E27FC236}">
                    <a16:creationId xmlns:a16="http://schemas.microsoft.com/office/drawing/2014/main" id="{414F7DEE-EDDE-759A-1A2F-92CD0B94AD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88" y="96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6" name="Line 317">
                <a:extLst>
                  <a:ext uri="{FF2B5EF4-FFF2-40B4-BE49-F238E27FC236}">
                    <a16:creationId xmlns:a16="http://schemas.microsoft.com/office/drawing/2014/main" id="{0C22AF5F-42C1-D47C-1453-3A5BB4B11A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7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7" name="Line 318">
                <a:extLst>
                  <a:ext uri="{FF2B5EF4-FFF2-40B4-BE49-F238E27FC236}">
                    <a16:creationId xmlns:a16="http://schemas.microsoft.com/office/drawing/2014/main" id="{2E627F35-8CAA-1F2C-47ED-27AD30849A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05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8" name="Line 319">
                <a:extLst>
                  <a:ext uri="{FF2B5EF4-FFF2-40B4-BE49-F238E27FC236}">
                    <a16:creationId xmlns:a16="http://schemas.microsoft.com/office/drawing/2014/main" id="{5FE3FCC0-092E-3CE1-0500-63D9FC06C9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15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9" name="Line 320">
                <a:extLst>
                  <a:ext uri="{FF2B5EF4-FFF2-40B4-BE49-F238E27FC236}">
                    <a16:creationId xmlns:a16="http://schemas.microsoft.com/office/drawing/2014/main" id="{B7BDE0A3-3FE6-6110-8B39-3D3666640A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45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0" name="Line 321">
                <a:extLst>
                  <a:ext uri="{FF2B5EF4-FFF2-40B4-BE49-F238E27FC236}">
                    <a16:creationId xmlns:a16="http://schemas.microsoft.com/office/drawing/2014/main" id="{486D8A94-F49D-9155-5060-ACEB5CFA5C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55" y="959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1" name="Line 322">
                <a:extLst>
                  <a:ext uri="{FF2B5EF4-FFF2-40B4-BE49-F238E27FC236}">
                    <a16:creationId xmlns:a16="http://schemas.microsoft.com/office/drawing/2014/main" id="{C31039F2-8C21-4BB6-E3ED-CC5CE583BF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59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2" name="Line 323">
                <a:extLst>
                  <a:ext uri="{FF2B5EF4-FFF2-40B4-BE49-F238E27FC236}">
                    <a16:creationId xmlns:a16="http://schemas.microsoft.com/office/drawing/2014/main" id="{C8AEF8ED-22BF-CA70-8FB6-BF2563C048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76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3" name="Line 324">
                <a:extLst>
                  <a:ext uri="{FF2B5EF4-FFF2-40B4-BE49-F238E27FC236}">
                    <a16:creationId xmlns:a16="http://schemas.microsoft.com/office/drawing/2014/main" id="{A8E52C3A-4836-8446-B4D1-0C4CFFECC5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85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4" name="Line 325">
                <a:extLst>
                  <a:ext uri="{FF2B5EF4-FFF2-40B4-BE49-F238E27FC236}">
                    <a16:creationId xmlns:a16="http://schemas.microsoft.com/office/drawing/2014/main" id="{7B923B1E-95F6-5B8D-7C32-A2DBC70C50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89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5" name="Line 326">
                <a:extLst>
                  <a:ext uri="{FF2B5EF4-FFF2-40B4-BE49-F238E27FC236}">
                    <a16:creationId xmlns:a16="http://schemas.microsoft.com/office/drawing/2014/main" id="{61EF9367-029C-A8E3-0132-77D585CF36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16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6" name="Line 327">
                <a:extLst>
                  <a:ext uri="{FF2B5EF4-FFF2-40B4-BE49-F238E27FC236}">
                    <a16:creationId xmlns:a16="http://schemas.microsoft.com/office/drawing/2014/main" id="{B41DEF1E-637F-3B59-974E-AC3639C424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28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7" name="Line 328">
                <a:extLst>
                  <a:ext uri="{FF2B5EF4-FFF2-40B4-BE49-F238E27FC236}">
                    <a16:creationId xmlns:a16="http://schemas.microsoft.com/office/drawing/2014/main" id="{A2A82D71-A1F4-8A6A-BEF1-301A02DCB2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56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8" name="Line 329">
                <a:extLst>
                  <a:ext uri="{FF2B5EF4-FFF2-40B4-BE49-F238E27FC236}">
                    <a16:creationId xmlns:a16="http://schemas.microsoft.com/office/drawing/2014/main" id="{F1FCCC52-BC28-1203-61E9-C03EF3220F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66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9" name="Line 330">
                <a:extLst>
                  <a:ext uri="{FF2B5EF4-FFF2-40B4-BE49-F238E27FC236}">
                    <a16:creationId xmlns:a16="http://schemas.microsoft.com/office/drawing/2014/main" id="{A85BB89C-8183-8BF7-2F7A-D6357F7C04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81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0" name="Line 331">
                <a:extLst>
                  <a:ext uri="{FF2B5EF4-FFF2-40B4-BE49-F238E27FC236}">
                    <a16:creationId xmlns:a16="http://schemas.microsoft.com/office/drawing/2014/main" id="{6E2C4E9E-69A3-F0C7-3282-DEC445248B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95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1" name="Line 332">
                <a:extLst>
                  <a:ext uri="{FF2B5EF4-FFF2-40B4-BE49-F238E27FC236}">
                    <a16:creationId xmlns:a16="http://schemas.microsoft.com/office/drawing/2014/main" id="{EB607CC3-5BD9-BA10-BBA1-BF03901E91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29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2" name="Line 333">
                <a:extLst>
                  <a:ext uri="{FF2B5EF4-FFF2-40B4-BE49-F238E27FC236}">
                    <a16:creationId xmlns:a16="http://schemas.microsoft.com/office/drawing/2014/main" id="{3C7ADC66-557D-2FF9-C106-006907E84C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35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3" name="Line 334">
                <a:extLst>
                  <a:ext uri="{FF2B5EF4-FFF2-40B4-BE49-F238E27FC236}">
                    <a16:creationId xmlns:a16="http://schemas.microsoft.com/office/drawing/2014/main" id="{003ADB72-F43E-C011-DCF8-5CBEFFD184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0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4" name="Line 335">
                <a:extLst>
                  <a:ext uri="{FF2B5EF4-FFF2-40B4-BE49-F238E27FC236}">
                    <a16:creationId xmlns:a16="http://schemas.microsoft.com/office/drawing/2014/main" id="{70C0CA32-923B-D69C-D777-1477F548DE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5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5" name="Line 336">
                <a:extLst>
                  <a:ext uri="{FF2B5EF4-FFF2-40B4-BE49-F238E27FC236}">
                    <a16:creationId xmlns:a16="http://schemas.microsoft.com/office/drawing/2014/main" id="{53E25156-BAAA-748F-2584-3D9A2BB64A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63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6" name="Line 337">
                <a:extLst>
                  <a:ext uri="{FF2B5EF4-FFF2-40B4-BE49-F238E27FC236}">
                    <a16:creationId xmlns:a16="http://schemas.microsoft.com/office/drawing/2014/main" id="{134DF81C-887A-0A52-D236-EFB810AC60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8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7" name="Line 338">
                <a:extLst>
                  <a:ext uri="{FF2B5EF4-FFF2-40B4-BE49-F238E27FC236}">
                    <a16:creationId xmlns:a16="http://schemas.microsoft.com/office/drawing/2014/main" id="{ECC1D097-DFDE-9715-16A1-171B5703BD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5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8" name="Line 339">
                <a:extLst>
                  <a:ext uri="{FF2B5EF4-FFF2-40B4-BE49-F238E27FC236}">
                    <a16:creationId xmlns:a16="http://schemas.microsoft.com/office/drawing/2014/main" id="{8716CF39-128B-6EED-9678-1BED1F1B9E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52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9" name="Line 340">
                <a:extLst>
                  <a:ext uri="{FF2B5EF4-FFF2-40B4-BE49-F238E27FC236}">
                    <a16:creationId xmlns:a16="http://schemas.microsoft.com/office/drawing/2014/main" id="{673696DB-CF72-09D6-46A0-D3C83A8C03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24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0" name="Line 341">
                <a:extLst>
                  <a:ext uri="{FF2B5EF4-FFF2-40B4-BE49-F238E27FC236}">
                    <a16:creationId xmlns:a16="http://schemas.microsoft.com/office/drawing/2014/main" id="{BCCBF91C-BA32-C138-F3FE-70410009BE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35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1" name="Line 342">
                <a:extLst>
                  <a:ext uri="{FF2B5EF4-FFF2-40B4-BE49-F238E27FC236}">
                    <a16:creationId xmlns:a16="http://schemas.microsoft.com/office/drawing/2014/main" id="{99D6654A-64BA-8294-C9DE-A5B25791B0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49" y="960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2" name="Line 343">
                <a:extLst>
                  <a:ext uri="{FF2B5EF4-FFF2-40B4-BE49-F238E27FC236}">
                    <a16:creationId xmlns:a16="http://schemas.microsoft.com/office/drawing/2014/main" id="{96A5282D-D5A7-9612-D4A1-7D78908E32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70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3" name="Line 344">
                <a:extLst>
                  <a:ext uri="{FF2B5EF4-FFF2-40B4-BE49-F238E27FC236}">
                    <a16:creationId xmlns:a16="http://schemas.microsoft.com/office/drawing/2014/main" id="{39003AE9-E83E-484F-A0CC-F1E6D03900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9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4" name="Line 345">
                <a:extLst>
                  <a:ext uri="{FF2B5EF4-FFF2-40B4-BE49-F238E27FC236}">
                    <a16:creationId xmlns:a16="http://schemas.microsoft.com/office/drawing/2014/main" id="{6C41CE8C-C2E0-41F9-B026-F8D1E19843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35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5" name="Line 346">
                <a:extLst>
                  <a:ext uri="{FF2B5EF4-FFF2-40B4-BE49-F238E27FC236}">
                    <a16:creationId xmlns:a16="http://schemas.microsoft.com/office/drawing/2014/main" id="{4CEEBA43-3CEB-54B1-4404-E5F699215B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39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6" name="Line 347">
                <a:extLst>
                  <a:ext uri="{FF2B5EF4-FFF2-40B4-BE49-F238E27FC236}">
                    <a16:creationId xmlns:a16="http://schemas.microsoft.com/office/drawing/2014/main" id="{B84FB55F-109D-3CE2-B430-20CF7CFFAE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48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7" name="Line 348">
                <a:extLst>
                  <a:ext uri="{FF2B5EF4-FFF2-40B4-BE49-F238E27FC236}">
                    <a16:creationId xmlns:a16="http://schemas.microsoft.com/office/drawing/2014/main" id="{7E6EF2A3-0CAC-3B0A-E49F-5E46972649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76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8" name="Line 349">
                <a:extLst>
                  <a:ext uri="{FF2B5EF4-FFF2-40B4-BE49-F238E27FC236}">
                    <a16:creationId xmlns:a16="http://schemas.microsoft.com/office/drawing/2014/main" id="{B560A2FD-7D0B-10F6-7D0C-B555E57326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35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9" name="Line 350">
                <a:extLst>
                  <a:ext uri="{FF2B5EF4-FFF2-40B4-BE49-F238E27FC236}">
                    <a16:creationId xmlns:a16="http://schemas.microsoft.com/office/drawing/2014/main" id="{266D5B43-52B1-7F84-E139-C4FA536CAF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44" y="962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0" name="Line 351">
                <a:extLst>
                  <a:ext uri="{FF2B5EF4-FFF2-40B4-BE49-F238E27FC236}">
                    <a16:creationId xmlns:a16="http://schemas.microsoft.com/office/drawing/2014/main" id="{DF2648CC-730B-2E3C-31C4-FB09F8E043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53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1" name="Line 352">
                <a:extLst>
                  <a:ext uri="{FF2B5EF4-FFF2-40B4-BE49-F238E27FC236}">
                    <a16:creationId xmlns:a16="http://schemas.microsoft.com/office/drawing/2014/main" id="{474691E4-A8AB-BE52-F8F2-890C0CF498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64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2" name="Line 353">
                <a:extLst>
                  <a:ext uri="{FF2B5EF4-FFF2-40B4-BE49-F238E27FC236}">
                    <a16:creationId xmlns:a16="http://schemas.microsoft.com/office/drawing/2014/main" id="{8EBE3C37-498F-476D-FAAD-67E537091E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35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3" name="Line 354">
                <a:extLst>
                  <a:ext uri="{FF2B5EF4-FFF2-40B4-BE49-F238E27FC236}">
                    <a16:creationId xmlns:a16="http://schemas.microsoft.com/office/drawing/2014/main" id="{852499F8-A97B-63C7-9EF4-05334CA126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44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4" name="Line 355">
                <a:extLst>
                  <a:ext uri="{FF2B5EF4-FFF2-40B4-BE49-F238E27FC236}">
                    <a16:creationId xmlns:a16="http://schemas.microsoft.com/office/drawing/2014/main" id="{1AEFC5D3-F2CB-2DED-475C-90B0C67AEF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47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5" name="Line 356">
                <a:extLst>
                  <a:ext uri="{FF2B5EF4-FFF2-40B4-BE49-F238E27FC236}">
                    <a16:creationId xmlns:a16="http://schemas.microsoft.com/office/drawing/2014/main" id="{AA1D0335-DCB1-9A0A-9CE7-D521EDD077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51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6" name="Line 357">
                <a:extLst>
                  <a:ext uri="{FF2B5EF4-FFF2-40B4-BE49-F238E27FC236}">
                    <a16:creationId xmlns:a16="http://schemas.microsoft.com/office/drawing/2014/main" id="{0B82BB8F-2333-3E2E-8D2C-C07F8FD8F2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62" y="961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7" name="Line 358">
                <a:extLst>
                  <a:ext uri="{FF2B5EF4-FFF2-40B4-BE49-F238E27FC236}">
                    <a16:creationId xmlns:a16="http://schemas.microsoft.com/office/drawing/2014/main" id="{C68D8869-5065-428C-B92C-E7EFC83BE7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9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8" name="Line 359">
                <a:extLst>
                  <a:ext uri="{FF2B5EF4-FFF2-40B4-BE49-F238E27FC236}">
                    <a16:creationId xmlns:a16="http://schemas.microsoft.com/office/drawing/2014/main" id="{8321F8B6-4D87-A429-3830-E8E06775F7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98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9" name="Line 360">
                <a:extLst>
                  <a:ext uri="{FF2B5EF4-FFF2-40B4-BE49-F238E27FC236}">
                    <a16:creationId xmlns:a16="http://schemas.microsoft.com/office/drawing/2014/main" id="{E3AA0C67-B161-F472-166B-5E73C1F186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38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0" name="Line 361">
                <a:extLst>
                  <a:ext uri="{FF2B5EF4-FFF2-40B4-BE49-F238E27FC236}">
                    <a16:creationId xmlns:a16="http://schemas.microsoft.com/office/drawing/2014/main" id="{F48BD3AB-8290-5BE5-6766-38CB78202C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3" y="965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1" name="Line 362">
                <a:extLst>
                  <a:ext uri="{FF2B5EF4-FFF2-40B4-BE49-F238E27FC236}">
                    <a16:creationId xmlns:a16="http://schemas.microsoft.com/office/drawing/2014/main" id="{1C3B998B-ED33-1E15-77D4-97B16F4CC2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74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2" name="Line 363">
                <a:extLst>
                  <a:ext uri="{FF2B5EF4-FFF2-40B4-BE49-F238E27FC236}">
                    <a16:creationId xmlns:a16="http://schemas.microsoft.com/office/drawing/2014/main" id="{DD0E7356-A286-E354-F32D-F55BFFD89C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37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3" name="Line 364">
                <a:extLst>
                  <a:ext uri="{FF2B5EF4-FFF2-40B4-BE49-F238E27FC236}">
                    <a16:creationId xmlns:a16="http://schemas.microsoft.com/office/drawing/2014/main" id="{E7AE8922-8816-78FB-BE83-77A12DAA62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25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4" name="Line 365">
                <a:extLst>
                  <a:ext uri="{FF2B5EF4-FFF2-40B4-BE49-F238E27FC236}">
                    <a16:creationId xmlns:a16="http://schemas.microsoft.com/office/drawing/2014/main" id="{594B9F93-2CC5-B5FC-6F34-9DDDCF1B15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41" y="96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5" name="Line 366">
                <a:extLst>
                  <a:ext uri="{FF2B5EF4-FFF2-40B4-BE49-F238E27FC236}">
                    <a16:creationId xmlns:a16="http://schemas.microsoft.com/office/drawing/2014/main" id="{FA2C22E5-9949-5EBB-CB42-F9B6517CCB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48" y="963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6" name="Line 367">
                <a:extLst>
                  <a:ext uri="{FF2B5EF4-FFF2-40B4-BE49-F238E27FC236}">
                    <a16:creationId xmlns:a16="http://schemas.microsoft.com/office/drawing/2014/main" id="{D7E9F18D-DB7B-B886-AEAC-75CAE5AAF9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3" y="965"/>
                <a:ext cx="3280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7" name="Rectangle 368">
                <a:extLst>
                  <a:ext uri="{FF2B5EF4-FFF2-40B4-BE49-F238E27FC236}">
                    <a16:creationId xmlns:a16="http://schemas.microsoft.com/office/drawing/2014/main" id="{9FF9E105-F691-F633-2B82-DA6FE6B700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4" y="758"/>
                <a:ext cx="16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55.1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8" name="Rectangle 369">
                <a:extLst>
                  <a:ext uri="{FF2B5EF4-FFF2-40B4-BE49-F238E27FC236}">
                    <a16:creationId xmlns:a16="http://schemas.microsoft.com/office/drawing/2014/main" id="{E683C019-4920-CDC9-3DDE-DEE79D09FF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5" y="415"/>
                <a:ext cx="16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57.1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9" name="Rectangle 370">
                <a:extLst>
                  <a:ext uri="{FF2B5EF4-FFF2-40B4-BE49-F238E27FC236}">
                    <a16:creationId xmlns:a16="http://schemas.microsoft.com/office/drawing/2014/main" id="{F539212D-93E0-1489-CFCC-DFF6588383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2" y="514"/>
                <a:ext cx="16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85.1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0" name="Rectangle 371">
                <a:extLst>
                  <a:ext uri="{FF2B5EF4-FFF2-40B4-BE49-F238E27FC236}">
                    <a16:creationId xmlns:a16="http://schemas.microsoft.com/office/drawing/2014/main" id="{4C244735-D85F-5B1C-35BF-E3C0F7347D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0" y="714"/>
                <a:ext cx="167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99.1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1" name="Rectangle 372">
                <a:extLst>
                  <a:ext uri="{FF2B5EF4-FFF2-40B4-BE49-F238E27FC236}">
                    <a16:creationId xmlns:a16="http://schemas.microsoft.com/office/drawing/2014/main" id="{47345729-33CA-401E-8F44-451CA483F4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1" y="801"/>
                <a:ext cx="202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113.2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2" name="Line 373">
                <a:extLst>
                  <a:ext uri="{FF2B5EF4-FFF2-40B4-BE49-F238E27FC236}">
                    <a16:creationId xmlns:a16="http://schemas.microsoft.com/office/drawing/2014/main" id="{D17F9A64-A266-F895-A16B-5820B3ABAD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3" y="965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3" name="Line 374">
                <a:extLst>
                  <a:ext uri="{FF2B5EF4-FFF2-40B4-BE49-F238E27FC236}">
                    <a16:creationId xmlns:a16="http://schemas.microsoft.com/office/drawing/2014/main" id="{4BF68DB9-9A8C-FF56-BC18-A74F75B7C7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" y="9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4" name="Line 375">
                <a:extLst>
                  <a:ext uri="{FF2B5EF4-FFF2-40B4-BE49-F238E27FC236}">
                    <a16:creationId xmlns:a16="http://schemas.microsoft.com/office/drawing/2014/main" id="{B29440DC-CAE6-21EA-BF67-F6B672DBDB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" y="965"/>
                <a:ext cx="0" cy="2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5" name="Line 376">
                <a:extLst>
                  <a:ext uri="{FF2B5EF4-FFF2-40B4-BE49-F238E27FC236}">
                    <a16:creationId xmlns:a16="http://schemas.microsoft.com/office/drawing/2014/main" id="{379A6753-95EC-67BF-4D5D-0ACB297CBA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" y="965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6" name="Line 377">
                <a:extLst>
                  <a:ext uri="{FF2B5EF4-FFF2-40B4-BE49-F238E27FC236}">
                    <a16:creationId xmlns:a16="http://schemas.microsoft.com/office/drawing/2014/main" id="{3A52ABFB-856B-7F87-FB75-B9CCEF5BFC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" y="9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7" name="Line 378">
                <a:extLst>
                  <a:ext uri="{FF2B5EF4-FFF2-40B4-BE49-F238E27FC236}">
                    <a16:creationId xmlns:a16="http://schemas.microsoft.com/office/drawing/2014/main" id="{7BF294F4-114D-5190-638B-E7737FA64F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0" y="965"/>
                <a:ext cx="0" cy="6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8" name="Line 379">
                <a:extLst>
                  <a:ext uri="{FF2B5EF4-FFF2-40B4-BE49-F238E27FC236}">
                    <a16:creationId xmlns:a16="http://schemas.microsoft.com/office/drawing/2014/main" id="{8CAE471E-50D1-A459-52A8-32FE862E7D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" y="965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9" name="Line 380">
                <a:extLst>
                  <a:ext uri="{FF2B5EF4-FFF2-40B4-BE49-F238E27FC236}">
                    <a16:creationId xmlns:a16="http://schemas.microsoft.com/office/drawing/2014/main" id="{0232B0DA-10C5-1877-330C-43E0610E9D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4" y="965"/>
                <a:ext cx="0" cy="26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0" name="Line 381">
                <a:extLst>
                  <a:ext uri="{FF2B5EF4-FFF2-40B4-BE49-F238E27FC236}">
                    <a16:creationId xmlns:a16="http://schemas.microsoft.com/office/drawing/2014/main" id="{BAFDAE5B-F584-A3BE-58AA-60AC06804F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1" y="965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1" name="Line 382">
                <a:extLst>
                  <a:ext uri="{FF2B5EF4-FFF2-40B4-BE49-F238E27FC236}">
                    <a16:creationId xmlns:a16="http://schemas.microsoft.com/office/drawing/2014/main" id="{8432019F-F456-7B64-7FCD-8CF661AA66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3" y="965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2" name="Line 383">
                <a:extLst>
                  <a:ext uri="{FF2B5EF4-FFF2-40B4-BE49-F238E27FC236}">
                    <a16:creationId xmlns:a16="http://schemas.microsoft.com/office/drawing/2014/main" id="{B3707FB8-31DE-D004-C5E6-291DE62594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1" y="965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3" name="Line 384">
                <a:extLst>
                  <a:ext uri="{FF2B5EF4-FFF2-40B4-BE49-F238E27FC236}">
                    <a16:creationId xmlns:a16="http://schemas.microsoft.com/office/drawing/2014/main" id="{0A65C2AC-AC29-2C55-3DC3-67C8989BA8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7" y="965"/>
                <a:ext cx="0" cy="11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4" name="Line 385">
                <a:extLst>
                  <a:ext uri="{FF2B5EF4-FFF2-40B4-BE49-F238E27FC236}">
                    <a16:creationId xmlns:a16="http://schemas.microsoft.com/office/drawing/2014/main" id="{933B3469-FEAA-E173-E04A-C1E5EEB8FA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4" y="965"/>
                <a:ext cx="0" cy="6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5" name="Line 386">
                <a:extLst>
                  <a:ext uri="{FF2B5EF4-FFF2-40B4-BE49-F238E27FC236}">
                    <a16:creationId xmlns:a16="http://schemas.microsoft.com/office/drawing/2014/main" id="{29EDB276-85F8-BE82-D056-0B528398CC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1" y="965"/>
                <a:ext cx="0" cy="46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6" name="Line 387">
                <a:extLst>
                  <a:ext uri="{FF2B5EF4-FFF2-40B4-BE49-F238E27FC236}">
                    <a16:creationId xmlns:a16="http://schemas.microsoft.com/office/drawing/2014/main" id="{66F69A19-FA75-4C0C-0CE3-8B2B9140FE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965"/>
                <a:ext cx="0" cy="2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7" name="Line 388">
                <a:extLst>
                  <a:ext uri="{FF2B5EF4-FFF2-40B4-BE49-F238E27FC236}">
                    <a16:creationId xmlns:a16="http://schemas.microsoft.com/office/drawing/2014/main" id="{9B91155C-00E2-7AD1-B2CF-235EDA59E1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4" y="9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8" name="Line 389">
                <a:extLst>
                  <a:ext uri="{FF2B5EF4-FFF2-40B4-BE49-F238E27FC236}">
                    <a16:creationId xmlns:a16="http://schemas.microsoft.com/office/drawing/2014/main" id="{B8E63AC1-225C-F6D6-C6C5-588CDB81D3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0" y="965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9" name="Line 390">
                <a:extLst>
                  <a:ext uri="{FF2B5EF4-FFF2-40B4-BE49-F238E27FC236}">
                    <a16:creationId xmlns:a16="http://schemas.microsoft.com/office/drawing/2014/main" id="{27826F16-51F7-5C22-AA8B-02C94EE3B1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8" y="965"/>
                <a:ext cx="0" cy="2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0" name="Line 391">
                <a:extLst>
                  <a:ext uri="{FF2B5EF4-FFF2-40B4-BE49-F238E27FC236}">
                    <a16:creationId xmlns:a16="http://schemas.microsoft.com/office/drawing/2014/main" id="{5D739B6C-E4CD-FAAC-AC1E-9481DD93A1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5" y="965"/>
                <a:ext cx="0" cy="10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1" name="Line 392">
                <a:extLst>
                  <a:ext uri="{FF2B5EF4-FFF2-40B4-BE49-F238E27FC236}">
                    <a16:creationId xmlns:a16="http://schemas.microsoft.com/office/drawing/2014/main" id="{6578E4F4-A7F8-FA37-84F1-E29AAEB6DE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1" y="965"/>
                <a:ext cx="0" cy="5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2" name="Line 393">
                <a:extLst>
                  <a:ext uri="{FF2B5EF4-FFF2-40B4-BE49-F238E27FC236}">
                    <a16:creationId xmlns:a16="http://schemas.microsoft.com/office/drawing/2014/main" id="{EAA2BD6F-1A4B-9319-B651-5926172363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8" y="965"/>
                <a:ext cx="0" cy="31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3" name="Line 394">
                <a:extLst>
                  <a:ext uri="{FF2B5EF4-FFF2-40B4-BE49-F238E27FC236}">
                    <a16:creationId xmlns:a16="http://schemas.microsoft.com/office/drawing/2014/main" id="{BD4D4008-2DE6-94C8-8413-B4055A7C39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5" y="965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4" name="Line 395">
                <a:extLst>
                  <a:ext uri="{FF2B5EF4-FFF2-40B4-BE49-F238E27FC236}">
                    <a16:creationId xmlns:a16="http://schemas.microsoft.com/office/drawing/2014/main" id="{7C885020-B125-E2CC-C1CD-3934D43F09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4" y="965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5" name="Line 396">
                <a:extLst>
                  <a:ext uri="{FF2B5EF4-FFF2-40B4-BE49-F238E27FC236}">
                    <a16:creationId xmlns:a16="http://schemas.microsoft.com/office/drawing/2014/main" id="{4BC62D4E-4868-3A10-D5C9-B912E7F093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8" y="965"/>
                <a:ext cx="0" cy="1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6" name="Line 397">
                <a:extLst>
                  <a:ext uri="{FF2B5EF4-FFF2-40B4-BE49-F238E27FC236}">
                    <a16:creationId xmlns:a16="http://schemas.microsoft.com/office/drawing/2014/main" id="{ED50C671-C8B4-969A-4E18-63D74341DE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4" y="965"/>
                <a:ext cx="0" cy="3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7" name="Line 398">
                <a:extLst>
                  <a:ext uri="{FF2B5EF4-FFF2-40B4-BE49-F238E27FC236}">
                    <a16:creationId xmlns:a16="http://schemas.microsoft.com/office/drawing/2014/main" id="{AE2128A2-4BFD-7A38-D8D3-69FCDD792E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2" y="965"/>
                <a:ext cx="0" cy="10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8" name="Line 399">
                <a:extLst>
                  <a:ext uri="{FF2B5EF4-FFF2-40B4-BE49-F238E27FC236}">
                    <a16:creationId xmlns:a16="http://schemas.microsoft.com/office/drawing/2014/main" id="{224A5EF8-3B43-8D6C-655C-DDFDF85E58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8" y="965"/>
                <a:ext cx="0" cy="4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9" name="Line 400">
                <a:extLst>
                  <a:ext uri="{FF2B5EF4-FFF2-40B4-BE49-F238E27FC236}">
                    <a16:creationId xmlns:a16="http://schemas.microsoft.com/office/drawing/2014/main" id="{D55171C7-3084-A16A-B734-837F406FDE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5" y="965"/>
                <a:ext cx="0" cy="22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0" name="Line 401">
                <a:extLst>
                  <a:ext uri="{FF2B5EF4-FFF2-40B4-BE49-F238E27FC236}">
                    <a16:creationId xmlns:a16="http://schemas.microsoft.com/office/drawing/2014/main" id="{5CFCB05A-A73A-2BD5-59B3-DF4B6B8DD7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2" y="965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1" name="Line 402">
                <a:extLst>
                  <a:ext uri="{FF2B5EF4-FFF2-40B4-BE49-F238E27FC236}">
                    <a16:creationId xmlns:a16="http://schemas.microsoft.com/office/drawing/2014/main" id="{7877F1BA-4262-BE8B-B6E6-5B56CBE9AE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85" y="965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2" name="Line 403">
                <a:extLst>
                  <a:ext uri="{FF2B5EF4-FFF2-40B4-BE49-F238E27FC236}">
                    <a16:creationId xmlns:a16="http://schemas.microsoft.com/office/drawing/2014/main" id="{E2DDFA5D-36A7-2BBC-8BE5-07CA5689FD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92" y="965"/>
                <a:ext cx="0" cy="2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3" name="Line 404">
                <a:extLst>
                  <a:ext uri="{FF2B5EF4-FFF2-40B4-BE49-F238E27FC236}">
                    <a16:creationId xmlns:a16="http://schemas.microsoft.com/office/drawing/2014/main" id="{F74A30D9-0F5A-5F42-3E45-ADADE547E1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99" y="965"/>
                <a:ext cx="0" cy="10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4" name="Line 405">
                <a:extLst>
                  <a:ext uri="{FF2B5EF4-FFF2-40B4-BE49-F238E27FC236}">
                    <a16:creationId xmlns:a16="http://schemas.microsoft.com/office/drawing/2014/main" id="{211524B8-3DEB-993B-EC88-B180798B6C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06" y="965"/>
                <a:ext cx="0" cy="3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9" name="Line 407">
              <a:extLst>
                <a:ext uri="{FF2B5EF4-FFF2-40B4-BE49-F238E27FC236}">
                  <a16:creationId xmlns:a16="http://schemas.microsoft.com/office/drawing/2014/main" id="{1032AE35-F87C-2A01-88D8-0C5580EB87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" y="965"/>
              <a:ext cx="0" cy="7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Line 408">
              <a:extLst>
                <a:ext uri="{FF2B5EF4-FFF2-40B4-BE49-F238E27FC236}">
                  <a16:creationId xmlns:a16="http://schemas.microsoft.com/office/drawing/2014/main" id="{D07C557B-278E-B0AE-2894-F12DFE92FE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9" y="965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Line 409">
              <a:extLst>
                <a:ext uri="{FF2B5EF4-FFF2-40B4-BE49-F238E27FC236}">
                  <a16:creationId xmlns:a16="http://schemas.microsoft.com/office/drawing/2014/main" id="{8D6D0039-BD55-7572-2318-80FE075116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2" y="96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Line 410">
              <a:extLst>
                <a:ext uri="{FF2B5EF4-FFF2-40B4-BE49-F238E27FC236}">
                  <a16:creationId xmlns:a16="http://schemas.microsoft.com/office/drawing/2014/main" id="{C689D8BE-247A-9B9B-94A2-2B69197187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9" y="965"/>
              <a:ext cx="0" cy="1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Line 411">
              <a:extLst>
                <a:ext uri="{FF2B5EF4-FFF2-40B4-BE49-F238E27FC236}">
                  <a16:creationId xmlns:a16="http://schemas.microsoft.com/office/drawing/2014/main" id="{FDBEC9D4-4F7E-9D1C-AC51-18AE3A4FF3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6" y="965"/>
              <a:ext cx="0" cy="5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Line 412">
              <a:extLst>
                <a:ext uri="{FF2B5EF4-FFF2-40B4-BE49-F238E27FC236}">
                  <a16:creationId xmlns:a16="http://schemas.microsoft.com/office/drawing/2014/main" id="{BCDA5706-E8A1-5A30-24DD-62010777C8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3" y="965"/>
              <a:ext cx="0" cy="2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Line 413">
              <a:extLst>
                <a:ext uri="{FF2B5EF4-FFF2-40B4-BE49-F238E27FC236}">
                  <a16:creationId xmlns:a16="http://schemas.microsoft.com/office/drawing/2014/main" id="{064FC5D6-CA4B-D829-9F30-9917454F2B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0" y="965"/>
              <a:ext cx="0" cy="5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Line 414">
              <a:extLst>
                <a:ext uri="{FF2B5EF4-FFF2-40B4-BE49-F238E27FC236}">
                  <a16:creationId xmlns:a16="http://schemas.microsoft.com/office/drawing/2014/main" id="{0B32FFBD-5973-18B0-6147-EB8394E383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6" y="965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Line 415">
              <a:extLst>
                <a:ext uri="{FF2B5EF4-FFF2-40B4-BE49-F238E27FC236}">
                  <a16:creationId xmlns:a16="http://schemas.microsoft.com/office/drawing/2014/main" id="{BD12FE04-CB7E-E791-CE31-001016A6F0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9" y="96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Line 416">
              <a:extLst>
                <a:ext uri="{FF2B5EF4-FFF2-40B4-BE49-F238E27FC236}">
                  <a16:creationId xmlns:a16="http://schemas.microsoft.com/office/drawing/2014/main" id="{7673F398-F107-69AE-D904-834EDC94EF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6" y="965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Line 417">
              <a:extLst>
                <a:ext uri="{FF2B5EF4-FFF2-40B4-BE49-F238E27FC236}">
                  <a16:creationId xmlns:a16="http://schemas.microsoft.com/office/drawing/2014/main" id="{C9CE8022-3A8F-77AB-433E-89617396A3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3" y="965"/>
              <a:ext cx="0" cy="29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Line 418">
              <a:extLst>
                <a:ext uri="{FF2B5EF4-FFF2-40B4-BE49-F238E27FC236}">
                  <a16:creationId xmlns:a16="http://schemas.microsoft.com/office/drawing/2014/main" id="{3D2E9D74-ACE0-4949-0326-5A81132FC2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0" y="965"/>
              <a:ext cx="0" cy="19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Line 419">
              <a:extLst>
                <a:ext uri="{FF2B5EF4-FFF2-40B4-BE49-F238E27FC236}">
                  <a16:creationId xmlns:a16="http://schemas.microsoft.com/office/drawing/2014/main" id="{5FC712C4-6362-2D15-6A7F-81538C0EC8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7" y="965"/>
              <a:ext cx="0" cy="4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Line 420">
              <a:extLst>
                <a:ext uri="{FF2B5EF4-FFF2-40B4-BE49-F238E27FC236}">
                  <a16:creationId xmlns:a16="http://schemas.microsoft.com/office/drawing/2014/main" id="{3050E7FD-9DB5-F3CE-093F-E8022D5747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3" y="965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Line 421">
              <a:extLst>
                <a:ext uri="{FF2B5EF4-FFF2-40B4-BE49-F238E27FC236}">
                  <a16:creationId xmlns:a16="http://schemas.microsoft.com/office/drawing/2014/main" id="{77EB2C7D-331C-D160-E5CB-CAF7253D11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6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Line 422">
              <a:extLst>
                <a:ext uri="{FF2B5EF4-FFF2-40B4-BE49-F238E27FC236}">
                  <a16:creationId xmlns:a16="http://schemas.microsoft.com/office/drawing/2014/main" id="{63A86261-C75B-D718-F06E-FBC9C82027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3" y="965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Line 423">
              <a:extLst>
                <a:ext uri="{FF2B5EF4-FFF2-40B4-BE49-F238E27FC236}">
                  <a16:creationId xmlns:a16="http://schemas.microsoft.com/office/drawing/2014/main" id="{0060712B-A8E5-0B89-3B3F-1C52367C81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0" y="965"/>
              <a:ext cx="0" cy="1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Line 424">
              <a:extLst>
                <a:ext uri="{FF2B5EF4-FFF2-40B4-BE49-F238E27FC236}">
                  <a16:creationId xmlns:a16="http://schemas.microsoft.com/office/drawing/2014/main" id="{ED84E6B0-A88D-2534-8C3C-CBA4476A3F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7" y="965"/>
              <a:ext cx="0" cy="1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Line 425">
              <a:extLst>
                <a:ext uri="{FF2B5EF4-FFF2-40B4-BE49-F238E27FC236}">
                  <a16:creationId xmlns:a16="http://schemas.microsoft.com/office/drawing/2014/main" id="{ACBA6925-A4E0-9B0F-9725-9F9BB2C2AC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965"/>
              <a:ext cx="0" cy="3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Line 426">
              <a:extLst>
                <a:ext uri="{FF2B5EF4-FFF2-40B4-BE49-F238E27FC236}">
                  <a16:creationId xmlns:a16="http://schemas.microsoft.com/office/drawing/2014/main" id="{A8CA8F04-3F0A-1C47-2426-918746BF8E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1" y="96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Line 427">
              <a:extLst>
                <a:ext uri="{FF2B5EF4-FFF2-40B4-BE49-F238E27FC236}">
                  <a16:creationId xmlns:a16="http://schemas.microsoft.com/office/drawing/2014/main" id="{537A3B7B-5E1E-8F63-46AC-9C33F367D3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0" y="96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Line 428">
              <a:extLst>
                <a:ext uri="{FF2B5EF4-FFF2-40B4-BE49-F238E27FC236}">
                  <a16:creationId xmlns:a16="http://schemas.microsoft.com/office/drawing/2014/main" id="{110100C5-BBC7-900A-6763-AE9440D7E7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7" y="965"/>
              <a:ext cx="0" cy="1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Line 429">
              <a:extLst>
                <a:ext uri="{FF2B5EF4-FFF2-40B4-BE49-F238E27FC236}">
                  <a16:creationId xmlns:a16="http://schemas.microsoft.com/office/drawing/2014/main" id="{DFD335D6-990A-C735-575F-B80FA8A1CA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94" y="965"/>
              <a:ext cx="0" cy="1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Line 430">
              <a:extLst>
                <a:ext uri="{FF2B5EF4-FFF2-40B4-BE49-F238E27FC236}">
                  <a16:creationId xmlns:a16="http://schemas.microsoft.com/office/drawing/2014/main" id="{A29F2914-9000-6C9F-3829-97D1267DF7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1" y="965"/>
              <a:ext cx="0" cy="2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Line 431">
              <a:extLst>
                <a:ext uri="{FF2B5EF4-FFF2-40B4-BE49-F238E27FC236}">
                  <a16:creationId xmlns:a16="http://schemas.microsoft.com/office/drawing/2014/main" id="{B323F5B6-F431-784C-E1E4-605EAD23B7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8" y="96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Line 432">
              <a:extLst>
                <a:ext uri="{FF2B5EF4-FFF2-40B4-BE49-F238E27FC236}">
                  <a16:creationId xmlns:a16="http://schemas.microsoft.com/office/drawing/2014/main" id="{F041CCD5-7A30-FF39-692C-9A1B95711D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7" y="96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Line 433">
              <a:extLst>
                <a:ext uri="{FF2B5EF4-FFF2-40B4-BE49-F238E27FC236}">
                  <a16:creationId xmlns:a16="http://schemas.microsoft.com/office/drawing/2014/main" id="{C525646C-A08B-B118-6BF8-F5600EA4ED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4" y="965"/>
              <a:ext cx="0" cy="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Line 434">
              <a:extLst>
                <a:ext uri="{FF2B5EF4-FFF2-40B4-BE49-F238E27FC236}">
                  <a16:creationId xmlns:a16="http://schemas.microsoft.com/office/drawing/2014/main" id="{328496D1-3E25-C177-4B3C-9CA6634959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1" y="965"/>
              <a:ext cx="0" cy="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Line 435">
              <a:extLst>
                <a:ext uri="{FF2B5EF4-FFF2-40B4-BE49-F238E27FC236}">
                  <a16:creationId xmlns:a16="http://schemas.microsoft.com/office/drawing/2014/main" id="{FF28BF15-F15F-7519-AFFB-156DFDD7C3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8" y="965"/>
              <a:ext cx="0" cy="2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Line 436">
              <a:extLst>
                <a:ext uri="{FF2B5EF4-FFF2-40B4-BE49-F238E27FC236}">
                  <a16:creationId xmlns:a16="http://schemas.microsoft.com/office/drawing/2014/main" id="{BD7F8083-5471-C730-1068-D166F774D5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5" y="96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Line 437">
              <a:extLst>
                <a:ext uri="{FF2B5EF4-FFF2-40B4-BE49-F238E27FC236}">
                  <a16:creationId xmlns:a16="http://schemas.microsoft.com/office/drawing/2014/main" id="{B534EC4B-D41D-BD6E-8556-DA68BB37C3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4" y="96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Line 438">
              <a:extLst>
                <a:ext uri="{FF2B5EF4-FFF2-40B4-BE49-F238E27FC236}">
                  <a16:creationId xmlns:a16="http://schemas.microsoft.com/office/drawing/2014/main" id="{2932119F-66AB-954E-1B95-F16C7628CA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1" y="965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Line 439">
              <a:extLst>
                <a:ext uri="{FF2B5EF4-FFF2-40B4-BE49-F238E27FC236}">
                  <a16:creationId xmlns:a16="http://schemas.microsoft.com/office/drawing/2014/main" id="{C3CD18DF-E69C-48D2-16C8-B1A1FB26B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8" y="965"/>
              <a:ext cx="0" cy="1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Line 440">
              <a:extLst>
                <a:ext uri="{FF2B5EF4-FFF2-40B4-BE49-F238E27FC236}">
                  <a16:creationId xmlns:a16="http://schemas.microsoft.com/office/drawing/2014/main" id="{54EDA446-D1DD-3BB5-3A03-8706300355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5" y="965"/>
              <a:ext cx="0" cy="19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Line 441">
              <a:extLst>
                <a:ext uri="{FF2B5EF4-FFF2-40B4-BE49-F238E27FC236}">
                  <a16:creationId xmlns:a16="http://schemas.microsoft.com/office/drawing/2014/main" id="{BAEDF032-3BBA-3F3D-D1E8-AF397EDF3B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2" y="96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Line 442">
              <a:extLst>
                <a:ext uri="{FF2B5EF4-FFF2-40B4-BE49-F238E27FC236}">
                  <a16:creationId xmlns:a16="http://schemas.microsoft.com/office/drawing/2014/main" id="{441D4909-251B-609A-BB1D-B17A0454AB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0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Line 443">
              <a:extLst>
                <a:ext uri="{FF2B5EF4-FFF2-40B4-BE49-F238E27FC236}">
                  <a16:creationId xmlns:a16="http://schemas.microsoft.com/office/drawing/2014/main" id="{EBF45C6B-5AD8-2D74-AFD6-C25384BE33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1" y="96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Line 444">
              <a:extLst>
                <a:ext uri="{FF2B5EF4-FFF2-40B4-BE49-F238E27FC236}">
                  <a16:creationId xmlns:a16="http://schemas.microsoft.com/office/drawing/2014/main" id="{D1F5CAF5-40FE-9D65-19A2-81995A3EB6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8" y="96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Line 445">
              <a:extLst>
                <a:ext uri="{FF2B5EF4-FFF2-40B4-BE49-F238E27FC236}">
                  <a16:creationId xmlns:a16="http://schemas.microsoft.com/office/drawing/2014/main" id="{04E8A1C0-570B-E7A1-088A-DF7F09276D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5" y="965"/>
              <a:ext cx="0" cy="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Line 446">
              <a:extLst>
                <a:ext uri="{FF2B5EF4-FFF2-40B4-BE49-F238E27FC236}">
                  <a16:creationId xmlns:a16="http://schemas.microsoft.com/office/drawing/2014/main" id="{DFD90B01-5A64-E912-830A-FA7A14E5FE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92" y="965"/>
              <a:ext cx="0" cy="1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Line 447">
              <a:extLst>
                <a:ext uri="{FF2B5EF4-FFF2-40B4-BE49-F238E27FC236}">
                  <a16:creationId xmlns:a16="http://schemas.microsoft.com/office/drawing/2014/main" id="{7ACF1520-F288-F982-DED2-084368CDA8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99" y="96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Line 448">
              <a:extLst>
                <a:ext uri="{FF2B5EF4-FFF2-40B4-BE49-F238E27FC236}">
                  <a16:creationId xmlns:a16="http://schemas.microsoft.com/office/drawing/2014/main" id="{4326656C-4BFA-5852-7815-EF05491C53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8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Line 449">
              <a:extLst>
                <a:ext uri="{FF2B5EF4-FFF2-40B4-BE49-F238E27FC236}">
                  <a16:creationId xmlns:a16="http://schemas.microsoft.com/office/drawing/2014/main" id="{C08D4BB5-7787-FED1-5F02-E8EEC8297B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75" y="96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Line 450">
              <a:extLst>
                <a:ext uri="{FF2B5EF4-FFF2-40B4-BE49-F238E27FC236}">
                  <a16:creationId xmlns:a16="http://schemas.microsoft.com/office/drawing/2014/main" id="{F0DE7A46-457D-E4DD-EE77-7B4A8E771B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2" y="965"/>
              <a:ext cx="0" cy="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Line 451">
              <a:extLst>
                <a:ext uri="{FF2B5EF4-FFF2-40B4-BE49-F238E27FC236}">
                  <a16:creationId xmlns:a16="http://schemas.microsoft.com/office/drawing/2014/main" id="{5259294F-7D2F-A1A7-2821-E3FE6BD203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9" y="965"/>
              <a:ext cx="0" cy="1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Line 452">
              <a:extLst>
                <a:ext uri="{FF2B5EF4-FFF2-40B4-BE49-F238E27FC236}">
                  <a16:creationId xmlns:a16="http://schemas.microsoft.com/office/drawing/2014/main" id="{488990F4-E56F-2C55-58B0-15D0054AAA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96" y="96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Line 453">
              <a:extLst>
                <a:ext uri="{FF2B5EF4-FFF2-40B4-BE49-F238E27FC236}">
                  <a16:creationId xmlns:a16="http://schemas.microsoft.com/office/drawing/2014/main" id="{D92D1620-F8E0-7E9A-36C1-BD0FA3CDE5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5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Line 454">
              <a:extLst>
                <a:ext uri="{FF2B5EF4-FFF2-40B4-BE49-F238E27FC236}">
                  <a16:creationId xmlns:a16="http://schemas.microsoft.com/office/drawing/2014/main" id="{265EFB37-F604-9181-2198-5DBF643AB6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2" y="96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Line 455">
              <a:extLst>
                <a:ext uri="{FF2B5EF4-FFF2-40B4-BE49-F238E27FC236}">
                  <a16:creationId xmlns:a16="http://schemas.microsoft.com/office/drawing/2014/main" id="{63840089-F3E0-22B5-2DCB-E964E4923E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9" y="965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Line 456">
              <a:extLst>
                <a:ext uri="{FF2B5EF4-FFF2-40B4-BE49-F238E27FC236}">
                  <a16:creationId xmlns:a16="http://schemas.microsoft.com/office/drawing/2014/main" id="{A0B5163A-794C-FEF1-A426-0B027E2207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6" y="965"/>
              <a:ext cx="0" cy="1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Line 457">
              <a:extLst>
                <a:ext uri="{FF2B5EF4-FFF2-40B4-BE49-F238E27FC236}">
                  <a16:creationId xmlns:a16="http://schemas.microsoft.com/office/drawing/2014/main" id="{4A4AE092-01F6-464A-6328-79A471DD0C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93" y="96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Line 458">
              <a:extLst>
                <a:ext uri="{FF2B5EF4-FFF2-40B4-BE49-F238E27FC236}">
                  <a16:creationId xmlns:a16="http://schemas.microsoft.com/office/drawing/2014/main" id="{F20E79AE-19DD-5ED5-303E-8CF5BFE548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69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Line 459">
              <a:extLst>
                <a:ext uri="{FF2B5EF4-FFF2-40B4-BE49-F238E27FC236}">
                  <a16:creationId xmlns:a16="http://schemas.microsoft.com/office/drawing/2014/main" id="{8F581E2F-69A4-EA69-25B3-9F89215D80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965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Line 460">
              <a:extLst>
                <a:ext uri="{FF2B5EF4-FFF2-40B4-BE49-F238E27FC236}">
                  <a16:creationId xmlns:a16="http://schemas.microsoft.com/office/drawing/2014/main" id="{20225855-F66A-787E-066A-37DD29BC62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3" y="965"/>
              <a:ext cx="0" cy="1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Line 461">
              <a:extLst>
                <a:ext uri="{FF2B5EF4-FFF2-40B4-BE49-F238E27FC236}">
                  <a16:creationId xmlns:a16="http://schemas.microsoft.com/office/drawing/2014/main" id="{DC1138A7-955E-EDAE-D8A3-6CA08BF65F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90" y="96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Line 462">
              <a:extLst>
                <a:ext uri="{FF2B5EF4-FFF2-40B4-BE49-F238E27FC236}">
                  <a16:creationId xmlns:a16="http://schemas.microsoft.com/office/drawing/2014/main" id="{7EEB5127-0CCA-2B54-9F62-C7B3CA5E35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9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Line 463">
              <a:extLst>
                <a:ext uri="{FF2B5EF4-FFF2-40B4-BE49-F238E27FC236}">
                  <a16:creationId xmlns:a16="http://schemas.microsoft.com/office/drawing/2014/main" id="{2F8BCFC2-5BF1-FCA4-4737-3E3438F521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6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Line 464">
              <a:extLst>
                <a:ext uri="{FF2B5EF4-FFF2-40B4-BE49-F238E27FC236}">
                  <a16:creationId xmlns:a16="http://schemas.microsoft.com/office/drawing/2014/main" id="{D166F4B1-20D9-25BC-8E90-B83C26BDE7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3" y="96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Line 465">
              <a:extLst>
                <a:ext uri="{FF2B5EF4-FFF2-40B4-BE49-F238E27FC236}">
                  <a16:creationId xmlns:a16="http://schemas.microsoft.com/office/drawing/2014/main" id="{C92A5665-39FB-0D68-6540-95F251456E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0" y="965"/>
              <a:ext cx="0" cy="1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Line 466">
              <a:extLst>
                <a:ext uri="{FF2B5EF4-FFF2-40B4-BE49-F238E27FC236}">
                  <a16:creationId xmlns:a16="http://schemas.microsoft.com/office/drawing/2014/main" id="{57FEE3C4-282D-635D-AAE4-BB22FF320E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Line 467">
              <a:extLst>
                <a:ext uri="{FF2B5EF4-FFF2-40B4-BE49-F238E27FC236}">
                  <a16:creationId xmlns:a16="http://schemas.microsoft.com/office/drawing/2014/main" id="{A460C5FB-18BB-FD6A-730C-513B8CE32E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7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Line 468">
              <a:extLst>
                <a:ext uri="{FF2B5EF4-FFF2-40B4-BE49-F238E27FC236}">
                  <a16:creationId xmlns:a16="http://schemas.microsoft.com/office/drawing/2014/main" id="{DC3BB0DE-F3A6-3663-B762-CAB468BA00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3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Line 469">
              <a:extLst>
                <a:ext uri="{FF2B5EF4-FFF2-40B4-BE49-F238E27FC236}">
                  <a16:creationId xmlns:a16="http://schemas.microsoft.com/office/drawing/2014/main" id="{6B430955-6D50-FB4F-7EAC-B8A3134D8A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0" y="965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Line 470">
              <a:extLst>
                <a:ext uri="{FF2B5EF4-FFF2-40B4-BE49-F238E27FC236}">
                  <a16:creationId xmlns:a16="http://schemas.microsoft.com/office/drawing/2014/main" id="{3BF12835-3388-A9CF-1BE6-E2A68EE34A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7" y="965"/>
              <a:ext cx="0" cy="9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Line 471">
              <a:extLst>
                <a:ext uri="{FF2B5EF4-FFF2-40B4-BE49-F238E27FC236}">
                  <a16:creationId xmlns:a16="http://schemas.microsoft.com/office/drawing/2014/main" id="{509800E9-64EC-CF76-18CB-A11FBEF35C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4" y="96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Line 472">
              <a:extLst>
                <a:ext uri="{FF2B5EF4-FFF2-40B4-BE49-F238E27FC236}">
                  <a16:creationId xmlns:a16="http://schemas.microsoft.com/office/drawing/2014/main" id="{C817DC78-F5E8-CCEA-DF59-3781E62957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7" y="96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Line 473">
              <a:extLst>
                <a:ext uri="{FF2B5EF4-FFF2-40B4-BE49-F238E27FC236}">
                  <a16:creationId xmlns:a16="http://schemas.microsoft.com/office/drawing/2014/main" id="{F65D833E-8A16-AD28-78C9-EEFEC6D11A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4" y="965"/>
              <a:ext cx="0" cy="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Line 474">
              <a:extLst>
                <a:ext uri="{FF2B5EF4-FFF2-40B4-BE49-F238E27FC236}">
                  <a16:creationId xmlns:a16="http://schemas.microsoft.com/office/drawing/2014/main" id="{6124FCD4-FF6D-B64D-CC71-2989A83BFC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1" y="96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Line 475">
              <a:extLst>
                <a:ext uri="{FF2B5EF4-FFF2-40B4-BE49-F238E27FC236}">
                  <a16:creationId xmlns:a16="http://schemas.microsoft.com/office/drawing/2014/main" id="{CD453CE2-94CF-FCB5-FFF4-841C16A776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4" y="96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Line 476">
              <a:extLst>
                <a:ext uri="{FF2B5EF4-FFF2-40B4-BE49-F238E27FC236}">
                  <a16:creationId xmlns:a16="http://schemas.microsoft.com/office/drawing/2014/main" id="{D7A9C004-BCE2-02C1-38F3-902D01D7A6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71" y="965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Line 477">
              <a:extLst>
                <a:ext uri="{FF2B5EF4-FFF2-40B4-BE49-F238E27FC236}">
                  <a16:creationId xmlns:a16="http://schemas.microsoft.com/office/drawing/2014/main" id="{B31C3364-648E-521F-4A40-D016AAC496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79" y="96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Line 478">
              <a:extLst>
                <a:ext uri="{FF2B5EF4-FFF2-40B4-BE49-F238E27FC236}">
                  <a16:creationId xmlns:a16="http://schemas.microsoft.com/office/drawing/2014/main" id="{4F3A6361-CF14-EDFA-B480-D67848B354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2" y="96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Line 479">
              <a:extLst>
                <a:ext uri="{FF2B5EF4-FFF2-40B4-BE49-F238E27FC236}">
                  <a16:creationId xmlns:a16="http://schemas.microsoft.com/office/drawing/2014/main" id="{5059A9FA-D09D-62EF-87EC-6A3441CD15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8" y="965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Line 480">
              <a:extLst>
                <a:ext uri="{FF2B5EF4-FFF2-40B4-BE49-F238E27FC236}">
                  <a16:creationId xmlns:a16="http://schemas.microsoft.com/office/drawing/2014/main" id="{549D5665-D3A0-F71D-6BDB-1214AF417E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6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Line 481">
              <a:extLst>
                <a:ext uri="{FF2B5EF4-FFF2-40B4-BE49-F238E27FC236}">
                  <a16:creationId xmlns:a16="http://schemas.microsoft.com/office/drawing/2014/main" id="{33D3DADB-4198-653C-C5B5-19483577BA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9" y="96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Line 482">
              <a:extLst>
                <a:ext uri="{FF2B5EF4-FFF2-40B4-BE49-F238E27FC236}">
                  <a16:creationId xmlns:a16="http://schemas.microsoft.com/office/drawing/2014/main" id="{63F266A1-4370-AB3D-F615-E1C71ED6F6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5" y="965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Line 483">
              <a:extLst>
                <a:ext uri="{FF2B5EF4-FFF2-40B4-BE49-F238E27FC236}">
                  <a16:creationId xmlns:a16="http://schemas.microsoft.com/office/drawing/2014/main" id="{E1A83142-E123-144C-DC1F-08D2702D7A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3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Line 484">
              <a:extLst>
                <a:ext uri="{FF2B5EF4-FFF2-40B4-BE49-F238E27FC236}">
                  <a16:creationId xmlns:a16="http://schemas.microsoft.com/office/drawing/2014/main" id="{A2FCE2F1-3AC8-0381-5717-66E7737167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6" y="96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Line 485">
              <a:extLst>
                <a:ext uri="{FF2B5EF4-FFF2-40B4-BE49-F238E27FC236}">
                  <a16:creationId xmlns:a16="http://schemas.microsoft.com/office/drawing/2014/main" id="{B785E7A7-B9DF-C288-F8A6-32869F1472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3" y="965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Line 486">
              <a:extLst>
                <a:ext uri="{FF2B5EF4-FFF2-40B4-BE49-F238E27FC236}">
                  <a16:creationId xmlns:a16="http://schemas.microsoft.com/office/drawing/2014/main" id="{FC23E7E3-E99C-08A5-0B25-647A3E18F8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9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Line 487">
              <a:extLst>
                <a:ext uri="{FF2B5EF4-FFF2-40B4-BE49-F238E27FC236}">
                  <a16:creationId xmlns:a16="http://schemas.microsoft.com/office/drawing/2014/main" id="{6D33F3CA-9777-C3D6-90F3-A78EC34EEF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3" y="96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Line 488">
              <a:extLst>
                <a:ext uri="{FF2B5EF4-FFF2-40B4-BE49-F238E27FC236}">
                  <a16:creationId xmlns:a16="http://schemas.microsoft.com/office/drawing/2014/main" id="{00AA70C1-F1A1-4FB2-C187-EA6DCCBE2F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0" y="965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Line 489">
              <a:extLst>
                <a:ext uri="{FF2B5EF4-FFF2-40B4-BE49-F238E27FC236}">
                  <a16:creationId xmlns:a16="http://schemas.microsoft.com/office/drawing/2014/main" id="{DD091E5B-5D86-B805-A73D-D093681F9F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7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Line 490">
              <a:extLst>
                <a:ext uri="{FF2B5EF4-FFF2-40B4-BE49-F238E27FC236}">
                  <a16:creationId xmlns:a16="http://schemas.microsoft.com/office/drawing/2014/main" id="{5F2EEE10-3A3B-FF80-2460-2109F1B25F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50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Line 491">
              <a:extLst>
                <a:ext uri="{FF2B5EF4-FFF2-40B4-BE49-F238E27FC236}">
                  <a16:creationId xmlns:a16="http://schemas.microsoft.com/office/drawing/2014/main" id="{88FCD77D-AB7B-BC67-1C38-F7B5A49A5C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4" y="965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Line 492">
              <a:extLst>
                <a:ext uri="{FF2B5EF4-FFF2-40B4-BE49-F238E27FC236}">
                  <a16:creationId xmlns:a16="http://schemas.microsoft.com/office/drawing/2014/main" id="{F2154C4E-0D56-8178-C9AE-1CAA844045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7" y="96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Line 493">
              <a:extLst>
                <a:ext uri="{FF2B5EF4-FFF2-40B4-BE49-F238E27FC236}">
                  <a16:creationId xmlns:a16="http://schemas.microsoft.com/office/drawing/2014/main" id="{0D9AF87C-59A7-8C34-4046-E227C7624B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4" y="965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Line 494">
              <a:extLst>
                <a:ext uri="{FF2B5EF4-FFF2-40B4-BE49-F238E27FC236}">
                  <a16:creationId xmlns:a16="http://schemas.microsoft.com/office/drawing/2014/main" id="{E5FBBAB3-AB70-B595-6869-99B5208C2C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1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Line 495">
              <a:extLst>
                <a:ext uri="{FF2B5EF4-FFF2-40B4-BE49-F238E27FC236}">
                  <a16:creationId xmlns:a16="http://schemas.microsoft.com/office/drawing/2014/main" id="{152A2ACE-A1E6-1417-8098-DD89D54939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4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Line 496">
              <a:extLst>
                <a:ext uri="{FF2B5EF4-FFF2-40B4-BE49-F238E27FC236}">
                  <a16:creationId xmlns:a16="http://schemas.microsoft.com/office/drawing/2014/main" id="{F33CC906-8860-E242-1492-6A44249CA4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1" y="965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Line 497">
              <a:extLst>
                <a:ext uri="{FF2B5EF4-FFF2-40B4-BE49-F238E27FC236}">
                  <a16:creationId xmlns:a16="http://schemas.microsoft.com/office/drawing/2014/main" id="{ABCCD360-781B-6002-5F0A-210A5BC078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8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Line 498">
              <a:extLst>
                <a:ext uri="{FF2B5EF4-FFF2-40B4-BE49-F238E27FC236}">
                  <a16:creationId xmlns:a16="http://schemas.microsoft.com/office/drawing/2014/main" id="{6480A022-B7FF-ED5D-ADCB-2FF3BDDE5B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1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" name="Line 499">
              <a:extLst>
                <a:ext uri="{FF2B5EF4-FFF2-40B4-BE49-F238E27FC236}">
                  <a16:creationId xmlns:a16="http://schemas.microsoft.com/office/drawing/2014/main" id="{A991F75D-439F-1AF8-5CB7-006AA071A2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8" y="96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" name="Line 500">
              <a:extLst>
                <a:ext uri="{FF2B5EF4-FFF2-40B4-BE49-F238E27FC236}">
                  <a16:creationId xmlns:a16="http://schemas.microsoft.com/office/drawing/2014/main" id="{1B6E3402-4D08-3B16-65CC-17E2AAE555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5" y="96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" name="Line 501">
              <a:extLst>
                <a:ext uri="{FF2B5EF4-FFF2-40B4-BE49-F238E27FC236}">
                  <a16:creationId xmlns:a16="http://schemas.microsoft.com/office/drawing/2014/main" id="{BB833F02-A59D-60D3-B0E1-6EB1E017C3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8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" name="Line 502">
              <a:extLst>
                <a:ext uri="{FF2B5EF4-FFF2-40B4-BE49-F238E27FC236}">
                  <a16:creationId xmlns:a16="http://schemas.microsoft.com/office/drawing/2014/main" id="{EBF7374F-727B-CA61-B55E-AB6FC9AB1C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5" y="965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" name="Line 503">
              <a:extLst>
                <a:ext uri="{FF2B5EF4-FFF2-40B4-BE49-F238E27FC236}">
                  <a16:creationId xmlns:a16="http://schemas.microsoft.com/office/drawing/2014/main" id="{644A39F8-55B9-7968-AC46-5AF52626F0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2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" name="Line 504">
              <a:extLst>
                <a:ext uri="{FF2B5EF4-FFF2-40B4-BE49-F238E27FC236}">
                  <a16:creationId xmlns:a16="http://schemas.microsoft.com/office/drawing/2014/main" id="{84E47EAC-AFEA-12B7-A350-45607454F0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35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" name="Line 505">
              <a:extLst>
                <a:ext uri="{FF2B5EF4-FFF2-40B4-BE49-F238E27FC236}">
                  <a16:creationId xmlns:a16="http://schemas.microsoft.com/office/drawing/2014/main" id="{FFDB6D2A-C87B-6C69-48CA-7C20EF4A48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2" y="965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" name="Line 506">
              <a:extLst>
                <a:ext uri="{FF2B5EF4-FFF2-40B4-BE49-F238E27FC236}">
                  <a16:creationId xmlns:a16="http://schemas.microsoft.com/office/drawing/2014/main" id="{FE1EA859-D6E8-0711-F0FD-D58739FEA6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9" y="965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" name="Line 507">
              <a:extLst>
                <a:ext uri="{FF2B5EF4-FFF2-40B4-BE49-F238E27FC236}">
                  <a16:creationId xmlns:a16="http://schemas.microsoft.com/office/drawing/2014/main" id="{8A88F5B1-0661-5AD5-4064-BEE2876DD3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39" y="96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" name="Line 508">
              <a:extLst>
                <a:ext uri="{FF2B5EF4-FFF2-40B4-BE49-F238E27FC236}">
                  <a16:creationId xmlns:a16="http://schemas.microsoft.com/office/drawing/2014/main" id="{6BB56107-612C-9336-3CB7-907A0F0111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6" y="96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" name="Line 509">
              <a:extLst>
                <a:ext uri="{FF2B5EF4-FFF2-40B4-BE49-F238E27FC236}">
                  <a16:creationId xmlns:a16="http://schemas.microsoft.com/office/drawing/2014/main" id="{3EAAFB18-6B1A-327C-C92A-A7FF5589FF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24" y="965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" name="Line 510">
              <a:extLst>
                <a:ext uri="{FF2B5EF4-FFF2-40B4-BE49-F238E27FC236}">
                  <a16:creationId xmlns:a16="http://schemas.microsoft.com/office/drawing/2014/main" id="{00B7AD17-7B80-D6F0-21E5-3BF44FB127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37" y="965"/>
              <a:ext cx="0" cy="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" name="Line 511">
              <a:extLst>
                <a:ext uri="{FF2B5EF4-FFF2-40B4-BE49-F238E27FC236}">
                  <a16:creationId xmlns:a16="http://schemas.microsoft.com/office/drawing/2014/main" id="{7F2BFCE9-78A2-442A-398A-99AD839ADC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44" y="965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" name="Line 512">
              <a:extLst>
                <a:ext uri="{FF2B5EF4-FFF2-40B4-BE49-F238E27FC236}">
                  <a16:creationId xmlns:a16="http://schemas.microsoft.com/office/drawing/2014/main" id="{718AADBA-0DCA-9B78-1F66-5AC607B5AA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3" y="965"/>
              <a:ext cx="3280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" name="Rectangle 513">
              <a:extLst>
                <a:ext uri="{FF2B5EF4-FFF2-40B4-BE49-F238E27FC236}">
                  <a16:creationId xmlns:a16="http://schemas.microsoft.com/office/drawing/2014/main" id="{9C9460DD-4204-81F3-D883-A467717BC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3" y="1544"/>
              <a:ext cx="139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m/z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1" name="Rectangle 514">
              <a:extLst>
                <a:ext uri="{FF2B5EF4-FFF2-40B4-BE49-F238E27FC236}">
                  <a16:creationId xmlns:a16="http://schemas.microsoft.com/office/drawing/2014/main" id="{FA1ACC07-C5F3-70A0-346D-DA9ACFFE0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296"/>
              <a:ext cx="92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2" name="Rectangle 515">
              <a:extLst>
                <a:ext uri="{FF2B5EF4-FFF2-40B4-BE49-F238E27FC236}">
                  <a16:creationId xmlns:a16="http://schemas.microsoft.com/office/drawing/2014/main" id="{5EA25C57-F3B5-71C8-2633-F94A178964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8" y="295"/>
              <a:ext cx="86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A52A2A"/>
                  </a:solidFill>
                  <a:effectLst/>
                  <a:latin typeface="Arial" panose="020B0604020202020204" pitchFamily="34" charset="0"/>
                </a:rPr>
                <a:t>Peak #57  RT: 47.99 min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3" name="Rectangle 516">
              <a:extLst>
                <a:ext uri="{FF2B5EF4-FFF2-40B4-BE49-F238E27FC236}">
                  <a16:creationId xmlns:a16="http://schemas.microsoft.com/office/drawing/2014/main" id="{39F38F71-A8A2-C5EA-41D3-48A9117A72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5" y="395"/>
              <a:ext cx="112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anose="020B0604020202020204" pitchFamily="34" charset="0"/>
                </a:rPr>
                <a:t>Hit# 3 : Pentatriacontane : C35H72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4" name="Rectangle 517">
              <a:extLst>
                <a:ext uri="{FF2B5EF4-FFF2-40B4-BE49-F238E27FC236}">
                  <a16:creationId xmlns:a16="http://schemas.microsoft.com/office/drawing/2014/main" id="{C4006737-07CE-BE39-5D50-9A47005DD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" y="274"/>
              <a:ext cx="3280" cy="1382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07721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6300" y="1256064"/>
            <a:ext cx="5619245" cy="2304348"/>
          </a:xfrm>
          <a:prstGeom prst="rect">
            <a:avLst/>
          </a:prstGeom>
        </p:spPr>
      </p:pic>
      <p:grpSp>
        <p:nvGrpSpPr>
          <p:cNvPr id="2" name="Group 4">
            <a:extLst>
              <a:ext uri="{FF2B5EF4-FFF2-40B4-BE49-F238E27FC236}">
                <a16:creationId xmlns:a16="http://schemas.microsoft.com/office/drawing/2014/main" id="{F147CB9B-82BD-67A7-15F2-5BE1F25E092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4963" y="1247775"/>
            <a:ext cx="5418138" cy="2181225"/>
            <a:chOff x="200" y="234"/>
            <a:chExt cx="3413" cy="1374"/>
          </a:xfrm>
        </p:grpSpPr>
        <p:sp>
          <p:nvSpPr>
            <p:cNvPr id="3" name="AutoShape 3">
              <a:extLst>
                <a:ext uri="{FF2B5EF4-FFF2-40B4-BE49-F238E27FC236}">
                  <a16:creationId xmlns:a16="http://schemas.microsoft.com/office/drawing/2014/main" id="{6CB4C8C3-0639-12A8-B6E5-7729126EC0F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00" y="234"/>
              <a:ext cx="3413" cy="1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5" name="Group 205">
              <a:extLst>
                <a:ext uri="{FF2B5EF4-FFF2-40B4-BE49-F238E27FC236}">
                  <a16:creationId xmlns:a16="http://schemas.microsoft.com/office/drawing/2014/main" id="{93D9108A-D513-B8E5-66D8-9FF6592C39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1" y="234"/>
              <a:ext cx="3430" cy="1384"/>
              <a:chOff x="211" y="234"/>
              <a:chExt cx="3430" cy="1384"/>
            </a:xfrm>
          </p:grpSpPr>
          <p:sp>
            <p:nvSpPr>
              <p:cNvPr id="209" name="Line 5">
                <a:extLst>
                  <a:ext uri="{FF2B5EF4-FFF2-40B4-BE49-F238E27FC236}">
                    <a16:creationId xmlns:a16="http://schemas.microsoft.com/office/drawing/2014/main" id="{7F888BB7-06BA-9871-B7AC-90A996D49D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7" y="1513"/>
                <a:ext cx="3162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0" name="Line 6">
                <a:extLst>
                  <a:ext uri="{FF2B5EF4-FFF2-40B4-BE49-F238E27FC236}">
                    <a16:creationId xmlns:a16="http://schemas.microsoft.com/office/drawing/2014/main" id="{5CD897CE-DBB2-4EB9-624A-53BA48B030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7" y="1513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1" name="Rectangle 7">
                <a:extLst>
                  <a:ext uri="{FF2B5EF4-FFF2-40B4-BE49-F238E27FC236}">
                    <a16:creationId xmlns:a16="http://schemas.microsoft.com/office/drawing/2014/main" id="{339898EE-18D0-0D2A-7BBC-9C656A5310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" y="1536"/>
                <a:ext cx="100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26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2" name="Line 8">
                <a:extLst>
                  <a:ext uri="{FF2B5EF4-FFF2-40B4-BE49-F238E27FC236}">
                    <a16:creationId xmlns:a16="http://schemas.microsoft.com/office/drawing/2014/main" id="{F2AB49B2-EAFD-12FF-7CDD-0061E517C2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4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3" name="Line 9">
                <a:extLst>
                  <a:ext uri="{FF2B5EF4-FFF2-40B4-BE49-F238E27FC236}">
                    <a16:creationId xmlns:a16="http://schemas.microsoft.com/office/drawing/2014/main" id="{43575F32-CFBD-2DFC-D048-77A489ACAA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0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4" name="Line 10">
                <a:extLst>
                  <a:ext uri="{FF2B5EF4-FFF2-40B4-BE49-F238E27FC236}">
                    <a16:creationId xmlns:a16="http://schemas.microsoft.com/office/drawing/2014/main" id="{307336B0-86BD-76D9-587C-F08E591225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7" y="1513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5" name="Rectangle 11">
                <a:extLst>
                  <a:ext uri="{FF2B5EF4-FFF2-40B4-BE49-F238E27FC236}">
                    <a16:creationId xmlns:a16="http://schemas.microsoft.com/office/drawing/2014/main" id="{C623DE22-873C-33CE-88E9-1B2E22039C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7" y="1536"/>
                <a:ext cx="100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6" name="Line 12">
                <a:extLst>
                  <a:ext uri="{FF2B5EF4-FFF2-40B4-BE49-F238E27FC236}">
                    <a16:creationId xmlns:a16="http://schemas.microsoft.com/office/drawing/2014/main" id="{C0227EE1-498D-39D7-5CBD-B3307FAF59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4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7" name="Line 13">
                <a:extLst>
                  <a:ext uri="{FF2B5EF4-FFF2-40B4-BE49-F238E27FC236}">
                    <a16:creationId xmlns:a16="http://schemas.microsoft.com/office/drawing/2014/main" id="{6F7AF87A-657C-B6D3-5902-BA1B596168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0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8" name="Line 14">
                <a:extLst>
                  <a:ext uri="{FF2B5EF4-FFF2-40B4-BE49-F238E27FC236}">
                    <a16:creationId xmlns:a16="http://schemas.microsoft.com/office/drawing/2014/main" id="{E1AE31EF-6D66-2FE2-EE88-6219C00F20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7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9" name="Line 15">
                <a:extLst>
                  <a:ext uri="{FF2B5EF4-FFF2-40B4-BE49-F238E27FC236}">
                    <a16:creationId xmlns:a16="http://schemas.microsoft.com/office/drawing/2014/main" id="{25730235-9660-6EA1-5EEE-4FF6C98039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24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0" name="Line 16">
                <a:extLst>
                  <a:ext uri="{FF2B5EF4-FFF2-40B4-BE49-F238E27FC236}">
                    <a16:creationId xmlns:a16="http://schemas.microsoft.com/office/drawing/2014/main" id="{9486BDA8-D244-0D32-DF17-388DDF402F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90" y="1513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1" name="Rectangle 17">
                <a:extLst>
                  <a:ext uri="{FF2B5EF4-FFF2-40B4-BE49-F238E27FC236}">
                    <a16:creationId xmlns:a16="http://schemas.microsoft.com/office/drawing/2014/main" id="{A3F606C9-1AB4-F3EF-64D6-B7149F415D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5" y="1536"/>
                <a:ext cx="139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22" name="Line 18">
                <a:extLst>
                  <a:ext uri="{FF2B5EF4-FFF2-40B4-BE49-F238E27FC236}">
                    <a16:creationId xmlns:a16="http://schemas.microsoft.com/office/drawing/2014/main" id="{50B21DCB-7A74-465B-452A-84CA9B389B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57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3" name="Line 19">
                <a:extLst>
                  <a:ext uri="{FF2B5EF4-FFF2-40B4-BE49-F238E27FC236}">
                    <a16:creationId xmlns:a16="http://schemas.microsoft.com/office/drawing/2014/main" id="{DDC4C79A-B590-FA6B-87A0-4E93B2632F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4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4" name="Line 20">
                <a:extLst>
                  <a:ext uri="{FF2B5EF4-FFF2-40B4-BE49-F238E27FC236}">
                    <a16:creationId xmlns:a16="http://schemas.microsoft.com/office/drawing/2014/main" id="{10494DC4-F118-7B83-471D-FE1C1C4237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91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5" name="Line 21">
                <a:extLst>
                  <a:ext uri="{FF2B5EF4-FFF2-40B4-BE49-F238E27FC236}">
                    <a16:creationId xmlns:a16="http://schemas.microsoft.com/office/drawing/2014/main" id="{53BC5320-1F77-9CBD-C372-D79BD83105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7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6" name="Line 22">
                <a:extLst>
                  <a:ext uri="{FF2B5EF4-FFF2-40B4-BE49-F238E27FC236}">
                    <a16:creationId xmlns:a16="http://schemas.microsoft.com/office/drawing/2014/main" id="{28AE313C-006D-F575-2F41-074602A7AE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24" y="1513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7" name="Rectangle 23">
                <a:extLst>
                  <a:ext uri="{FF2B5EF4-FFF2-40B4-BE49-F238E27FC236}">
                    <a16:creationId xmlns:a16="http://schemas.microsoft.com/office/drawing/2014/main" id="{3E44AD82-4D69-E86C-D4BB-1209AA93A1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9" y="1536"/>
                <a:ext cx="139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28" name="Line 24">
                <a:extLst>
                  <a:ext uri="{FF2B5EF4-FFF2-40B4-BE49-F238E27FC236}">
                    <a16:creationId xmlns:a16="http://schemas.microsoft.com/office/drawing/2014/main" id="{1C08D52F-0E6E-768A-3CF8-4936888FBA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1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9" name="Line 25">
                <a:extLst>
                  <a:ext uri="{FF2B5EF4-FFF2-40B4-BE49-F238E27FC236}">
                    <a16:creationId xmlns:a16="http://schemas.microsoft.com/office/drawing/2014/main" id="{6EB44516-11A3-0CEF-0835-55049F3213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57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0" name="Line 26">
                <a:extLst>
                  <a:ext uri="{FF2B5EF4-FFF2-40B4-BE49-F238E27FC236}">
                    <a16:creationId xmlns:a16="http://schemas.microsoft.com/office/drawing/2014/main" id="{60C7AE11-0461-B363-915C-2E520E29F9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24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1" name="Line 27">
                <a:extLst>
                  <a:ext uri="{FF2B5EF4-FFF2-40B4-BE49-F238E27FC236}">
                    <a16:creationId xmlns:a16="http://schemas.microsoft.com/office/drawing/2014/main" id="{4507CBAE-B638-A775-68A0-32C961EAA6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91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2" name="Line 28">
                <a:extLst>
                  <a:ext uri="{FF2B5EF4-FFF2-40B4-BE49-F238E27FC236}">
                    <a16:creationId xmlns:a16="http://schemas.microsoft.com/office/drawing/2014/main" id="{36040056-A9F2-71D2-DAB7-096277E77E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57" y="1513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3" name="Rectangle 29">
                <a:extLst>
                  <a:ext uri="{FF2B5EF4-FFF2-40B4-BE49-F238E27FC236}">
                    <a16:creationId xmlns:a16="http://schemas.microsoft.com/office/drawing/2014/main" id="{5FE12BAE-F2E3-B178-9D92-0AF46798FC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03" y="1536"/>
                <a:ext cx="139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34" name="Line 30">
                <a:extLst>
                  <a:ext uri="{FF2B5EF4-FFF2-40B4-BE49-F238E27FC236}">
                    <a16:creationId xmlns:a16="http://schemas.microsoft.com/office/drawing/2014/main" id="{DE3BD9F4-D74C-560A-22D8-CEEE42AD24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24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5" name="Line 31">
                <a:extLst>
                  <a:ext uri="{FF2B5EF4-FFF2-40B4-BE49-F238E27FC236}">
                    <a16:creationId xmlns:a16="http://schemas.microsoft.com/office/drawing/2014/main" id="{1B446183-E33C-7F79-B3AF-165836A102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91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6" name="Line 32">
                <a:extLst>
                  <a:ext uri="{FF2B5EF4-FFF2-40B4-BE49-F238E27FC236}">
                    <a16:creationId xmlns:a16="http://schemas.microsoft.com/office/drawing/2014/main" id="{3DB7B83D-A2A1-C663-4AD4-B2EBAA1C13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58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7" name="Line 33">
                <a:extLst>
                  <a:ext uri="{FF2B5EF4-FFF2-40B4-BE49-F238E27FC236}">
                    <a16:creationId xmlns:a16="http://schemas.microsoft.com/office/drawing/2014/main" id="{21DD3D5A-279F-A0E9-EBCE-E1F4D8A158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24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8" name="Line 34">
                <a:extLst>
                  <a:ext uri="{FF2B5EF4-FFF2-40B4-BE49-F238E27FC236}">
                    <a16:creationId xmlns:a16="http://schemas.microsoft.com/office/drawing/2014/main" id="{8C4F817D-659E-DD1F-2B8C-66FDED5735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91" y="1513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9" name="Rectangle 35">
                <a:extLst>
                  <a:ext uri="{FF2B5EF4-FFF2-40B4-BE49-F238E27FC236}">
                    <a16:creationId xmlns:a16="http://schemas.microsoft.com/office/drawing/2014/main" id="{DB425595-B3FA-70D7-0086-977F2FD69B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7" y="1536"/>
                <a:ext cx="139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0" name="Line 36">
                <a:extLst>
                  <a:ext uri="{FF2B5EF4-FFF2-40B4-BE49-F238E27FC236}">
                    <a16:creationId xmlns:a16="http://schemas.microsoft.com/office/drawing/2014/main" id="{C331D0E1-334D-F230-4811-8C83ADC384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58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1" name="Line 37">
                <a:extLst>
                  <a:ext uri="{FF2B5EF4-FFF2-40B4-BE49-F238E27FC236}">
                    <a16:creationId xmlns:a16="http://schemas.microsoft.com/office/drawing/2014/main" id="{8977F9D1-C7AE-0579-3263-F34AEAEBB3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24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2" name="Line 38">
                <a:extLst>
                  <a:ext uri="{FF2B5EF4-FFF2-40B4-BE49-F238E27FC236}">
                    <a16:creationId xmlns:a16="http://schemas.microsoft.com/office/drawing/2014/main" id="{3DC3433B-F209-1096-BD60-BD29E86F04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1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3" name="Line 39">
                <a:extLst>
                  <a:ext uri="{FF2B5EF4-FFF2-40B4-BE49-F238E27FC236}">
                    <a16:creationId xmlns:a16="http://schemas.microsoft.com/office/drawing/2014/main" id="{40A2F847-926D-2DB3-0484-2D3134BB87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8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4" name="Line 40">
                <a:extLst>
                  <a:ext uri="{FF2B5EF4-FFF2-40B4-BE49-F238E27FC236}">
                    <a16:creationId xmlns:a16="http://schemas.microsoft.com/office/drawing/2014/main" id="{2F3A22B2-34D7-C929-FD44-32B0532F60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25" y="1513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5" name="Rectangle 41">
                <a:extLst>
                  <a:ext uri="{FF2B5EF4-FFF2-40B4-BE49-F238E27FC236}">
                    <a16:creationId xmlns:a16="http://schemas.microsoft.com/office/drawing/2014/main" id="{DB0AB670-9524-BAD3-DE59-9A57D42E43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71" y="1536"/>
                <a:ext cx="139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6" name="Line 42">
                <a:extLst>
                  <a:ext uri="{FF2B5EF4-FFF2-40B4-BE49-F238E27FC236}">
                    <a16:creationId xmlns:a16="http://schemas.microsoft.com/office/drawing/2014/main" id="{4E3B4D79-212A-1896-AF15-3436A3BD31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91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7" name="Line 43">
                <a:extLst>
                  <a:ext uri="{FF2B5EF4-FFF2-40B4-BE49-F238E27FC236}">
                    <a16:creationId xmlns:a16="http://schemas.microsoft.com/office/drawing/2014/main" id="{E8040F5B-3EDF-FDB2-D34A-068565F136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58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8" name="Line 44">
                <a:extLst>
                  <a:ext uri="{FF2B5EF4-FFF2-40B4-BE49-F238E27FC236}">
                    <a16:creationId xmlns:a16="http://schemas.microsoft.com/office/drawing/2014/main" id="{1DCE5DA6-0C03-FAA3-48BA-750924F8A7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25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9" name="Line 45">
                <a:extLst>
                  <a:ext uri="{FF2B5EF4-FFF2-40B4-BE49-F238E27FC236}">
                    <a16:creationId xmlns:a16="http://schemas.microsoft.com/office/drawing/2014/main" id="{588EFA77-206D-1BFC-112D-96E4AE7C21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1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0" name="Line 46">
                <a:extLst>
                  <a:ext uri="{FF2B5EF4-FFF2-40B4-BE49-F238E27FC236}">
                    <a16:creationId xmlns:a16="http://schemas.microsoft.com/office/drawing/2014/main" id="{988E6219-A368-BAC9-6B05-BE60C6281F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58" y="1513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1" name="Rectangle 47">
                <a:extLst>
                  <a:ext uri="{FF2B5EF4-FFF2-40B4-BE49-F238E27FC236}">
                    <a16:creationId xmlns:a16="http://schemas.microsoft.com/office/drawing/2014/main" id="{3358A613-CC46-E0AF-A3D9-EDF5E4659A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1536"/>
                <a:ext cx="139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2" name="Line 48">
                <a:extLst>
                  <a:ext uri="{FF2B5EF4-FFF2-40B4-BE49-F238E27FC236}">
                    <a16:creationId xmlns:a16="http://schemas.microsoft.com/office/drawing/2014/main" id="{B4215930-E297-5E50-4270-71BF5BF7D8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25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3" name="Line 49">
                <a:extLst>
                  <a:ext uri="{FF2B5EF4-FFF2-40B4-BE49-F238E27FC236}">
                    <a16:creationId xmlns:a16="http://schemas.microsoft.com/office/drawing/2014/main" id="{B65993D4-CF19-61AA-1EBA-3F2228D643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91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4" name="Line 50">
                <a:extLst>
                  <a:ext uri="{FF2B5EF4-FFF2-40B4-BE49-F238E27FC236}">
                    <a16:creationId xmlns:a16="http://schemas.microsoft.com/office/drawing/2014/main" id="{69F7A841-1955-C911-2EC6-0DE99962AD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8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5" name="Line 51">
                <a:extLst>
                  <a:ext uri="{FF2B5EF4-FFF2-40B4-BE49-F238E27FC236}">
                    <a16:creationId xmlns:a16="http://schemas.microsoft.com/office/drawing/2014/main" id="{11A53240-3ED7-EC92-224E-69F4F8A812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5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6" name="Line 52">
                <a:extLst>
                  <a:ext uri="{FF2B5EF4-FFF2-40B4-BE49-F238E27FC236}">
                    <a16:creationId xmlns:a16="http://schemas.microsoft.com/office/drawing/2014/main" id="{5C5327B0-42E0-3185-FC30-4D6A501C6D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2" y="1513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7" name="Rectangle 53">
                <a:extLst>
                  <a:ext uri="{FF2B5EF4-FFF2-40B4-BE49-F238E27FC236}">
                    <a16:creationId xmlns:a16="http://schemas.microsoft.com/office/drawing/2014/main" id="{BAE3D784-2071-410D-750A-997512670D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3" y="1536"/>
                <a:ext cx="139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8" name="Line 54">
                <a:extLst>
                  <a:ext uri="{FF2B5EF4-FFF2-40B4-BE49-F238E27FC236}">
                    <a16:creationId xmlns:a16="http://schemas.microsoft.com/office/drawing/2014/main" id="{234E9BE6-5470-CA6C-BC20-304D275129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8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9" name="Line 55">
                <a:extLst>
                  <a:ext uri="{FF2B5EF4-FFF2-40B4-BE49-F238E27FC236}">
                    <a16:creationId xmlns:a16="http://schemas.microsoft.com/office/drawing/2014/main" id="{14BB79EE-CD54-DDF8-DC25-1507CAD303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5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0" name="Line 56">
                <a:extLst>
                  <a:ext uri="{FF2B5EF4-FFF2-40B4-BE49-F238E27FC236}">
                    <a16:creationId xmlns:a16="http://schemas.microsoft.com/office/drawing/2014/main" id="{7876B85F-8C2F-7734-BF80-EF71FD56C8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92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1" name="Line 57">
                <a:extLst>
                  <a:ext uri="{FF2B5EF4-FFF2-40B4-BE49-F238E27FC236}">
                    <a16:creationId xmlns:a16="http://schemas.microsoft.com/office/drawing/2014/main" id="{57299BC7-9FC2-1240-185A-6171D7E493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58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2" name="Line 58">
                <a:extLst>
                  <a:ext uri="{FF2B5EF4-FFF2-40B4-BE49-F238E27FC236}">
                    <a16:creationId xmlns:a16="http://schemas.microsoft.com/office/drawing/2014/main" id="{3656745E-0962-B1B6-5A9F-83073F7486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25" y="1513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3" name="Rectangle 59">
                <a:extLst>
                  <a:ext uri="{FF2B5EF4-FFF2-40B4-BE49-F238E27FC236}">
                    <a16:creationId xmlns:a16="http://schemas.microsoft.com/office/drawing/2014/main" id="{AD77F59E-19A3-47CB-2504-7AEEA16357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8" y="1536"/>
                <a:ext cx="139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4" name="Line 60">
                <a:extLst>
                  <a:ext uri="{FF2B5EF4-FFF2-40B4-BE49-F238E27FC236}">
                    <a16:creationId xmlns:a16="http://schemas.microsoft.com/office/drawing/2014/main" id="{467E6DAA-C5AF-7820-D33B-6364F7038B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92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5" name="Line 61">
                <a:extLst>
                  <a:ext uri="{FF2B5EF4-FFF2-40B4-BE49-F238E27FC236}">
                    <a16:creationId xmlns:a16="http://schemas.microsoft.com/office/drawing/2014/main" id="{553DEB8F-C78B-D32F-57B9-B1157ED4EC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59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6" name="Line 62">
                <a:extLst>
                  <a:ext uri="{FF2B5EF4-FFF2-40B4-BE49-F238E27FC236}">
                    <a16:creationId xmlns:a16="http://schemas.microsoft.com/office/drawing/2014/main" id="{E6CD32D8-E772-417F-9FD3-8C347AFF8A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25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7" name="Line 63">
                <a:extLst>
                  <a:ext uri="{FF2B5EF4-FFF2-40B4-BE49-F238E27FC236}">
                    <a16:creationId xmlns:a16="http://schemas.microsoft.com/office/drawing/2014/main" id="{51BA4D13-7443-B379-C3DD-0890BF3D27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92" y="1513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8" name="Line 64">
                <a:extLst>
                  <a:ext uri="{FF2B5EF4-FFF2-40B4-BE49-F238E27FC236}">
                    <a16:creationId xmlns:a16="http://schemas.microsoft.com/office/drawing/2014/main" id="{63604A45-46CC-286F-8895-B06D61ECB2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59" y="1513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9" name="Rectangle 65">
                <a:extLst>
                  <a:ext uri="{FF2B5EF4-FFF2-40B4-BE49-F238E27FC236}">
                    <a16:creationId xmlns:a16="http://schemas.microsoft.com/office/drawing/2014/main" id="{8FFC95B8-8721-0338-3D13-FD94A06BAB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2" y="1536"/>
                <a:ext cx="139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0" name="Line 66">
                <a:extLst>
                  <a:ext uri="{FF2B5EF4-FFF2-40B4-BE49-F238E27FC236}">
                    <a16:creationId xmlns:a16="http://schemas.microsoft.com/office/drawing/2014/main" id="{12192E23-D07A-C9E7-C57E-5E84612F6F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6" y="276"/>
                <a:ext cx="0" cy="12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1" name="Line 67">
                <a:extLst>
                  <a:ext uri="{FF2B5EF4-FFF2-40B4-BE49-F238E27FC236}">
                    <a16:creationId xmlns:a16="http://schemas.microsoft.com/office/drawing/2014/main" id="{88090B26-C871-CA35-3A76-209B86596C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0" y="1493"/>
                <a:ext cx="2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2" name="Rectangle 68">
                <a:extLst>
                  <a:ext uri="{FF2B5EF4-FFF2-40B4-BE49-F238E27FC236}">
                    <a16:creationId xmlns:a16="http://schemas.microsoft.com/office/drawing/2014/main" id="{6E4CB74D-A5C3-2C95-92FB-8AFCC870DA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" y="1449"/>
                <a:ext cx="161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3" name="Line 69">
                <a:extLst>
                  <a:ext uri="{FF2B5EF4-FFF2-40B4-BE49-F238E27FC236}">
                    <a16:creationId xmlns:a16="http://schemas.microsoft.com/office/drawing/2014/main" id="{A848B1ED-73F7-9A45-BACD-18FB560B10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0" y="1493"/>
                <a:ext cx="2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4" name="Line 70">
                <a:extLst>
                  <a:ext uri="{FF2B5EF4-FFF2-40B4-BE49-F238E27FC236}">
                    <a16:creationId xmlns:a16="http://schemas.microsoft.com/office/drawing/2014/main" id="{A241C2F2-2706-1245-9C79-FC2B1A848D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1452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5" name="Line 71">
                <a:extLst>
                  <a:ext uri="{FF2B5EF4-FFF2-40B4-BE49-F238E27FC236}">
                    <a16:creationId xmlns:a16="http://schemas.microsoft.com/office/drawing/2014/main" id="{FC0D920D-BD61-2701-8B26-2AB9972F41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141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6" name="Line 72">
                <a:extLst>
                  <a:ext uri="{FF2B5EF4-FFF2-40B4-BE49-F238E27FC236}">
                    <a16:creationId xmlns:a16="http://schemas.microsoft.com/office/drawing/2014/main" id="{8238C6B2-912E-D018-4AF3-75AE84EB1F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137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7" name="Line 73">
                <a:extLst>
                  <a:ext uri="{FF2B5EF4-FFF2-40B4-BE49-F238E27FC236}">
                    <a16:creationId xmlns:a16="http://schemas.microsoft.com/office/drawing/2014/main" id="{FA81E072-21E4-50C3-9E7B-2C01B2AB5E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1330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8" name="Line 74">
                <a:extLst>
                  <a:ext uri="{FF2B5EF4-FFF2-40B4-BE49-F238E27FC236}">
                    <a16:creationId xmlns:a16="http://schemas.microsoft.com/office/drawing/2014/main" id="{F35F2E2D-4975-7FEB-49C0-9BB1242521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0" y="1290"/>
                <a:ext cx="2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9" name="Rectangle 75">
                <a:extLst>
                  <a:ext uri="{FF2B5EF4-FFF2-40B4-BE49-F238E27FC236}">
                    <a16:creationId xmlns:a16="http://schemas.microsoft.com/office/drawing/2014/main" id="{6AE2A979-A1FA-9D99-499F-6D6FC995C9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" y="1251"/>
                <a:ext cx="161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0" name="Line 76">
                <a:extLst>
                  <a:ext uri="{FF2B5EF4-FFF2-40B4-BE49-F238E27FC236}">
                    <a16:creationId xmlns:a16="http://schemas.microsoft.com/office/drawing/2014/main" id="{2B51A17F-1E2D-1E16-C9D8-5BE8EBBFEE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124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1" name="Line 77">
                <a:extLst>
                  <a:ext uri="{FF2B5EF4-FFF2-40B4-BE49-F238E27FC236}">
                    <a16:creationId xmlns:a16="http://schemas.microsoft.com/office/drawing/2014/main" id="{888B8569-C3CD-6B19-45D6-238CD16778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1208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2" name="Line 78">
                <a:extLst>
                  <a:ext uri="{FF2B5EF4-FFF2-40B4-BE49-F238E27FC236}">
                    <a16:creationId xmlns:a16="http://schemas.microsoft.com/office/drawing/2014/main" id="{E1564ED6-C68B-FE5C-1490-F056BCAB61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1168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3" name="Line 79">
                <a:extLst>
                  <a:ext uri="{FF2B5EF4-FFF2-40B4-BE49-F238E27FC236}">
                    <a16:creationId xmlns:a16="http://schemas.microsoft.com/office/drawing/2014/main" id="{F7DD670F-7A46-7625-7B07-828DDC6609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1127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4" name="Line 80">
                <a:extLst>
                  <a:ext uri="{FF2B5EF4-FFF2-40B4-BE49-F238E27FC236}">
                    <a16:creationId xmlns:a16="http://schemas.microsoft.com/office/drawing/2014/main" id="{73C32B85-845D-2941-3E7F-9C93EDD248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0" y="1087"/>
                <a:ext cx="2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5" name="Rectangle 81">
                <a:extLst>
                  <a:ext uri="{FF2B5EF4-FFF2-40B4-BE49-F238E27FC236}">
                    <a16:creationId xmlns:a16="http://schemas.microsoft.com/office/drawing/2014/main" id="{ED3C3001-F97D-C25A-2AF9-CD35CB638D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" y="1047"/>
                <a:ext cx="122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6" name="Line 82">
                <a:extLst>
                  <a:ext uri="{FF2B5EF4-FFF2-40B4-BE49-F238E27FC236}">
                    <a16:creationId xmlns:a16="http://schemas.microsoft.com/office/drawing/2014/main" id="{DBDFA45C-0BA0-51F6-47C5-5D6D210DB0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1046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7" name="Line 83">
                <a:extLst>
                  <a:ext uri="{FF2B5EF4-FFF2-40B4-BE49-F238E27FC236}">
                    <a16:creationId xmlns:a16="http://schemas.microsoft.com/office/drawing/2014/main" id="{94456D7A-D3FF-43DB-3AC4-F557738C86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1006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8" name="Line 84">
                <a:extLst>
                  <a:ext uri="{FF2B5EF4-FFF2-40B4-BE49-F238E27FC236}">
                    <a16:creationId xmlns:a16="http://schemas.microsoft.com/office/drawing/2014/main" id="{AF838C54-62EF-638B-7D0B-F9FFC1DF71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965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9" name="Line 85">
                <a:extLst>
                  <a:ext uri="{FF2B5EF4-FFF2-40B4-BE49-F238E27FC236}">
                    <a16:creationId xmlns:a16="http://schemas.microsoft.com/office/drawing/2014/main" id="{E291FB8B-511C-1247-48F0-648259D496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924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0" name="Line 86">
                <a:extLst>
                  <a:ext uri="{FF2B5EF4-FFF2-40B4-BE49-F238E27FC236}">
                    <a16:creationId xmlns:a16="http://schemas.microsoft.com/office/drawing/2014/main" id="{47D3471E-C550-55E2-29EB-AA4C304E71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0" y="884"/>
                <a:ext cx="2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1" name="Rectangle 87">
                <a:extLst>
                  <a:ext uri="{FF2B5EF4-FFF2-40B4-BE49-F238E27FC236}">
                    <a16:creationId xmlns:a16="http://schemas.microsoft.com/office/drawing/2014/main" id="{6590DEBC-E8AA-07D3-E7D4-28C587B5EB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0" y="844"/>
                <a:ext cx="67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2" name="Line 88">
                <a:extLst>
                  <a:ext uri="{FF2B5EF4-FFF2-40B4-BE49-F238E27FC236}">
                    <a16:creationId xmlns:a16="http://schemas.microsoft.com/office/drawing/2014/main" id="{79C72EFD-2B40-8707-31BF-A61558D40C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84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3" name="Line 89">
                <a:extLst>
                  <a:ext uri="{FF2B5EF4-FFF2-40B4-BE49-F238E27FC236}">
                    <a16:creationId xmlns:a16="http://schemas.microsoft.com/office/drawing/2014/main" id="{32A076F9-EBCB-1F59-91D5-C4EC6BF4BA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80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4" name="Line 90">
                <a:extLst>
                  <a:ext uri="{FF2B5EF4-FFF2-40B4-BE49-F238E27FC236}">
                    <a16:creationId xmlns:a16="http://schemas.microsoft.com/office/drawing/2014/main" id="{A5E55099-7741-799F-2D55-5FBF8A51E3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762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5" name="Line 91">
                <a:extLst>
                  <a:ext uri="{FF2B5EF4-FFF2-40B4-BE49-F238E27FC236}">
                    <a16:creationId xmlns:a16="http://schemas.microsoft.com/office/drawing/2014/main" id="{6B0D4D84-F12C-F001-7093-0F40318793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722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6" name="Line 92">
                <a:extLst>
                  <a:ext uri="{FF2B5EF4-FFF2-40B4-BE49-F238E27FC236}">
                    <a16:creationId xmlns:a16="http://schemas.microsoft.com/office/drawing/2014/main" id="{E9907C5C-2577-58A5-6645-0ED4E426C5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0" y="681"/>
                <a:ext cx="2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7" name="Rectangle 93">
                <a:extLst>
                  <a:ext uri="{FF2B5EF4-FFF2-40B4-BE49-F238E27FC236}">
                    <a16:creationId xmlns:a16="http://schemas.microsoft.com/office/drawing/2014/main" id="{72C4A982-8676-ED2E-FEC8-1AA983D8D4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7" y="641"/>
                <a:ext cx="100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8" name="Line 94">
                <a:extLst>
                  <a:ext uri="{FF2B5EF4-FFF2-40B4-BE49-F238E27FC236}">
                    <a16:creationId xmlns:a16="http://schemas.microsoft.com/office/drawing/2014/main" id="{A902D699-8A51-B5F4-F5D0-F0FAE925AB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64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9" name="Line 95">
                <a:extLst>
                  <a:ext uri="{FF2B5EF4-FFF2-40B4-BE49-F238E27FC236}">
                    <a16:creationId xmlns:a16="http://schemas.microsoft.com/office/drawing/2014/main" id="{9EDE058F-8991-9B15-D5A8-1515694066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600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0" name="Line 96">
                <a:extLst>
                  <a:ext uri="{FF2B5EF4-FFF2-40B4-BE49-F238E27FC236}">
                    <a16:creationId xmlns:a16="http://schemas.microsoft.com/office/drawing/2014/main" id="{5ABE8A86-7E0B-B6D0-B950-0347414BD2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55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1" name="Line 97">
                <a:extLst>
                  <a:ext uri="{FF2B5EF4-FFF2-40B4-BE49-F238E27FC236}">
                    <a16:creationId xmlns:a16="http://schemas.microsoft.com/office/drawing/2014/main" id="{AE66828B-78C9-46D2-0AEA-2C7D422BFB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51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2" name="Line 98">
                <a:extLst>
                  <a:ext uri="{FF2B5EF4-FFF2-40B4-BE49-F238E27FC236}">
                    <a16:creationId xmlns:a16="http://schemas.microsoft.com/office/drawing/2014/main" id="{8EB10431-1942-A0D0-0CFD-3E72E93F82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0" y="478"/>
                <a:ext cx="2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3" name="Rectangle 99">
                <a:extLst>
                  <a:ext uri="{FF2B5EF4-FFF2-40B4-BE49-F238E27FC236}">
                    <a16:creationId xmlns:a16="http://schemas.microsoft.com/office/drawing/2014/main" id="{750FAD93-56CA-FBA8-4D42-216BD98B29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3" y="437"/>
                <a:ext cx="139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04" name="Line 100">
                <a:extLst>
                  <a:ext uri="{FF2B5EF4-FFF2-40B4-BE49-F238E27FC236}">
                    <a16:creationId xmlns:a16="http://schemas.microsoft.com/office/drawing/2014/main" id="{BCC8CC61-8FB6-92BB-C3A8-17055DDA53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438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5" name="Line 101">
                <a:extLst>
                  <a:ext uri="{FF2B5EF4-FFF2-40B4-BE49-F238E27FC236}">
                    <a16:creationId xmlns:a16="http://schemas.microsoft.com/office/drawing/2014/main" id="{0F35C481-CE91-2C4A-156B-8F1EF45EA4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397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6" name="Line 102">
                <a:extLst>
                  <a:ext uri="{FF2B5EF4-FFF2-40B4-BE49-F238E27FC236}">
                    <a16:creationId xmlns:a16="http://schemas.microsoft.com/office/drawing/2014/main" id="{AF549156-992A-997F-D448-E973486B6B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357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7" name="Line 103">
                <a:extLst>
                  <a:ext uri="{FF2B5EF4-FFF2-40B4-BE49-F238E27FC236}">
                    <a16:creationId xmlns:a16="http://schemas.microsoft.com/office/drawing/2014/main" id="{F4EC62DB-6501-9C45-3BBA-8CBF9DD8FB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60" y="316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8" name="Line 104">
                <a:extLst>
                  <a:ext uri="{FF2B5EF4-FFF2-40B4-BE49-F238E27FC236}">
                    <a16:creationId xmlns:a16="http://schemas.microsoft.com/office/drawing/2014/main" id="{80EC9E3C-344C-395B-C153-C6B6E2E687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0" y="276"/>
                <a:ext cx="2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9" name="Rectangle 105">
                <a:extLst>
                  <a:ext uri="{FF2B5EF4-FFF2-40B4-BE49-F238E27FC236}">
                    <a16:creationId xmlns:a16="http://schemas.microsoft.com/office/drawing/2014/main" id="{593A6D07-6B12-6A02-C54C-AB88D43B2C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3" y="234"/>
                <a:ext cx="139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10" name="Rectangle 106">
                <a:extLst>
                  <a:ext uri="{FF2B5EF4-FFF2-40B4-BE49-F238E27FC236}">
                    <a16:creationId xmlns:a16="http://schemas.microsoft.com/office/drawing/2014/main" id="{ACBFBFB6-86E1-6E78-7B5E-FC4CCCC9C1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" y="276"/>
                <a:ext cx="3162" cy="121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1" name="Line 107">
                <a:extLst>
                  <a:ext uri="{FF2B5EF4-FFF2-40B4-BE49-F238E27FC236}">
                    <a16:creationId xmlns:a16="http://schemas.microsoft.com/office/drawing/2014/main" id="{BDC2CC84-7C22-02DC-707F-ABFF55CA2C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8" y="484"/>
                <a:ext cx="0" cy="40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2" name="Line 108">
                <a:extLst>
                  <a:ext uri="{FF2B5EF4-FFF2-40B4-BE49-F238E27FC236}">
                    <a16:creationId xmlns:a16="http://schemas.microsoft.com/office/drawing/2014/main" id="{207A0A32-F3D7-D8A0-A6C7-473D373157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04" y="795"/>
                <a:ext cx="0" cy="8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3" name="Line 109">
                <a:extLst>
                  <a:ext uri="{FF2B5EF4-FFF2-40B4-BE49-F238E27FC236}">
                    <a16:creationId xmlns:a16="http://schemas.microsoft.com/office/drawing/2014/main" id="{A6476E6F-BEB0-A715-B460-ECD043BFC2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1" y="615"/>
                <a:ext cx="0" cy="26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4" name="Line 110">
                <a:extLst>
                  <a:ext uri="{FF2B5EF4-FFF2-40B4-BE49-F238E27FC236}">
                    <a16:creationId xmlns:a16="http://schemas.microsoft.com/office/drawing/2014/main" id="{8C2A5B0C-BAD9-3672-1D65-B9CAB961FC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18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5" name="Line 111">
                <a:extLst>
                  <a:ext uri="{FF2B5EF4-FFF2-40B4-BE49-F238E27FC236}">
                    <a16:creationId xmlns:a16="http://schemas.microsoft.com/office/drawing/2014/main" id="{9D846235-0E4A-656D-F37C-A5638DE196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4" y="877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6" name="Line 112">
                <a:extLst>
                  <a:ext uri="{FF2B5EF4-FFF2-40B4-BE49-F238E27FC236}">
                    <a16:creationId xmlns:a16="http://schemas.microsoft.com/office/drawing/2014/main" id="{9BA12AEA-CFE8-2FED-4F6E-363B5A1336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1" y="877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7" name="Line 113">
                <a:extLst>
                  <a:ext uri="{FF2B5EF4-FFF2-40B4-BE49-F238E27FC236}">
                    <a16:creationId xmlns:a16="http://schemas.microsoft.com/office/drawing/2014/main" id="{96AC4357-4FFB-EC41-7A48-385DD7B044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8" y="881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8" name="Line 114">
                <a:extLst>
                  <a:ext uri="{FF2B5EF4-FFF2-40B4-BE49-F238E27FC236}">
                    <a16:creationId xmlns:a16="http://schemas.microsoft.com/office/drawing/2014/main" id="{E22BB42F-138B-3D36-3925-14135663E7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4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9" name="Line 115">
                <a:extLst>
                  <a:ext uri="{FF2B5EF4-FFF2-40B4-BE49-F238E27FC236}">
                    <a16:creationId xmlns:a16="http://schemas.microsoft.com/office/drawing/2014/main" id="{86A23E8F-FF93-7309-3764-6552F2C84D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7" y="881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0" name="Line 116">
                <a:extLst>
                  <a:ext uri="{FF2B5EF4-FFF2-40B4-BE49-F238E27FC236}">
                    <a16:creationId xmlns:a16="http://schemas.microsoft.com/office/drawing/2014/main" id="{52608D29-8758-EAE6-2847-53F28D53E9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8" y="824"/>
                <a:ext cx="0" cy="6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1" name="Line 117">
                <a:extLst>
                  <a:ext uri="{FF2B5EF4-FFF2-40B4-BE49-F238E27FC236}">
                    <a16:creationId xmlns:a16="http://schemas.microsoft.com/office/drawing/2014/main" id="{7E76AEA5-642A-874E-72EB-FDB970049C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84" y="797"/>
                <a:ext cx="0" cy="8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2" name="Line 118">
                <a:extLst>
                  <a:ext uri="{FF2B5EF4-FFF2-40B4-BE49-F238E27FC236}">
                    <a16:creationId xmlns:a16="http://schemas.microsoft.com/office/drawing/2014/main" id="{1EB8775E-7CD1-961D-1B21-350259D8A1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1" y="478"/>
                <a:ext cx="0" cy="40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3" name="Line 119">
                <a:extLst>
                  <a:ext uri="{FF2B5EF4-FFF2-40B4-BE49-F238E27FC236}">
                    <a16:creationId xmlns:a16="http://schemas.microsoft.com/office/drawing/2014/main" id="{60C553B7-A745-11F6-17E1-C9CA6EBBC9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8" y="579"/>
                <a:ext cx="0" cy="30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4" name="Line 120">
                <a:extLst>
                  <a:ext uri="{FF2B5EF4-FFF2-40B4-BE49-F238E27FC236}">
                    <a16:creationId xmlns:a16="http://schemas.microsoft.com/office/drawing/2014/main" id="{DAEFED91-CFBC-5F4C-EA57-0074A42360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4" y="655"/>
                <a:ext cx="0" cy="22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5" name="Line 121">
                <a:extLst>
                  <a:ext uri="{FF2B5EF4-FFF2-40B4-BE49-F238E27FC236}">
                    <a16:creationId xmlns:a16="http://schemas.microsoft.com/office/drawing/2014/main" id="{D65110F6-93E9-DF1A-10AE-B24BACE90D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1" y="881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6" name="Line 122">
                <a:extLst>
                  <a:ext uri="{FF2B5EF4-FFF2-40B4-BE49-F238E27FC236}">
                    <a16:creationId xmlns:a16="http://schemas.microsoft.com/office/drawing/2014/main" id="{59987E15-221D-DEFD-5EEF-8EF3144B56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57" y="864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7" name="Line 123">
                <a:extLst>
                  <a:ext uri="{FF2B5EF4-FFF2-40B4-BE49-F238E27FC236}">
                    <a16:creationId xmlns:a16="http://schemas.microsoft.com/office/drawing/2014/main" id="{42B523B1-43F8-20FC-78AF-71AD7D8FE6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5" y="869"/>
                <a:ext cx="0" cy="1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8" name="Line 124">
                <a:extLst>
                  <a:ext uri="{FF2B5EF4-FFF2-40B4-BE49-F238E27FC236}">
                    <a16:creationId xmlns:a16="http://schemas.microsoft.com/office/drawing/2014/main" id="{240E15C1-EA86-5EE4-19C8-7EDE090EB0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71" y="783"/>
                <a:ext cx="0" cy="10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9" name="Line 125">
                <a:extLst>
                  <a:ext uri="{FF2B5EF4-FFF2-40B4-BE49-F238E27FC236}">
                    <a16:creationId xmlns:a16="http://schemas.microsoft.com/office/drawing/2014/main" id="{A130EC8D-3EE3-D5CA-D354-2E87803731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78" y="841"/>
                <a:ext cx="0" cy="4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0" name="Line 126">
                <a:extLst>
                  <a:ext uri="{FF2B5EF4-FFF2-40B4-BE49-F238E27FC236}">
                    <a16:creationId xmlns:a16="http://schemas.microsoft.com/office/drawing/2014/main" id="{8757223B-2E20-C123-96A1-872D001560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84" y="487"/>
                <a:ext cx="0" cy="39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1" name="Line 127">
                <a:extLst>
                  <a:ext uri="{FF2B5EF4-FFF2-40B4-BE49-F238E27FC236}">
                    <a16:creationId xmlns:a16="http://schemas.microsoft.com/office/drawing/2014/main" id="{070D1034-78DC-95DF-EDC2-0DFE3E2E66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1" y="542"/>
                <a:ext cx="0" cy="34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2" name="Line 128">
                <a:extLst>
                  <a:ext uri="{FF2B5EF4-FFF2-40B4-BE49-F238E27FC236}">
                    <a16:creationId xmlns:a16="http://schemas.microsoft.com/office/drawing/2014/main" id="{5B346AD6-D404-4F26-50E4-600633AEDF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8" y="799"/>
                <a:ext cx="0" cy="8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3" name="Line 129">
                <a:extLst>
                  <a:ext uri="{FF2B5EF4-FFF2-40B4-BE49-F238E27FC236}">
                    <a16:creationId xmlns:a16="http://schemas.microsoft.com/office/drawing/2014/main" id="{0B64A5B4-86E5-871E-3963-3FBC872D34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05" y="879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4" name="Line 130">
                <a:extLst>
                  <a:ext uri="{FF2B5EF4-FFF2-40B4-BE49-F238E27FC236}">
                    <a16:creationId xmlns:a16="http://schemas.microsoft.com/office/drawing/2014/main" id="{ED3979DF-392C-B5EA-CAC6-CDD89BF88B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1" y="876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5" name="Line 131">
                <a:extLst>
                  <a:ext uri="{FF2B5EF4-FFF2-40B4-BE49-F238E27FC236}">
                    <a16:creationId xmlns:a16="http://schemas.microsoft.com/office/drawing/2014/main" id="{56F12E28-4A20-A894-DE59-E7874AB638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4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6" name="Line 132">
                <a:extLst>
                  <a:ext uri="{FF2B5EF4-FFF2-40B4-BE49-F238E27FC236}">
                    <a16:creationId xmlns:a16="http://schemas.microsoft.com/office/drawing/2014/main" id="{7407B324-732E-E203-CF01-97C3A1B3D9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44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7" name="Line 133">
                <a:extLst>
                  <a:ext uri="{FF2B5EF4-FFF2-40B4-BE49-F238E27FC236}">
                    <a16:creationId xmlns:a16="http://schemas.microsoft.com/office/drawing/2014/main" id="{3F18AB91-8AAA-CD71-8FF8-0C7699B92D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1" y="874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8" name="Line 134">
                <a:extLst>
                  <a:ext uri="{FF2B5EF4-FFF2-40B4-BE49-F238E27FC236}">
                    <a16:creationId xmlns:a16="http://schemas.microsoft.com/office/drawing/2014/main" id="{142F4E3C-8D6C-FA7B-D1C1-4A188BBE26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64" y="857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9" name="Line 135">
                <a:extLst>
                  <a:ext uri="{FF2B5EF4-FFF2-40B4-BE49-F238E27FC236}">
                    <a16:creationId xmlns:a16="http://schemas.microsoft.com/office/drawing/2014/main" id="{223EEB47-BC02-BF3C-EB2F-04F03D1FF2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71" y="801"/>
                <a:ext cx="0" cy="8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0" name="Line 136">
                <a:extLst>
                  <a:ext uri="{FF2B5EF4-FFF2-40B4-BE49-F238E27FC236}">
                    <a16:creationId xmlns:a16="http://schemas.microsoft.com/office/drawing/2014/main" id="{76A07E2E-BB61-5166-BC51-7645D2E1E4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78" y="635"/>
                <a:ext cx="0" cy="24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1" name="Line 137">
                <a:extLst>
                  <a:ext uri="{FF2B5EF4-FFF2-40B4-BE49-F238E27FC236}">
                    <a16:creationId xmlns:a16="http://schemas.microsoft.com/office/drawing/2014/main" id="{81F7A9E7-8B9F-5D93-9D7F-99A2CB560C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84" y="685"/>
                <a:ext cx="0" cy="19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2" name="Line 138">
                <a:extLst>
                  <a:ext uri="{FF2B5EF4-FFF2-40B4-BE49-F238E27FC236}">
                    <a16:creationId xmlns:a16="http://schemas.microsoft.com/office/drawing/2014/main" id="{BE56814E-16C4-E296-E0EB-EFDEA296FD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91" y="833"/>
                <a:ext cx="0" cy="5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3" name="Line 139">
                <a:extLst>
                  <a:ext uri="{FF2B5EF4-FFF2-40B4-BE49-F238E27FC236}">
                    <a16:creationId xmlns:a16="http://schemas.microsoft.com/office/drawing/2014/main" id="{D01DE443-60BC-F086-D9DC-428B0A11DC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17" y="875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4" name="Line 140">
                <a:extLst>
                  <a:ext uri="{FF2B5EF4-FFF2-40B4-BE49-F238E27FC236}">
                    <a16:creationId xmlns:a16="http://schemas.microsoft.com/office/drawing/2014/main" id="{E8E2C0C8-F9A2-5724-4768-F909E4B39E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25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5" name="Line 141">
                <a:extLst>
                  <a:ext uri="{FF2B5EF4-FFF2-40B4-BE49-F238E27FC236}">
                    <a16:creationId xmlns:a16="http://schemas.microsoft.com/office/drawing/2014/main" id="{8B6869F6-FC79-4375-8C23-ED69ACAB12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37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6" name="Line 142">
                <a:extLst>
                  <a:ext uri="{FF2B5EF4-FFF2-40B4-BE49-F238E27FC236}">
                    <a16:creationId xmlns:a16="http://schemas.microsoft.com/office/drawing/2014/main" id="{4B380201-9CB5-6A71-B110-0DC742D531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51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7" name="Line 143">
                <a:extLst>
                  <a:ext uri="{FF2B5EF4-FFF2-40B4-BE49-F238E27FC236}">
                    <a16:creationId xmlns:a16="http://schemas.microsoft.com/office/drawing/2014/main" id="{F0B1D7AB-D217-BF2D-9B4A-8BC46CB319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58" y="881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8" name="Line 144">
                <a:extLst>
                  <a:ext uri="{FF2B5EF4-FFF2-40B4-BE49-F238E27FC236}">
                    <a16:creationId xmlns:a16="http://schemas.microsoft.com/office/drawing/2014/main" id="{FF84E7B4-FC0E-9E66-8919-FDE02E0769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65" y="852"/>
                <a:ext cx="0" cy="3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9" name="Line 145">
                <a:extLst>
                  <a:ext uri="{FF2B5EF4-FFF2-40B4-BE49-F238E27FC236}">
                    <a16:creationId xmlns:a16="http://schemas.microsoft.com/office/drawing/2014/main" id="{FB5FD6C9-2C58-D4CF-BA02-E96FEEFF6B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71" y="738"/>
                <a:ext cx="0" cy="14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0" name="Line 146">
                <a:extLst>
                  <a:ext uri="{FF2B5EF4-FFF2-40B4-BE49-F238E27FC236}">
                    <a16:creationId xmlns:a16="http://schemas.microsoft.com/office/drawing/2014/main" id="{B3989DDC-DA9F-52C4-FC57-372F8A483E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78" y="838"/>
                <a:ext cx="0" cy="4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1" name="Line 147">
                <a:extLst>
                  <a:ext uri="{FF2B5EF4-FFF2-40B4-BE49-F238E27FC236}">
                    <a16:creationId xmlns:a16="http://schemas.microsoft.com/office/drawing/2014/main" id="{D905D352-A066-3F3C-BCFB-09DACAACD0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85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2" name="Line 148">
                <a:extLst>
                  <a:ext uri="{FF2B5EF4-FFF2-40B4-BE49-F238E27FC236}">
                    <a16:creationId xmlns:a16="http://schemas.microsoft.com/office/drawing/2014/main" id="{D72FEAFE-4BA3-D5F0-7955-CFFFBA2AD7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99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3" name="Line 149">
                <a:extLst>
                  <a:ext uri="{FF2B5EF4-FFF2-40B4-BE49-F238E27FC236}">
                    <a16:creationId xmlns:a16="http://schemas.microsoft.com/office/drawing/2014/main" id="{F01D65CB-3711-109E-5E41-0B1C6BC515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4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4" name="Line 150">
                <a:extLst>
                  <a:ext uri="{FF2B5EF4-FFF2-40B4-BE49-F238E27FC236}">
                    <a16:creationId xmlns:a16="http://schemas.microsoft.com/office/drawing/2014/main" id="{C7762B36-C165-0520-8415-91062530D6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9" y="875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5" name="Line 151">
                <a:extLst>
                  <a:ext uri="{FF2B5EF4-FFF2-40B4-BE49-F238E27FC236}">
                    <a16:creationId xmlns:a16="http://schemas.microsoft.com/office/drawing/2014/main" id="{56180819-42E6-F5D4-3390-F8EF583BAC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38" y="878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6" name="Line 152">
                <a:extLst>
                  <a:ext uri="{FF2B5EF4-FFF2-40B4-BE49-F238E27FC236}">
                    <a16:creationId xmlns:a16="http://schemas.microsoft.com/office/drawing/2014/main" id="{F06385C0-B28B-D2AF-3C52-C7AFB72A8D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51" y="877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7" name="Line 153">
                <a:extLst>
                  <a:ext uri="{FF2B5EF4-FFF2-40B4-BE49-F238E27FC236}">
                    <a16:creationId xmlns:a16="http://schemas.microsoft.com/office/drawing/2014/main" id="{88C0F81D-2B05-26A5-F4D7-3AF8C6F34A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58" y="873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8" name="Line 154">
                <a:extLst>
                  <a:ext uri="{FF2B5EF4-FFF2-40B4-BE49-F238E27FC236}">
                    <a16:creationId xmlns:a16="http://schemas.microsoft.com/office/drawing/2014/main" id="{982D802B-7E10-B373-5BEA-984C417ADC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64" y="794"/>
                <a:ext cx="0" cy="9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9" name="Line 155">
                <a:extLst>
                  <a:ext uri="{FF2B5EF4-FFF2-40B4-BE49-F238E27FC236}">
                    <a16:creationId xmlns:a16="http://schemas.microsoft.com/office/drawing/2014/main" id="{59993519-DBF4-EA50-E019-AAE5212AFE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71" y="855"/>
                <a:ext cx="0" cy="2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0" name="Line 156">
                <a:extLst>
                  <a:ext uri="{FF2B5EF4-FFF2-40B4-BE49-F238E27FC236}">
                    <a16:creationId xmlns:a16="http://schemas.microsoft.com/office/drawing/2014/main" id="{2C25752E-5495-5C90-12F1-FFD0ED311B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77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1" name="Line 157">
                <a:extLst>
                  <a:ext uri="{FF2B5EF4-FFF2-40B4-BE49-F238E27FC236}">
                    <a16:creationId xmlns:a16="http://schemas.microsoft.com/office/drawing/2014/main" id="{5BC782E7-01C1-6211-FBFF-C50A9B5DCE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1" y="877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2" name="Line 158">
                <a:extLst>
                  <a:ext uri="{FF2B5EF4-FFF2-40B4-BE49-F238E27FC236}">
                    <a16:creationId xmlns:a16="http://schemas.microsoft.com/office/drawing/2014/main" id="{2CA15B73-D4A3-0F58-6400-98854A112C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7" y="875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3" name="Line 159">
                <a:extLst>
                  <a:ext uri="{FF2B5EF4-FFF2-40B4-BE49-F238E27FC236}">
                    <a16:creationId xmlns:a16="http://schemas.microsoft.com/office/drawing/2014/main" id="{B06AE332-E85E-E561-20BF-C8BFE17B68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11" y="874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4" name="Line 160">
                <a:extLst>
                  <a:ext uri="{FF2B5EF4-FFF2-40B4-BE49-F238E27FC236}">
                    <a16:creationId xmlns:a16="http://schemas.microsoft.com/office/drawing/2014/main" id="{CFB33E5F-370F-55CE-5124-78596330BE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38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5" name="Line 161">
                <a:extLst>
                  <a:ext uri="{FF2B5EF4-FFF2-40B4-BE49-F238E27FC236}">
                    <a16:creationId xmlns:a16="http://schemas.microsoft.com/office/drawing/2014/main" id="{7AFE262E-4609-1B8D-2FE5-DF6B44F611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58" y="854"/>
                <a:ext cx="0" cy="3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6" name="Line 162">
                <a:extLst>
                  <a:ext uri="{FF2B5EF4-FFF2-40B4-BE49-F238E27FC236}">
                    <a16:creationId xmlns:a16="http://schemas.microsoft.com/office/drawing/2014/main" id="{3DD10FD9-79F1-F9EC-4C6D-4712CDDDAF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65" y="864"/>
                <a:ext cx="0" cy="2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7" name="Line 163">
                <a:extLst>
                  <a:ext uri="{FF2B5EF4-FFF2-40B4-BE49-F238E27FC236}">
                    <a16:creationId xmlns:a16="http://schemas.microsoft.com/office/drawing/2014/main" id="{2B88BB48-EB90-9A47-8D5A-2E03EECABE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71" y="881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8" name="Line 164">
                <a:extLst>
                  <a:ext uri="{FF2B5EF4-FFF2-40B4-BE49-F238E27FC236}">
                    <a16:creationId xmlns:a16="http://schemas.microsoft.com/office/drawing/2014/main" id="{EFFED2FC-0B5B-AE49-369B-2B608B6262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31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9" name="Line 165">
                <a:extLst>
                  <a:ext uri="{FF2B5EF4-FFF2-40B4-BE49-F238E27FC236}">
                    <a16:creationId xmlns:a16="http://schemas.microsoft.com/office/drawing/2014/main" id="{6FBCF753-4858-96D9-D5F4-DA63B9E392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40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0" name="Line 166">
                <a:extLst>
                  <a:ext uri="{FF2B5EF4-FFF2-40B4-BE49-F238E27FC236}">
                    <a16:creationId xmlns:a16="http://schemas.microsoft.com/office/drawing/2014/main" id="{076DC700-F915-85C6-2AFE-C920C6C7B6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54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1" name="Line 167">
                <a:extLst>
                  <a:ext uri="{FF2B5EF4-FFF2-40B4-BE49-F238E27FC236}">
                    <a16:creationId xmlns:a16="http://schemas.microsoft.com/office/drawing/2014/main" id="{5EECA972-E176-D8A8-B849-A237DFABAF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58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2" name="Line 168">
                <a:extLst>
                  <a:ext uri="{FF2B5EF4-FFF2-40B4-BE49-F238E27FC236}">
                    <a16:creationId xmlns:a16="http://schemas.microsoft.com/office/drawing/2014/main" id="{898A5225-BFB0-9D95-3DB7-5E4E0183E6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71" y="879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3" name="Line 169">
                <a:extLst>
                  <a:ext uri="{FF2B5EF4-FFF2-40B4-BE49-F238E27FC236}">
                    <a16:creationId xmlns:a16="http://schemas.microsoft.com/office/drawing/2014/main" id="{ED9B63A5-8514-7860-3B77-4594558A37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84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4" name="Line 170">
                <a:extLst>
                  <a:ext uri="{FF2B5EF4-FFF2-40B4-BE49-F238E27FC236}">
                    <a16:creationId xmlns:a16="http://schemas.microsoft.com/office/drawing/2014/main" id="{7C6FEB3E-5937-EEFF-94FA-8A72B85B57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99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5" name="Line 171">
                <a:extLst>
                  <a:ext uri="{FF2B5EF4-FFF2-40B4-BE49-F238E27FC236}">
                    <a16:creationId xmlns:a16="http://schemas.microsoft.com/office/drawing/2014/main" id="{FC14350A-1018-A144-FFD5-DD1275556B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07" y="879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6" name="Line 172">
                <a:extLst>
                  <a:ext uri="{FF2B5EF4-FFF2-40B4-BE49-F238E27FC236}">
                    <a16:creationId xmlns:a16="http://schemas.microsoft.com/office/drawing/2014/main" id="{720B4395-C5EF-38E7-C866-0D7FA8C504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22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7" name="Line 173">
                <a:extLst>
                  <a:ext uri="{FF2B5EF4-FFF2-40B4-BE49-F238E27FC236}">
                    <a16:creationId xmlns:a16="http://schemas.microsoft.com/office/drawing/2014/main" id="{60337097-FEF6-42A4-3678-6F677C0290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9" y="878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8" name="Line 174">
                <a:extLst>
                  <a:ext uri="{FF2B5EF4-FFF2-40B4-BE49-F238E27FC236}">
                    <a16:creationId xmlns:a16="http://schemas.microsoft.com/office/drawing/2014/main" id="{2855CBD7-4F54-2F6D-9535-8C69F3F76D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44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9" name="Line 175">
                <a:extLst>
                  <a:ext uri="{FF2B5EF4-FFF2-40B4-BE49-F238E27FC236}">
                    <a16:creationId xmlns:a16="http://schemas.microsoft.com/office/drawing/2014/main" id="{2E008791-4428-2197-E8AA-82BBE05EDD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52" y="858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0" name="Line 176">
                <a:extLst>
                  <a:ext uri="{FF2B5EF4-FFF2-40B4-BE49-F238E27FC236}">
                    <a16:creationId xmlns:a16="http://schemas.microsoft.com/office/drawing/2014/main" id="{CD5F6AA9-C319-800F-84A0-AA107AF1C5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58" y="879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1" name="Line 177">
                <a:extLst>
                  <a:ext uri="{FF2B5EF4-FFF2-40B4-BE49-F238E27FC236}">
                    <a16:creationId xmlns:a16="http://schemas.microsoft.com/office/drawing/2014/main" id="{8C92C866-1986-C4E1-1E29-D2360F2116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73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2" name="Line 178">
                <a:extLst>
                  <a:ext uri="{FF2B5EF4-FFF2-40B4-BE49-F238E27FC236}">
                    <a16:creationId xmlns:a16="http://schemas.microsoft.com/office/drawing/2014/main" id="{DA4ADBA5-2DAB-A70F-FB3A-411BD94ED8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03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3" name="Line 179">
                <a:extLst>
                  <a:ext uri="{FF2B5EF4-FFF2-40B4-BE49-F238E27FC236}">
                    <a16:creationId xmlns:a16="http://schemas.microsoft.com/office/drawing/2014/main" id="{6CC3528C-9777-6E4D-F792-D3E4F6EE21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11" y="880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4" name="Line 180">
                <a:extLst>
                  <a:ext uri="{FF2B5EF4-FFF2-40B4-BE49-F238E27FC236}">
                    <a16:creationId xmlns:a16="http://schemas.microsoft.com/office/drawing/2014/main" id="{64AF125D-F9C7-2979-50DF-A016136037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26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5" name="Line 181">
                <a:extLst>
                  <a:ext uri="{FF2B5EF4-FFF2-40B4-BE49-F238E27FC236}">
                    <a16:creationId xmlns:a16="http://schemas.microsoft.com/office/drawing/2014/main" id="{3097C910-C4AE-B431-EAC4-4971F9807B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38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6" name="Line 182">
                <a:extLst>
                  <a:ext uri="{FF2B5EF4-FFF2-40B4-BE49-F238E27FC236}">
                    <a16:creationId xmlns:a16="http://schemas.microsoft.com/office/drawing/2014/main" id="{45ECA399-5F3A-4399-C11E-A00D9313AB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47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7" name="Line 183">
                <a:extLst>
                  <a:ext uri="{FF2B5EF4-FFF2-40B4-BE49-F238E27FC236}">
                    <a16:creationId xmlns:a16="http://schemas.microsoft.com/office/drawing/2014/main" id="{FB87A177-F43C-2FE0-5A46-8447514F14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51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8" name="Line 184">
                <a:extLst>
                  <a:ext uri="{FF2B5EF4-FFF2-40B4-BE49-F238E27FC236}">
                    <a16:creationId xmlns:a16="http://schemas.microsoft.com/office/drawing/2014/main" id="{F8455DB6-87D4-A396-ED8E-3787466B94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58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9" name="Line 185">
                <a:extLst>
                  <a:ext uri="{FF2B5EF4-FFF2-40B4-BE49-F238E27FC236}">
                    <a16:creationId xmlns:a16="http://schemas.microsoft.com/office/drawing/2014/main" id="{7CB5A6A5-0E19-56BB-7F9E-8382177765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86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0" name="Line 186">
                <a:extLst>
                  <a:ext uri="{FF2B5EF4-FFF2-40B4-BE49-F238E27FC236}">
                    <a16:creationId xmlns:a16="http://schemas.microsoft.com/office/drawing/2014/main" id="{2724A9E0-40A5-9A4A-4511-D9796C0C88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91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1" name="Line 187">
                <a:extLst>
                  <a:ext uri="{FF2B5EF4-FFF2-40B4-BE49-F238E27FC236}">
                    <a16:creationId xmlns:a16="http://schemas.microsoft.com/office/drawing/2014/main" id="{4B10EB37-913A-E8AA-BBB6-735C43F728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05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2" name="Line 188">
                <a:extLst>
                  <a:ext uri="{FF2B5EF4-FFF2-40B4-BE49-F238E27FC236}">
                    <a16:creationId xmlns:a16="http://schemas.microsoft.com/office/drawing/2014/main" id="{37254A92-75B7-7A0C-B1DB-CD2E1D42CD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11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3" name="Line 189">
                <a:extLst>
                  <a:ext uri="{FF2B5EF4-FFF2-40B4-BE49-F238E27FC236}">
                    <a16:creationId xmlns:a16="http://schemas.microsoft.com/office/drawing/2014/main" id="{C25DB4FC-C20A-783C-825B-C77FBC3E0C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21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4" name="Line 190">
                <a:extLst>
                  <a:ext uri="{FF2B5EF4-FFF2-40B4-BE49-F238E27FC236}">
                    <a16:creationId xmlns:a16="http://schemas.microsoft.com/office/drawing/2014/main" id="{2BB3FA4B-6909-95F7-D667-590289BC9A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38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5" name="Line 191">
                <a:extLst>
                  <a:ext uri="{FF2B5EF4-FFF2-40B4-BE49-F238E27FC236}">
                    <a16:creationId xmlns:a16="http://schemas.microsoft.com/office/drawing/2014/main" id="{5E6D73D9-4B2A-FAC5-D085-DB9863682C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45" y="881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6" name="Line 192">
                <a:extLst>
                  <a:ext uri="{FF2B5EF4-FFF2-40B4-BE49-F238E27FC236}">
                    <a16:creationId xmlns:a16="http://schemas.microsoft.com/office/drawing/2014/main" id="{01D81F5A-7ADA-9938-8263-466C4C20AA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58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7" name="Line 193">
                <a:extLst>
                  <a:ext uri="{FF2B5EF4-FFF2-40B4-BE49-F238E27FC236}">
                    <a16:creationId xmlns:a16="http://schemas.microsoft.com/office/drawing/2014/main" id="{0348231A-4D70-3E49-2EC2-C31220955B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78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8" name="Line 194">
                <a:extLst>
                  <a:ext uri="{FF2B5EF4-FFF2-40B4-BE49-F238E27FC236}">
                    <a16:creationId xmlns:a16="http://schemas.microsoft.com/office/drawing/2014/main" id="{E4A3562E-FEEC-2637-1025-5C82DC7BA4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85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9" name="Line 195">
                <a:extLst>
                  <a:ext uri="{FF2B5EF4-FFF2-40B4-BE49-F238E27FC236}">
                    <a16:creationId xmlns:a16="http://schemas.microsoft.com/office/drawing/2014/main" id="{75B7269A-A299-A97A-3766-63A4BB7417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91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0" name="Line 196">
                <a:extLst>
                  <a:ext uri="{FF2B5EF4-FFF2-40B4-BE49-F238E27FC236}">
                    <a16:creationId xmlns:a16="http://schemas.microsoft.com/office/drawing/2014/main" id="{A815265F-3AC3-1DC8-8A0E-1D2AD454F8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98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1" name="Line 197">
                <a:extLst>
                  <a:ext uri="{FF2B5EF4-FFF2-40B4-BE49-F238E27FC236}">
                    <a16:creationId xmlns:a16="http://schemas.microsoft.com/office/drawing/2014/main" id="{3D6B80E7-6C3C-7561-0898-4E7E5E3ECF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05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2" name="Line 198">
                <a:extLst>
                  <a:ext uri="{FF2B5EF4-FFF2-40B4-BE49-F238E27FC236}">
                    <a16:creationId xmlns:a16="http://schemas.microsoft.com/office/drawing/2014/main" id="{57D0D394-1B1D-69D1-A0FB-069BB729DF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2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3" name="Line 199">
                <a:extLst>
                  <a:ext uri="{FF2B5EF4-FFF2-40B4-BE49-F238E27FC236}">
                    <a16:creationId xmlns:a16="http://schemas.microsoft.com/office/drawing/2014/main" id="{A5354840-FFAE-D1D0-3AFF-41FF55C254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56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4" name="Line 200">
                <a:extLst>
                  <a:ext uri="{FF2B5EF4-FFF2-40B4-BE49-F238E27FC236}">
                    <a16:creationId xmlns:a16="http://schemas.microsoft.com/office/drawing/2014/main" id="{5401E011-59C5-901D-AC14-091C99F026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65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5" name="Line 201">
                <a:extLst>
                  <a:ext uri="{FF2B5EF4-FFF2-40B4-BE49-F238E27FC236}">
                    <a16:creationId xmlns:a16="http://schemas.microsoft.com/office/drawing/2014/main" id="{E29622B8-0AE0-1719-77AC-4060879D09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5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6" name="Line 202">
                <a:extLst>
                  <a:ext uri="{FF2B5EF4-FFF2-40B4-BE49-F238E27FC236}">
                    <a16:creationId xmlns:a16="http://schemas.microsoft.com/office/drawing/2014/main" id="{68E8B2E0-77B9-091C-1318-68F2116AF7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90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7" name="Line 203">
                <a:extLst>
                  <a:ext uri="{FF2B5EF4-FFF2-40B4-BE49-F238E27FC236}">
                    <a16:creationId xmlns:a16="http://schemas.microsoft.com/office/drawing/2014/main" id="{58D2DFD5-632F-B28C-F4E4-D70E4AEACE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96" y="881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8" name="Line 204">
                <a:extLst>
                  <a:ext uri="{FF2B5EF4-FFF2-40B4-BE49-F238E27FC236}">
                    <a16:creationId xmlns:a16="http://schemas.microsoft.com/office/drawing/2014/main" id="{D248FFB1-0436-AC04-E52A-D368D778C3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04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6" name="Group 406">
              <a:extLst>
                <a:ext uri="{FF2B5EF4-FFF2-40B4-BE49-F238E27FC236}">
                  <a16:creationId xmlns:a16="http://schemas.microsoft.com/office/drawing/2014/main" id="{8CE4D7E0-C205-64C9-4221-8F481796E9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7" y="294"/>
              <a:ext cx="3216" cy="1182"/>
              <a:chOff x="397" y="294"/>
              <a:chExt cx="3216" cy="1182"/>
            </a:xfrm>
          </p:grpSpPr>
          <p:sp>
            <p:nvSpPr>
              <p:cNvPr id="9" name="Line 206">
                <a:extLst>
                  <a:ext uri="{FF2B5EF4-FFF2-40B4-BE49-F238E27FC236}">
                    <a16:creationId xmlns:a16="http://schemas.microsoft.com/office/drawing/2014/main" id="{33ACBD36-EB57-4E97-E8C0-EA9567C976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11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Line 207">
                <a:extLst>
                  <a:ext uri="{FF2B5EF4-FFF2-40B4-BE49-F238E27FC236}">
                    <a16:creationId xmlns:a16="http://schemas.microsoft.com/office/drawing/2014/main" id="{3B333633-CEBB-2F5A-F1C4-D129BDDC6A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28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Line 208">
                <a:extLst>
                  <a:ext uri="{FF2B5EF4-FFF2-40B4-BE49-F238E27FC236}">
                    <a16:creationId xmlns:a16="http://schemas.microsoft.com/office/drawing/2014/main" id="{3EC31439-5839-F3C5-2B95-A1AD9E2248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33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Line 209">
                <a:extLst>
                  <a:ext uri="{FF2B5EF4-FFF2-40B4-BE49-F238E27FC236}">
                    <a16:creationId xmlns:a16="http://schemas.microsoft.com/office/drawing/2014/main" id="{306F0D20-BD6D-C640-FF6B-2AC5D1835D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1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Line 210">
                <a:extLst>
                  <a:ext uri="{FF2B5EF4-FFF2-40B4-BE49-F238E27FC236}">
                    <a16:creationId xmlns:a16="http://schemas.microsoft.com/office/drawing/2014/main" id="{953D442D-E64E-8FF7-BF86-77EE83C565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66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Line 211">
                <a:extLst>
                  <a:ext uri="{FF2B5EF4-FFF2-40B4-BE49-F238E27FC236}">
                    <a16:creationId xmlns:a16="http://schemas.microsoft.com/office/drawing/2014/main" id="{924098CC-2ECF-E879-8A67-1D3BE9D326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70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Line 212">
                <a:extLst>
                  <a:ext uri="{FF2B5EF4-FFF2-40B4-BE49-F238E27FC236}">
                    <a16:creationId xmlns:a16="http://schemas.microsoft.com/office/drawing/2014/main" id="{96A87660-1D35-1A9A-FC64-A64005448B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81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Line 213">
                <a:extLst>
                  <a:ext uri="{FF2B5EF4-FFF2-40B4-BE49-F238E27FC236}">
                    <a16:creationId xmlns:a16="http://schemas.microsoft.com/office/drawing/2014/main" id="{54EE0D30-43FD-E4C8-5853-E1801B4F3E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85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Line 214">
                <a:extLst>
                  <a:ext uri="{FF2B5EF4-FFF2-40B4-BE49-F238E27FC236}">
                    <a16:creationId xmlns:a16="http://schemas.microsoft.com/office/drawing/2014/main" id="{1A173AE5-3B45-CE64-D666-4703D5F4E7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90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Line 215">
                <a:extLst>
                  <a:ext uri="{FF2B5EF4-FFF2-40B4-BE49-F238E27FC236}">
                    <a16:creationId xmlns:a16="http://schemas.microsoft.com/office/drawing/2014/main" id="{8F186E79-DFB0-080F-83E6-6E9A06ED5D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98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Line 216">
                <a:extLst>
                  <a:ext uri="{FF2B5EF4-FFF2-40B4-BE49-F238E27FC236}">
                    <a16:creationId xmlns:a16="http://schemas.microsoft.com/office/drawing/2014/main" id="{9F0E42A0-F720-1EE2-1404-DE56241653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01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Line 217">
                <a:extLst>
                  <a:ext uri="{FF2B5EF4-FFF2-40B4-BE49-F238E27FC236}">
                    <a16:creationId xmlns:a16="http://schemas.microsoft.com/office/drawing/2014/main" id="{D4976CD1-AAB4-7440-0331-2309B2AB11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34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Line 218">
                <a:extLst>
                  <a:ext uri="{FF2B5EF4-FFF2-40B4-BE49-F238E27FC236}">
                    <a16:creationId xmlns:a16="http://schemas.microsoft.com/office/drawing/2014/main" id="{4FD184C8-76E1-406C-2448-1AA9D5D633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64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Line 219">
                <a:extLst>
                  <a:ext uri="{FF2B5EF4-FFF2-40B4-BE49-F238E27FC236}">
                    <a16:creationId xmlns:a16="http://schemas.microsoft.com/office/drawing/2014/main" id="{354BA756-51EF-DDC7-CE1E-DA98FF73CB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3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Line 220">
                <a:extLst>
                  <a:ext uri="{FF2B5EF4-FFF2-40B4-BE49-F238E27FC236}">
                    <a16:creationId xmlns:a16="http://schemas.microsoft.com/office/drawing/2014/main" id="{2049D3A5-E138-FCE3-500B-EC20BB7A49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8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Line 221">
                <a:extLst>
                  <a:ext uri="{FF2B5EF4-FFF2-40B4-BE49-F238E27FC236}">
                    <a16:creationId xmlns:a16="http://schemas.microsoft.com/office/drawing/2014/main" id="{D8419F84-D57E-513C-9067-0CE10B7433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85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Line 222">
                <a:extLst>
                  <a:ext uri="{FF2B5EF4-FFF2-40B4-BE49-F238E27FC236}">
                    <a16:creationId xmlns:a16="http://schemas.microsoft.com/office/drawing/2014/main" id="{7EC0D3B7-CF59-D2AF-2E01-D6DD175696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08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Line 223">
                <a:extLst>
                  <a:ext uri="{FF2B5EF4-FFF2-40B4-BE49-F238E27FC236}">
                    <a16:creationId xmlns:a16="http://schemas.microsoft.com/office/drawing/2014/main" id="{D1C26ED9-0814-DA98-52DE-62C56F8BA7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12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Line 224">
                <a:extLst>
                  <a:ext uri="{FF2B5EF4-FFF2-40B4-BE49-F238E27FC236}">
                    <a16:creationId xmlns:a16="http://schemas.microsoft.com/office/drawing/2014/main" id="{258E5EFE-4F27-BDE8-AE57-C500C94AA6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18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Line 225">
                <a:extLst>
                  <a:ext uri="{FF2B5EF4-FFF2-40B4-BE49-F238E27FC236}">
                    <a16:creationId xmlns:a16="http://schemas.microsoft.com/office/drawing/2014/main" id="{16BB76D5-E86C-3F8B-FC80-2332D8C56D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25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Line 226">
                <a:extLst>
                  <a:ext uri="{FF2B5EF4-FFF2-40B4-BE49-F238E27FC236}">
                    <a16:creationId xmlns:a16="http://schemas.microsoft.com/office/drawing/2014/main" id="{CC2FC878-F844-9158-A806-A4E577BFCE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32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Line 227">
                <a:extLst>
                  <a:ext uri="{FF2B5EF4-FFF2-40B4-BE49-F238E27FC236}">
                    <a16:creationId xmlns:a16="http://schemas.microsoft.com/office/drawing/2014/main" id="{57B22A65-BF7E-CE45-1072-7E470645D6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38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Line 228">
                <a:extLst>
                  <a:ext uri="{FF2B5EF4-FFF2-40B4-BE49-F238E27FC236}">
                    <a16:creationId xmlns:a16="http://schemas.microsoft.com/office/drawing/2014/main" id="{6C8937A8-0396-9CB0-F39C-FDD5F445E5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51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Line 229">
                <a:extLst>
                  <a:ext uri="{FF2B5EF4-FFF2-40B4-BE49-F238E27FC236}">
                    <a16:creationId xmlns:a16="http://schemas.microsoft.com/office/drawing/2014/main" id="{D64F190C-9281-5607-7B36-ADCCEDE584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7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Line 230">
                <a:extLst>
                  <a:ext uri="{FF2B5EF4-FFF2-40B4-BE49-F238E27FC236}">
                    <a16:creationId xmlns:a16="http://schemas.microsoft.com/office/drawing/2014/main" id="{1429C4DE-9044-66C5-F285-9764F77E6C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83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Line 231">
                <a:extLst>
                  <a:ext uri="{FF2B5EF4-FFF2-40B4-BE49-F238E27FC236}">
                    <a16:creationId xmlns:a16="http://schemas.microsoft.com/office/drawing/2014/main" id="{C6608DE0-1161-4E0B-0C9D-EEA94438BC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89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Line 232">
                <a:extLst>
                  <a:ext uri="{FF2B5EF4-FFF2-40B4-BE49-F238E27FC236}">
                    <a16:creationId xmlns:a16="http://schemas.microsoft.com/office/drawing/2014/main" id="{7BF4359E-18F9-F8D7-D642-59C5B6DF80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95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Line 233">
                <a:extLst>
                  <a:ext uri="{FF2B5EF4-FFF2-40B4-BE49-F238E27FC236}">
                    <a16:creationId xmlns:a16="http://schemas.microsoft.com/office/drawing/2014/main" id="{C479C764-FD71-7497-A8D7-6A38D71D2C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05" y="880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Line 234">
                <a:extLst>
                  <a:ext uri="{FF2B5EF4-FFF2-40B4-BE49-F238E27FC236}">
                    <a16:creationId xmlns:a16="http://schemas.microsoft.com/office/drawing/2014/main" id="{C5E24B7D-F173-29F2-B561-EC860AD44E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11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Line 235">
                <a:extLst>
                  <a:ext uri="{FF2B5EF4-FFF2-40B4-BE49-F238E27FC236}">
                    <a16:creationId xmlns:a16="http://schemas.microsoft.com/office/drawing/2014/main" id="{A10E5FAD-7146-2E48-7944-8A52F9664D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19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Line 236">
                <a:extLst>
                  <a:ext uri="{FF2B5EF4-FFF2-40B4-BE49-F238E27FC236}">
                    <a16:creationId xmlns:a16="http://schemas.microsoft.com/office/drawing/2014/main" id="{0D34B6DF-A208-FF7A-DC56-F6B0D2CC75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38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Line 237">
                <a:extLst>
                  <a:ext uri="{FF2B5EF4-FFF2-40B4-BE49-F238E27FC236}">
                    <a16:creationId xmlns:a16="http://schemas.microsoft.com/office/drawing/2014/main" id="{4008EF15-D8B8-922B-CDF1-71EC949E60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46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Line 238">
                <a:extLst>
                  <a:ext uri="{FF2B5EF4-FFF2-40B4-BE49-F238E27FC236}">
                    <a16:creationId xmlns:a16="http://schemas.microsoft.com/office/drawing/2014/main" id="{2D866F64-4688-2947-0B21-1648D7FD7F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53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Line 239">
                <a:extLst>
                  <a:ext uri="{FF2B5EF4-FFF2-40B4-BE49-F238E27FC236}">
                    <a16:creationId xmlns:a16="http://schemas.microsoft.com/office/drawing/2014/main" id="{D6073E3B-583F-961C-C1FA-E936BEBA61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67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Line 240">
                <a:extLst>
                  <a:ext uri="{FF2B5EF4-FFF2-40B4-BE49-F238E27FC236}">
                    <a16:creationId xmlns:a16="http://schemas.microsoft.com/office/drawing/2014/main" id="{EF806F5B-EF15-2857-8C89-3BA2424F72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6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Line 241">
                <a:extLst>
                  <a:ext uri="{FF2B5EF4-FFF2-40B4-BE49-F238E27FC236}">
                    <a16:creationId xmlns:a16="http://schemas.microsoft.com/office/drawing/2014/main" id="{64ACB186-641A-AF24-F718-BD5FC178E5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85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Line 242">
                <a:extLst>
                  <a:ext uri="{FF2B5EF4-FFF2-40B4-BE49-F238E27FC236}">
                    <a16:creationId xmlns:a16="http://schemas.microsoft.com/office/drawing/2014/main" id="{5AA63441-B0AE-F196-A984-25E64D43FB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91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Line 243">
                <a:extLst>
                  <a:ext uri="{FF2B5EF4-FFF2-40B4-BE49-F238E27FC236}">
                    <a16:creationId xmlns:a16="http://schemas.microsoft.com/office/drawing/2014/main" id="{4B315479-4224-005B-8B67-BAEAD1F4B7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99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Line 244">
                <a:extLst>
                  <a:ext uri="{FF2B5EF4-FFF2-40B4-BE49-F238E27FC236}">
                    <a16:creationId xmlns:a16="http://schemas.microsoft.com/office/drawing/2014/main" id="{FF0EAA80-485B-7CF6-533B-ABBA83E6B2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06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Line 245">
                <a:extLst>
                  <a:ext uri="{FF2B5EF4-FFF2-40B4-BE49-F238E27FC236}">
                    <a16:creationId xmlns:a16="http://schemas.microsoft.com/office/drawing/2014/main" id="{1CCF36AD-FA92-9A06-1C22-626315719C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15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Line 246">
                <a:extLst>
                  <a:ext uri="{FF2B5EF4-FFF2-40B4-BE49-F238E27FC236}">
                    <a16:creationId xmlns:a16="http://schemas.microsoft.com/office/drawing/2014/main" id="{0DCB689C-19A8-78E2-C515-11FAAC9C1D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19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Line 247">
                <a:extLst>
                  <a:ext uri="{FF2B5EF4-FFF2-40B4-BE49-F238E27FC236}">
                    <a16:creationId xmlns:a16="http://schemas.microsoft.com/office/drawing/2014/main" id="{9DEF4416-5F77-6B7F-F4CF-3E7D8E36F9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23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Line 248">
                <a:extLst>
                  <a:ext uri="{FF2B5EF4-FFF2-40B4-BE49-F238E27FC236}">
                    <a16:creationId xmlns:a16="http://schemas.microsoft.com/office/drawing/2014/main" id="{EE9DE549-0FDB-122C-F137-E16395E81B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32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Line 249">
                <a:extLst>
                  <a:ext uri="{FF2B5EF4-FFF2-40B4-BE49-F238E27FC236}">
                    <a16:creationId xmlns:a16="http://schemas.microsoft.com/office/drawing/2014/main" id="{2F85FF86-6E6E-2A90-6DFA-0F75615EFD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9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Line 250">
                <a:extLst>
                  <a:ext uri="{FF2B5EF4-FFF2-40B4-BE49-F238E27FC236}">
                    <a16:creationId xmlns:a16="http://schemas.microsoft.com/office/drawing/2014/main" id="{F1551416-4517-FA58-E845-3E7B36B497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71" y="882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Line 251">
                <a:extLst>
                  <a:ext uri="{FF2B5EF4-FFF2-40B4-BE49-F238E27FC236}">
                    <a16:creationId xmlns:a16="http://schemas.microsoft.com/office/drawing/2014/main" id="{EAC6BBC4-BB43-C54E-A2A0-47A1463BCD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75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Line 252">
                <a:extLst>
                  <a:ext uri="{FF2B5EF4-FFF2-40B4-BE49-F238E27FC236}">
                    <a16:creationId xmlns:a16="http://schemas.microsoft.com/office/drawing/2014/main" id="{191C83EE-21DB-61B0-BDD9-B3947D8591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05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Line 253">
                <a:extLst>
                  <a:ext uri="{FF2B5EF4-FFF2-40B4-BE49-F238E27FC236}">
                    <a16:creationId xmlns:a16="http://schemas.microsoft.com/office/drawing/2014/main" id="{7545AC5C-59EF-0396-A473-5AC3B029F9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09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Line 254">
                <a:extLst>
                  <a:ext uri="{FF2B5EF4-FFF2-40B4-BE49-F238E27FC236}">
                    <a16:creationId xmlns:a16="http://schemas.microsoft.com/office/drawing/2014/main" id="{5F099481-BD0E-4BD2-871E-E5012F6711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30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Line 255">
                <a:extLst>
                  <a:ext uri="{FF2B5EF4-FFF2-40B4-BE49-F238E27FC236}">
                    <a16:creationId xmlns:a16="http://schemas.microsoft.com/office/drawing/2014/main" id="{7C5F682D-793A-4AFA-5ED6-2E90FCDEB6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41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Line 256">
                <a:extLst>
                  <a:ext uri="{FF2B5EF4-FFF2-40B4-BE49-F238E27FC236}">
                    <a16:creationId xmlns:a16="http://schemas.microsoft.com/office/drawing/2014/main" id="{A4059C39-EB45-E06F-E53C-4293E8AC14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5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Line 257">
                <a:extLst>
                  <a:ext uri="{FF2B5EF4-FFF2-40B4-BE49-F238E27FC236}">
                    <a16:creationId xmlns:a16="http://schemas.microsoft.com/office/drawing/2014/main" id="{7C60F379-5B36-FEA1-5809-F68CFE353A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70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Line 258">
                <a:extLst>
                  <a:ext uri="{FF2B5EF4-FFF2-40B4-BE49-F238E27FC236}">
                    <a16:creationId xmlns:a16="http://schemas.microsoft.com/office/drawing/2014/main" id="{6A0104E4-9DB3-28AB-355B-AD8D0F5BC8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79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Line 259">
                <a:extLst>
                  <a:ext uri="{FF2B5EF4-FFF2-40B4-BE49-F238E27FC236}">
                    <a16:creationId xmlns:a16="http://schemas.microsoft.com/office/drawing/2014/main" id="{7BA1E6D3-337C-4590-0C3F-AC05C63C82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86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Line 260">
                <a:extLst>
                  <a:ext uri="{FF2B5EF4-FFF2-40B4-BE49-F238E27FC236}">
                    <a16:creationId xmlns:a16="http://schemas.microsoft.com/office/drawing/2014/main" id="{98A8FEC3-B86E-8820-A422-5F214C52FE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92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Line 261">
                <a:extLst>
                  <a:ext uri="{FF2B5EF4-FFF2-40B4-BE49-F238E27FC236}">
                    <a16:creationId xmlns:a16="http://schemas.microsoft.com/office/drawing/2014/main" id="{E21ECBB8-B9BC-7F42-68A5-37EFD68F24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3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Line 262">
                <a:extLst>
                  <a:ext uri="{FF2B5EF4-FFF2-40B4-BE49-F238E27FC236}">
                    <a16:creationId xmlns:a16="http://schemas.microsoft.com/office/drawing/2014/main" id="{3CAEB834-8DBB-7F74-E914-85BC942098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27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Line 263">
                <a:extLst>
                  <a:ext uri="{FF2B5EF4-FFF2-40B4-BE49-F238E27FC236}">
                    <a16:creationId xmlns:a16="http://schemas.microsoft.com/office/drawing/2014/main" id="{3D186011-9ED3-BB2C-AB4F-7E33120E2A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Line 264">
                <a:extLst>
                  <a:ext uri="{FF2B5EF4-FFF2-40B4-BE49-F238E27FC236}">
                    <a16:creationId xmlns:a16="http://schemas.microsoft.com/office/drawing/2014/main" id="{92FDE2FA-B723-4A70-9DA7-6F4912AF8E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37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Line 265">
                <a:extLst>
                  <a:ext uri="{FF2B5EF4-FFF2-40B4-BE49-F238E27FC236}">
                    <a16:creationId xmlns:a16="http://schemas.microsoft.com/office/drawing/2014/main" id="{BBC2AEA5-8EAD-D0D9-FEBB-72BE54864A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65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Line 266">
                <a:extLst>
                  <a:ext uri="{FF2B5EF4-FFF2-40B4-BE49-F238E27FC236}">
                    <a16:creationId xmlns:a16="http://schemas.microsoft.com/office/drawing/2014/main" id="{842DDD6D-A064-58AA-15E7-BBD527D6FA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81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Line 267">
                <a:extLst>
                  <a:ext uri="{FF2B5EF4-FFF2-40B4-BE49-F238E27FC236}">
                    <a16:creationId xmlns:a16="http://schemas.microsoft.com/office/drawing/2014/main" id="{4B6905FA-4AC1-67E0-25ED-AEFF25BBC4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97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Line 268">
                <a:extLst>
                  <a:ext uri="{FF2B5EF4-FFF2-40B4-BE49-F238E27FC236}">
                    <a16:creationId xmlns:a16="http://schemas.microsoft.com/office/drawing/2014/main" id="{EE84F380-8005-89A3-B6A5-9EBCBE5F6C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11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Line 269">
                <a:extLst>
                  <a:ext uri="{FF2B5EF4-FFF2-40B4-BE49-F238E27FC236}">
                    <a16:creationId xmlns:a16="http://schemas.microsoft.com/office/drawing/2014/main" id="{610F0EBA-761F-6D82-2903-A9BFDD6F03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29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Line 270">
                <a:extLst>
                  <a:ext uri="{FF2B5EF4-FFF2-40B4-BE49-F238E27FC236}">
                    <a16:creationId xmlns:a16="http://schemas.microsoft.com/office/drawing/2014/main" id="{2CD4AB32-AD85-43EA-3D81-7986E2DF2F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5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Line 271">
                <a:extLst>
                  <a:ext uri="{FF2B5EF4-FFF2-40B4-BE49-F238E27FC236}">
                    <a16:creationId xmlns:a16="http://schemas.microsoft.com/office/drawing/2014/main" id="{F7C0BB73-6E77-41DC-6952-AF068B4477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42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Line 272">
                <a:extLst>
                  <a:ext uri="{FF2B5EF4-FFF2-40B4-BE49-F238E27FC236}">
                    <a16:creationId xmlns:a16="http://schemas.microsoft.com/office/drawing/2014/main" id="{6C13209B-252E-4E8D-C201-B17DE804F6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52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Line 273">
                <a:extLst>
                  <a:ext uri="{FF2B5EF4-FFF2-40B4-BE49-F238E27FC236}">
                    <a16:creationId xmlns:a16="http://schemas.microsoft.com/office/drawing/2014/main" id="{4EE96162-EC0C-7D97-7ED0-16FEC9AB36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63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Line 274">
                <a:extLst>
                  <a:ext uri="{FF2B5EF4-FFF2-40B4-BE49-F238E27FC236}">
                    <a16:creationId xmlns:a16="http://schemas.microsoft.com/office/drawing/2014/main" id="{1516827E-10EA-FF61-524A-E6AEF1398E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9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" name="Line 275">
                <a:extLst>
                  <a:ext uri="{FF2B5EF4-FFF2-40B4-BE49-F238E27FC236}">
                    <a16:creationId xmlns:a16="http://schemas.microsoft.com/office/drawing/2014/main" id="{61C91694-D6CD-5592-9BD1-8B7509B66D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85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" name="Line 276">
                <a:extLst>
                  <a:ext uri="{FF2B5EF4-FFF2-40B4-BE49-F238E27FC236}">
                    <a16:creationId xmlns:a16="http://schemas.microsoft.com/office/drawing/2014/main" id="{620503BE-5E23-80B5-C69F-7740D46835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97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" name="Line 277">
                <a:extLst>
                  <a:ext uri="{FF2B5EF4-FFF2-40B4-BE49-F238E27FC236}">
                    <a16:creationId xmlns:a16="http://schemas.microsoft.com/office/drawing/2014/main" id="{14A80A33-75E5-E470-D18C-5920E0417E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9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" name="Line 278">
                <a:extLst>
                  <a:ext uri="{FF2B5EF4-FFF2-40B4-BE49-F238E27FC236}">
                    <a16:creationId xmlns:a16="http://schemas.microsoft.com/office/drawing/2014/main" id="{70E639F3-625D-D6AE-A444-52C2E1AEC3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4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" name="Line 279">
                <a:extLst>
                  <a:ext uri="{FF2B5EF4-FFF2-40B4-BE49-F238E27FC236}">
                    <a16:creationId xmlns:a16="http://schemas.microsoft.com/office/drawing/2014/main" id="{F63F1291-3C75-0773-80A2-036C5DAB44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8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" name="Line 280">
                <a:extLst>
                  <a:ext uri="{FF2B5EF4-FFF2-40B4-BE49-F238E27FC236}">
                    <a16:creationId xmlns:a16="http://schemas.microsoft.com/office/drawing/2014/main" id="{04619EF9-9900-C5F8-A0B1-66E0BA70B9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87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" name="Line 281">
                <a:extLst>
                  <a:ext uri="{FF2B5EF4-FFF2-40B4-BE49-F238E27FC236}">
                    <a16:creationId xmlns:a16="http://schemas.microsoft.com/office/drawing/2014/main" id="{B4BEF539-4617-F368-7EE6-E4CF66B6C0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06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" name="Line 282">
                <a:extLst>
                  <a:ext uri="{FF2B5EF4-FFF2-40B4-BE49-F238E27FC236}">
                    <a16:creationId xmlns:a16="http://schemas.microsoft.com/office/drawing/2014/main" id="{74391E20-1614-32A5-7777-69A3BC7657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12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" name="Line 283">
                <a:extLst>
                  <a:ext uri="{FF2B5EF4-FFF2-40B4-BE49-F238E27FC236}">
                    <a16:creationId xmlns:a16="http://schemas.microsoft.com/office/drawing/2014/main" id="{4C442168-5B79-6DAE-9F69-EB4FA56BBE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26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" name="Line 284">
                <a:extLst>
                  <a:ext uri="{FF2B5EF4-FFF2-40B4-BE49-F238E27FC236}">
                    <a16:creationId xmlns:a16="http://schemas.microsoft.com/office/drawing/2014/main" id="{13AF0B6C-F74F-E2F4-D5CD-FA31CFAACD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4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" name="Line 285">
                <a:extLst>
                  <a:ext uri="{FF2B5EF4-FFF2-40B4-BE49-F238E27FC236}">
                    <a16:creationId xmlns:a16="http://schemas.microsoft.com/office/drawing/2014/main" id="{B120281F-E4F0-2CE5-9E75-40F84D32AF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2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" name="Line 286">
                <a:extLst>
                  <a:ext uri="{FF2B5EF4-FFF2-40B4-BE49-F238E27FC236}">
                    <a16:creationId xmlns:a16="http://schemas.microsoft.com/office/drawing/2014/main" id="{9A6BFB2C-F2B5-9153-AEC3-D21851A52F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8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" name="Line 287">
                <a:extLst>
                  <a:ext uri="{FF2B5EF4-FFF2-40B4-BE49-F238E27FC236}">
                    <a16:creationId xmlns:a16="http://schemas.microsoft.com/office/drawing/2014/main" id="{7B153DD1-E4AA-4D0A-9D20-D6B3371A09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12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" name="Line 288">
                <a:extLst>
                  <a:ext uri="{FF2B5EF4-FFF2-40B4-BE49-F238E27FC236}">
                    <a16:creationId xmlns:a16="http://schemas.microsoft.com/office/drawing/2014/main" id="{DFF4FDD1-2A52-C5C6-71F9-17E369F3F2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43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" name="Line 289">
                <a:extLst>
                  <a:ext uri="{FF2B5EF4-FFF2-40B4-BE49-F238E27FC236}">
                    <a16:creationId xmlns:a16="http://schemas.microsoft.com/office/drawing/2014/main" id="{9E02B628-CBFD-969C-DE15-43B8C1E94F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50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" name="Line 290">
                <a:extLst>
                  <a:ext uri="{FF2B5EF4-FFF2-40B4-BE49-F238E27FC236}">
                    <a16:creationId xmlns:a16="http://schemas.microsoft.com/office/drawing/2014/main" id="{B0E57338-5F0D-25E3-C279-42148324E0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97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" name="Line 291">
                <a:extLst>
                  <a:ext uri="{FF2B5EF4-FFF2-40B4-BE49-F238E27FC236}">
                    <a16:creationId xmlns:a16="http://schemas.microsoft.com/office/drawing/2014/main" id="{3C1242E4-B7F5-4253-8D2E-78CF72B892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25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" name="Line 292">
                <a:extLst>
                  <a:ext uri="{FF2B5EF4-FFF2-40B4-BE49-F238E27FC236}">
                    <a16:creationId xmlns:a16="http://schemas.microsoft.com/office/drawing/2014/main" id="{03A7C39D-0D80-1050-1E7B-11CF28F71D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40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" name="Line 293">
                <a:extLst>
                  <a:ext uri="{FF2B5EF4-FFF2-40B4-BE49-F238E27FC236}">
                    <a16:creationId xmlns:a16="http://schemas.microsoft.com/office/drawing/2014/main" id="{7DEBD50C-0F42-00CC-7C9C-319D573149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5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" name="Line 294">
                <a:extLst>
                  <a:ext uri="{FF2B5EF4-FFF2-40B4-BE49-F238E27FC236}">
                    <a16:creationId xmlns:a16="http://schemas.microsoft.com/office/drawing/2014/main" id="{002ADEC2-6B8E-5121-118C-84DAD2E1E2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1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" name="Line 295">
                <a:extLst>
                  <a:ext uri="{FF2B5EF4-FFF2-40B4-BE49-F238E27FC236}">
                    <a16:creationId xmlns:a16="http://schemas.microsoft.com/office/drawing/2014/main" id="{B0CD6804-7761-EAC0-3E81-C4769C7361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3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" name="Line 296">
                <a:extLst>
                  <a:ext uri="{FF2B5EF4-FFF2-40B4-BE49-F238E27FC236}">
                    <a16:creationId xmlns:a16="http://schemas.microsoft.com/office/drawing/2014/main" id="{7623391E-8D30-3DFC-8204-D5D676C029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96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" name="Line 297">
                <a:extLst>
                  <a:ext uri="{FF2B5EF4-FFF2-40B4-BE49-F238E27FC236}">
                    <a16:creationId xmlns:a16="http://schemas.microsoft.com/office/drawing/2014/main" id="{4BD09278-6DC2-EB3D-898A-D1265255C9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13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" name="Line 298">
                <a:extLst>
                  <a:ext uri="{FF2B5EF4-FFF2-40B4-BE49-F238E27FC236}">
                    <a16:creationId xmlns:a16="http://schemas.microsoft.com/office/drawing/2014/main" id="{FA674E99-DB6C-5CDA-D780-004D7BE248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19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" name="Line 299">
                <a:extLst>
                  <a:ext uri="{FF2B5EF4-FFF2-40B4-BE49-F238E27FC236}">
                    <a16:creationId xmlns:a16="http://schemas.microsoft.com/office/drawing/2014/main" id="{50828935-16BC-03BE-486E-D2212F9F27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59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" name="Line 300">
                <a:extLst>
                  <a:ext uri="{FF2B5EF4-FFF2-40B4-BE49-F238E27FC236}">
                    <a16:creationId xmlns:a16="http://schemas.microsoft.com/office/drawing/2014/main" id="{21825DF3-88D4-FD6D-2C8A-A1882497C5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5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" name="Line 301">
                <a:extLst>
                  <a:ext uri="{FF2B5EF4-FFF2-40B4-BE49-F238E27FC236}">
                    <a16:creationId xmlns:a16="http://schemas.microsoft.com/office/drawing/2014/main" id="{7DB3DE19-E731-816A-1072-EA405987A2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7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" name="Line 302">
                <a:extLst>
                  <a:ext uri="{FF2B5EF4-FFF2-40B4-BE49-F238E27FC236}">
                    <a16:creationId xmlns:a16="http://schemas.microsoft.com/office/drawing/2014/main" id="{0D5347C7-E186-DFE1-1621-16FABA3FBE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35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" name="Line 303">
                <a:extLst>
                  <a:ext uri="{FF2B5EF4-FFF2-40B4-BE49-F238E27FC236}">
                    <a16:creationId xmlns:a16="http://schemas.microsoft.com/office/drawing/2014/main" id="{29D0B851-13B7-082D-013E-C8D32E6648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1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" name="Line 304">
                <a:extLst>
                  <a:ext uri="{FF2B5EF4-FFF2-40B4-BE49-F238E27FC236}">
                    <a16:creationId xmlns:a16="http://schemas.microsoft.com/office/drawing/2014/main" id="{F75B79E3-1953-7601-81C5-A351AF87E8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2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" name="Line 305">
                <a:extLst>
                  <a:ext uri="{FF2B5EF4-FFF2-40B4-BE49-F238E27FC236}">
                    <a16:creationId xmlns:a16="http://schemas.microsoft.com/office/drawing/2014/main" id="{1DC4CC70-8CDD-1328-50BE-9FC14814EB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3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" name="Line 306">
                <a:extLst>
                  <a:ext uri="{FF2B5EF4-FFF2-40B4-BE49-F238E27FC236}">
                    <a16:creationId xmlns:a16="http://schemas.microsoft.com/office/drawing/2014/main" id="{DAE3F1D7-8C3D-5346-969D-A9033F687B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04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0" name="Line 307">
                <a:extLst>
                  <a:ext uri="{FF2B5EF4-FFF2-40B4-BE49-F238E27FC236}">
                    <a16:creationId xmlns:a16="http://schemas.microsoft.com/office/drawing/2014/main" id="{13F026D5-1537-133E-CF93-C1E6E4B636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35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1" name="Line 308">
                <a:extLst>
                  <a:ext uri="{FF2B5EF4-FFF2-40B4-BE49-F238E27FC236}">
                    <a16:creationId xmlns:a16="http://schemas.microsoft.com/office/drawing/2014/main" id="{A3B1E625-C762-29BD-FD4D-267E673EEE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76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2" name="Line 309">
                <a:extLst>
                  <a:ext uri="{FF2B5EF4-FFF2-40B4-BE49-F238E27FC236}">
                    <a16:creationId xmlns:a16="http://schemas.microsoft.com/office/drawing/2014/main" id="{59EE8841-621E-6B62-35CC-8FCD9CFBC0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6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" name="Line 310">
                <a:extLst>
                  <a:ext uri="{FF2B5EF4-FFF2-40B4-BE49-F238E27FC236}">
                    <a16:creationId xmlns:a16="http://schemas.microsoft.com/office/drawing/2014/main" id="{4D49E3F8-EFFC-7DF7-8954-75E558087C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98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4" name="Line 311">
                <a:extLst>
                  <a:ext uri="{FF2B5EF4-FFF2-40B4-BE49-F238E27FC236}">
                    <a16:creationId xmlns:a16="http://schemas.microsoft.com/office/drawing/2014/main" id="{F43D4C22-D17F-5107-0554-BCB17914D5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21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5" name="Line 312">
                <a:extLst>
                  <a:ext uri="{FF2B5EF4-FFF2-40B4-BE49-F238E27FC236}">
                    <a16:creationId xmlns:a16="http://schemas.microsoft.com/office/drawing/2014/main" id="{B596FBE7-515A-0523-8BB7-AC7878A34B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60" y="883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" name="Line 313">
                <a:extLst>
                  <a:ext uri="{FF2B5EF4-FFF2-40B4-BE49-F238E27FC236}">
                    <a16:creationId xmlns:a16="http://schemas.microsoft.com/office/drawing/2014/main" id="{B0D8D011-4970-52DD-EAF5-80A4045FD0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84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" name="Line 314">
                <a:extLst>
                  <a:ext uri="{FF2B5EF4-FFF2-40B4-BE49-F238E27FC236}">
                    <a16:creationId xmlns:a16="http://schemas.microsoft.com/office/drawing/2014/main" id="{75043187-8757-4821-48D7-1D70D8EBBC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34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" name="Line 315">
                <a:extLst>
                  <a:ext uri="{FF2B5EF4-FFF2-40B4-BE49-F238E27FC236}">
                    <a16:creationId xmlns:a16="http://schemas.microsoft.com/office/drawing/2014/main" id="{F6BC96AC-944E-D746-C1D2-4DD1028A37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01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" name="Line 316">
                <a:extLst>
                  <a:ext uri="{FF2B5EF4-FFF2-40B4-BE49-F238E27FC236}">
                    <a16:creationId xmlns:a16="http://schemas.microsoft.com/office/drawing/2014/main" id="{010157DA-CB89-5503-1DB3-DD02CF3F5B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7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" name="Line 317">
                <a:extLst>
                  <a:ext uri="{FF2B5EF4-FFF2-40B4-BE49-F238E27FC236}">
                    <a16:creationId xmlns:a16="http://schemas.microsoft.com/office/drawing/2014/main" id="{263FEC8E-59CA-B02B-F098-F2AC446E26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30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" name="Line 318">
                <a:extLst>
                  <a:ext uri="{FF2B5EF4-FFF2-40B4-BE49-F238E27FC236}">
                    <a16:creationId xmlns:a16="http://schemas.microsoft.com/office/drawing/2014/main" id="{4923AFD0-1FE9-F858-A569-2433B09EA4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55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2" name="Line 319">
                <a:extLst>
                  <a:ext uri="{FF2B5EF4-FFF2-40B4-BE49-F238E27FC236}">
                    <a16:creationId xmlns:a16="http://schemas.microsoft.com/office/drawing/2014/main" id="{31AC6C4D-B09E-2C12-CEC3-FBE339D64C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6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" name="Line 320">
                <a:extLst>
                  <a:ext uri="{FF2B5EF4-FFF2-40B4-BE49-F238E27FC236}">
                    <a16:creationId xmlns:a16="http://schemas.microsoft.com/office/drawing/2014/main" id="{41375445-D13D-ACDD-EC65-0E18FCC638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24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" name="Line 321">
                <a:extLst>
                  <a:ext uri="{FF2B5EF4-FFF2-40B4-BE49-F238E27FC236}">
                    <a16:creationId xmlns:a16="http://schemas.microsoft.com/office/drawing/2014/main" id="{9C1CABF0-BDB5-F448-D18D-2ABA31755C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3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5" name="Line 322">
                <a:extLst>
                  <a:ext uri="{FF2B5EF4-FFF2-40B4-BE49-F238E27FC236}">
                    <a16:creationId xmlns:a16="http://schemas.microsoft.com/office/drawing/2014/main" id="{64626E76-C0B9-19A1-7849-D5DD7A536F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1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6" name="Line 323">
                <a:extLst>
                  <a:ext uri="{FF2B5EF4-FFF2-40B4-BE49-F238E27FC236}">
                    <a16:creationId xmlns:a16="http://schemas.microsoft.com/office/drawing/2014/main" id="{A835297C-4206-1699-6D20-E96BA17B5A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7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7" name="Line 324">
                <a:extLst>
                  <a:ext uri="{FF2B5EF4-FFF2-40B4-BE49-F238E27FC236}">
                    <a16:creationId xmlns:a16="http://schemas.microsoft.com/office/drawing/2014/main" id="{5DC98194-2B83-4120-E765-5CF954416A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11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8" name="Line 325">
                <a:extLst>
                  <a:ext uri="{FF2B5EF4-FFF2-40B4-BE49-F238E27FC236}">
                    <a16:creationId xmlns:a16="http://schemas.microsoft.com/office/drawing/2014/main" id="{81424C23-1E0E-6887-04B0-C18A593A09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35" y="884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9" name="Line 326">
                <a:extLst>
                  <a:ext uri="{FF2B5EF4-FFF2-40B4-BE49-F238E27FC236}">
                    <a16:creationId xmlns:a16="http://schemas.microsoft.com/office/drawing/2014/main" id="{53C47A9C-7F50-3776-F5E7-BDF03AA766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7" y="884"/>
                <a:ext cx="3162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0" name="Rectangle 327">
                <a:extLst>
                  <a:ext uri="{FF2B5EF4-FFF2-40B4-BE49-F238E27FC236}">
                    <a16:creationId xmlns:a16="http://schemas.microsoft.com/office/drawing/2014/main" id="{B4E9906A-CA91-318A-8294-6B07429B9E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" y="712"/>
                <a:ext cx="156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42.1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1" name="Rectangle 328">
                <a:extLst>
                  <a:ext uri="{FF2B5EF4-FFF2-40B4-BE49-F238E27FC236}">
                    <a16:creationId xmlns:a16="http://schemas.microsoft.com/office/drawing/2014/main" id="{11B010CD-8041-7F45-EECB-08FE3C69A2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" y="399"/>
                <a:ext cx="156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55.1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2" name="Rectangle 329">
                <a:extLst>
                  <a:ext uri="{FF2B5EF4-FFF2-40B4-BE49-F238E27FC236}">
                    <a16:creationId xmlns:a16="http://schemas.microsoft.com/office/drawing/2014/main" id="{C29DE842-012C-248A-4300-B16E8CF59F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" y="498"/>
                <a:ext cx="156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56.1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3" name="Rectangle 330">
                <a:extLst>
                  <a:ext uri="{FF2B5EF4-FFF2-40B4-BE49-F238E27FC236}">
                    <a16:creationId xmlns:a16="http://schemas.microsoft.com/office/drawing/2014/main" id="{270E1A76-BB5C-AD18-6426-5B1B639916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5" y="575"/>
                <a:ext cx="156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57.1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4" name="Rectangle 331">
                <a:extLst>
                  <a:ext uri="{FF2B5EF4-FFF2-40B4-BE49-F238E27FC236}">
                    <a16:creationId xmlns:a16="http://schemas.microsoft.com/office/drawing/2014/main" id="{61445D6F-F994-22B9-EE4F-03FFE7F60A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701"/>
                <a:ext cx="156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67.1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5" name="Rectangle 332">
                <a:extLst>
                  <a:ext uri="{FF2B5EF4-FFF2-40B4-BE49-F238E27FC236}">
                    <a16:creationId xmlns:a16="http://schemas.microsoft.com/office/drawing/2014/main" id="{877A2BEF-40EF-F761-392C-D06CF46E74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8" y="553"/>
                <a:ext cx="156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83.1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6" name="Rectangle 333">
                <a:extLst>
                  <a:ext uri="{FF2B5EF4-FFF2-40B4-BE49-F238E27FC236}">
                    <a16:creationId xmlns:a16="http://schemas.microsoft.com/office/drawing/2014/main" id="{6FBE8522-1738-B965-B0AE-B20B1C8568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2" y="657"/>
                <a:ext cx="156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97.1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7" name="Line 334">
                <a:extLst>
                  <a:ext uri="{FF2B5EF4-FFF2-40B4-BE49-F238E27FC236}">
                    <a16:creationId xmlns:a16="http://schemas.microsoft.com/office/drawing/2014/main" id="{8EB8CB1A-0745-01B8-DD58-3F97FEFF7B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7" y="884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" name="Line 335">
                <a:extLst>
                  <a:ext uri="{FF2B5EF4-FFF2-40B4-BE49-F238E27FC236}">
                    <a16:creationId xmlns:a16="http://schemas.microsoft.com/office/drawing/2014/main" id="{4B956FAB-D497-B8A7-81BE-DD0735F92F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" y="884"/>
                <a:ext cx="0" cy="18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" name="Line 336">
                <a:extLst>
                  <a:ext uri="{FF2B5EF4-FFF2-40B4-BE49-F238E27FC236}">
                    <a16:creationId xmlns:a16="http://schemas.microsoft.com/office/drawing/2014/main" id="{1BB3F302-968F-559E-FEF2-E19096F611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0" y="884"/>
                <a:ext cx="0" cy="4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0" name="Line 337">
                <a:extLst>
                  <a:ext uri="{FF2B5EF4-FFF2-40B4-BE49-F238E27FC236}">
                    <a16:creationId xmlns:a16="http://schemas.microsoft.com/office/drawing/2014/main" id="{6010214D-67C6-6633-E565-857F259750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" y="884"/>
                <a:ext cx="0" cy="22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" name="Line 338">
                <a:extLst>
                  <a:ext uri="{FF2B5EF4-FFF2-40B4-BE49-F238E27FC236}">
                    <a16:creationId xmlns:a16="http://schemas.microsoft.com/office/drawing/2014/main" id="{7E081D04-64D2-D202-FAC9-7F862A6DBA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4" y="884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" name="Line 339">
                <a:extLst>
                  <a:ext uri="{FF2B5EF4-FFF2-40B4-BE49-F238E27FC236}">
                    <a16:creationId xmlns:a16="http://schemas.microsoft.com/office/drawing/2014/main" id="{63B59EBA-D53A-002A-B402-025B0DD2AB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7" y="88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" name="Line 340">
                <a:extLst>
                  <a:ext uri="{FF2B5EF4-FFF2-40B4-BE49-F238E27FC236}">
                    <a16:creationId xmlns:a16="http://schemas.microsoft.com/office/drawing/2014/main" id="{98C82CD2-3C87-3CF8-033D-15476261B5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" y="88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" name="Line 341">
                <a:extLst>
                  <a:ext uri="{FF2B5EF4-FFF2-40B4-BE49-F238E27FC236}">
                    <a16:creationId xmlns:a16="http://schemas.microsoft.com/office/drawing/2014/main" id="{F63AFB7E-7B21-FD92-ADCF-AC068BB7C9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" y="88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" name="Line 342">
                <a:extLst>
                  <a:ext uri="{FF2B5EF4-FFF2-40B4-BE49-F238E27FC236}">
                    <a16:creationId xmlns:a16="http://schemas.microsoft.com/office/drawing/2014/main" id="{C4D2FD57-5457-C3A4-30C3-E208D08889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7" y="884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" name="Line 343">
                <a:extLst>
                  <a:ext uri="{FF2B5EF4-FFF2-40B4-BE49-F238E27FC236}">
                    <a16:creationId xmlns:a16="http://schemas.microsoft.com/office/drawing/2014/main" id="{D69B6B47-AC60-650F-DF02-B35F4086D4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" y="884"/>
                <a:ext cx="0" cy="15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" name="Line 344">
                <a:extLst>
                  <a:ext uri="{FF2B5EF4-FFF2-40B4-BE49-F238E27FC236}">
                    <a16:creationId xmlns:a16="http://schemas.microsoft.com/office/drawing/2014/main" id="{CD0C0F4F-BBB9-E8B9-5A83-6213579806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0" y="884"/>
                <a:ext cx="0" cy="2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" name="Line 345">
                <a:extLst>
                  <a:ext uri="{FF2B5EF4-FFF2-40B4-BE49-F238E27FC236}">
                    <a16:creationId xmlns:a16="http://schemas.microsoft.com/office/drawing/2014/main" id="{14A20430-CFE2-1AF0-1EFE-1803F37598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7" y="884"/>
                <a:ext cx="0" cy="40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" name="Line 346">
                <a:extLst>
                  <a:ext uri="{FF2B5EF4-FFF2-40B4-BE49-F238E27FC236}">
                    <a16:creationId xmlns:a16="http://schemas.microsoft.com/office/drawing/2014/main" id="{B6C93E73-A79C-E3B2-09F7-46B029F6A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4" y="884"/>
                <a:ext cx="0" cy="12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" name="Line 347">
                <a:extLst>
                  <a:ext uri="{FF2B5EF4-FFF2-40B4-BE49-F238E27FC236}">
                    <a16:creationId xmlns:a16="http://schemas.microsoft.com/office/drawing/2014/main" id="{B0B37F05-DFC9-82E2-27D1-A109B9361E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0" y="884"/>
                <a:ext cx="0" cy="35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" name="Line 348">
                <a:extLst>
                  <a:ext uri="{FF2B5EF4-FFF2-40B4-BE49-F238E27FC236}">
                    <a16:creationId xmlns:a16="http://schemas.microsoft.com/office/drawing/2014/main" id="{452FC03D-BF89-9ED5-F582-77DDFB98C8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7" y="884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" name="Line 349">
                <a:extLst>
                  <a:ext uri="{FF2B5EF4-FFF2-40B4-BE49-F238E27FC236}">
                    <a16:creationId xmlns:a16="http://schemas.microsoft.com/office/drawing/2014/main" id="{8DBBCDAD-39EB-DE4A-8FA1-DF781D1EC9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7" y="88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" name="Line 350">
                <a:extLst>
                  <a:ext uri="{FF2B5EF4-FFF2-40B4-BE49-F238E27FC236}">
                    <a16:creationId xmlns:a16="http://schemas.microsoft.com/office/drawing/2014/main" id="{F0CBABF1-CA53-A07E-E5B3-F178BCF471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4" y="884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" name="Line 351">
                <a:extLst>
                  <a:ext uri="{FF2B5EF4-FFF2-40B4-BE49-F238E27FC236}">
                    <a16:creationId xmlns:a16="http://schemas.microsoft.com/office/drawing/2014/main" id="{E23C4039-0FBA-695E-2DC7-15E4FD87D0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0" y="884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" name="Line 352">
                <a:extLst>
                  <a:ext uri="{FF2B5EF4-FFF2-40B4-BE49-F238E27FC236}">
                    <a16:creationId xmlns:a16="http://schemas.microsoft.com/office/drawing/2014/main" id="{3EF33078-E5AF-D4E9-27E8-5A4B9FAFE6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7" y="884"/>
                <a:ext cx="0" cy="4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" name="Line 353">
                <a:extLst>
                  <a:ext uri="{FF2B5EF4-FFF2-40B4-BE49-F238E27FC236}">
                    <a16:creationId xmlns:a16="http://schemas.microsoft.com/office/drawing/2014/main" id="{76C76DB3-C5CA-B349-8FC2-07793F8BBA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84" y="884"/>
                <a:ext cx="0" cy="5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" name="Line 354">
                <a:extLst>
                  <a:ext uri="{FF2B5EF4-FFF2-40B4-BE49-F238E27FC236}">
                    <a16:creationId xmlns:a16="http://schemas.microsoft.com/office/drawing/2014/main" id="{3FB1B873-EF46-7AA7-07D8-BDAF93FD97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0" y="884"/>
                <a:ext cx="0" cy="32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" name="Line 355">
                <a:extLst>
                  <a:ext uri="{FF2B5EF4-FFF2-40B4-BE49-F238E27FC236}">
                    <a16:creationId xmlns:a16="http://schemas.microsoft.com/office/drawing/2014/main" id="{6D91D379-A4C5-B2F6-458A-69D0E703B1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7" y="884"/>
                <a:ext cx="0" cy="27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" name="Line 356">
                <a:extLst>
                  <a:ext uri="{FF2B5EF4-FFF2-40B4-BE49-F238E27FC236}">
                    <a16:creationId xmlns:a16="http://schemas.microsoft.com/office/drawing/2014/main" id="{5F510502-B6ED-46D4-570B-FE36F29996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4" y="884"/>
                <a:ext cx="0" cy="20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" name="Line 357">
                <a:extLst>
                  <a:ext uri="{FF2B5EF4-FFF2-40B4-BE49-F238E27FC236}">
                    <a16:creationId xmlns:a16="http://schemas.microsoft.com/office/drawing/2014/main" id="{DF63EC0A-EEEF-AEE6-1364-322F3BF47A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0" y="884"/>
                <a:ext cx="0" cy="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" name="Line 358">
                <a:extLst>
                  <a:ext uri="{FF2B5EF4-FFF2-40B4-BE49-F238E27FC236}">
                    <a16:creationId xmlns:a16="http://schemas.microsoft.com/office/drawing/2014/main" id="{60B35A7E-EC83-30F4-B034-0257FAAF66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7" y="88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" name="Line 359">
                <a:extLst>
                  <a:ext uri="{FF2B5EF4-FFF2-40B4-BE49-F238E27FC236}">
                    <a16:creationId xmlns:a16="http://schemas.microsoft.com/office/drawing/2014/main" id="{69F21430-C13D-8F14-C017-B62C7FF27C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4" y="88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3" name="Line 360">
                <a:extLst>
                  <a:ext uri="{FF2B5EF4-FFF2-40B4-BE49-F238E27FC236}">
                    <a16:creationId xmlns:a16="http://schemas.microsoft.com/office/drawing/2014/main" id="{91BFA572-ADEB-9BB3-D788-C2B33F7002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0" y="88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4" name="Line 361">
                <a:extLst>
                  <a:ext uri="{FF2B5EF4-FFF2-40B4-BE49-F238E27FC236}">
                    <a16:creationId xmlns:a16="http://schemas.microsoft.com/office/drawing/2014/main" id="{BF767FF6-FD61-2F3F-1C4F-621B22B96A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884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5" name="Line 362">
                <a:extLst>
                  <a:ext uri="{FF2B5EF4-FFF2-40B4-BE49-F238E27FC236}">
                    <a16:creationId xmlns:a16="http://schemas.microsoft.com/office/drawing/2014/main" id="{F11417A4-3ACF-589A-FB0F-4485030494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4" y="88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6" name="Line 363">
                <a:extLst>
                  <a:ext uri="{FF2B5EF4-FFF2-40B4-BE49-F238E27FC236}">
                    <a16:creationId xmlns:a16="http://schemas.microsoft.com/office/drawing/2014/main" id="{FA04E126-481F-8105-A3B7-1AC9BBDB5C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0" y="884"/>
                <a:ext cx="0" cy="40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" name="Line 364">
                <a:extLst>
                  <a:ext uri="{FF2B5EF4-FFF2-40B4-BE49-F238E27FC236}">
                    <a16:creationId xmlns:a16="http://schemas.microsoft.com/office/drawing/2014/main" id="{A9DF5075-1C5B-75F5-F58E-F74B9FD284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7" y="884"/>
                <a:ext cx="0" cy="4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" name="Line 365">
                <a:extLst>
                  <a:ext uri="{FF2B5EF4-FFF2-40B4-BE49-F238E27FC236}">
                    <a16:creationId xmlns:a16="http://schemas.microsoft.com/office/drawing/2014/main" id="{8595403C-B961-B3FE-7718-24865DB54F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4" y="884"/>
                <a:ext cx="0" cy="22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" name="Line 366">
                <a:extLst>
                  <a:ext uri="{FF2B5EF4-FFF2-40B4-BE49-F238E27FC236}">
                    <a16:creationId xmlns:a16="http://schemas.microsoft.com/office/drawing/2014/main" id="{14DF381C-53F3-DA0F-3704-B82772B579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0" y="884"/>
                <a:ext cx="0" cy="27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" name="Line 367">
                <a:extLst>
                  <a:ext uri="{FF2B5EF4-FFF2-40B4-BE49-F238E27FC236}">
                    <a16:creationId xmlns:a16="http://schemas.microsoft.com/office/drawing/2014/main" id="{9278D245-986A-4476-856A-ACDD201B89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7" y="884"/>
                <a:ext cx="0" cy="8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" name="Line 368">
                <a:extLst>
                  <a:ext uri="{FF2B5EF4-FFF2-40B4-BE49-F238E27FC236}">
                    <a16:creationId xmlns:a16="http://schemas.microsoft.com/office/drawing/2014/main" id="{CE884FF2-76F1-173B-692A-1AC7D68AB0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4" y="88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" name="Line 369">
                <a:extLst>
                  <a:ext uri="{FF2B5EF4-FFF2-40B4-BE49-F238E27FC236}">
                    <a16:creationId xmlns:a16="http://schemas.microsoft.com/office/drawing/2014/main" id="{C7A77C48-FCB3-BBAF-3AE7-C072632E7D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37" y="884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" name="Line 370">
                <a:extLst>
                  <a:ext uri="{FF2B5EF4-FFF2-40B4-BE49-F238E27FC236}">
                    <a16:creationId xmlns:a16="http://schemas.microsoft.com/office/drawing/2014/main" id="{54B6F3F7-7A90-EE13-6A4D-B8639382E6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4" y="88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" name="Line 371">
                <a:extLst>
                  <a:ext uri="{FF2B5EF4-FFF2-40B4-BE49-F238E27FC236}">
                    <a16:creationId xmlns:a16="http://schemas.microsoft.com/office/drawing/2014/main" id="{256F6F83-1176-8D4D-8732-0EB57E5DC7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0" y="884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" name="Line 372">
                <a:extLst>
                  <a:ext uri="{FF2B5EF4-FFF2-40B4-BE49-F238E27FC236}">
                    <a16:creationId xmlns:a16="http://schemas.microsoft.com/office/drawing/2014/main" id="{91C2A599-2B7B-28D0-7D91-6C54AD1C19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7" y="88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" name="Line 373">
                <a:extLst>
                  <a:ext uri="{FF2B5EF4-FFF2-40B4-BE49-F238E27FC236}">
                    <a16:creationId xmlns:a16="http://schemas.microsoft.com/office/drawing/2014/main" id="{62DB70F0-9FDD-A831-049C-AA179D597B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4" y="884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7" name="Line 374">
                <a:extLst>
                  <a:ext uri="{FF2B5EF4-FFF2-40B4-BE49-F238E27FC236}">
                    <a16:creationId xmlns:a16="http://schemas.microsoft.com/office/drawing/2014/main" id="{995BC72F-9561-D4C5-1EBD-869CC98163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0" y="884"/>
                <a:ext cx="0" cy="4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8" name="Line 375">
                <a:extLst>
                  <a:ext uri="{FF2B5EF4-FFF2-40B4-BE49-F238E27FC236}">
                    <a16:creationId xmlns:a16="http://schemas.microsoft.com/office/drawing/2014/main" id="{F4ABD281-DB52-2627-07F7-186355808D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7" y="884"/>
                <a:ext cx="0" cy="20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9" name="Line 376">
                <a:extLst>
                  <a:ext uri="{FF2B5EF4-FFF2-40B4-BE49-F238E27FC236}">
                    <a16:creationId xmlns:a16="http://schemas.microsoft.com/office/drawing/2014/main" id="{30F215F7-68F5-B9F7-D1C9-9195A4D8C4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84" y="884"/>
                <a:ext cx="0" cy="15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0" name="Line 377">
                <a:extLst>
                  <a:ext uri="{FF2B5EF4-FFF2-40B4-BE49-F238E27FC236}">
                    <a16:creationId xmlns:a16="http://schemas.microsoft.com/office/drawing/2014/main" id="{7B75D328-FABD-5404-8AE1-C30CED965D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91" y="884"/>
                <a:ext cx="0" cy="28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1" name="Line 378">
                <a:extLst>
                  <a:ext uri="{FF2B5EF4-FFF2-40B4-BE49-F238E27FC236}">
                    <a16:creationId xmlns:a16="http://schemas.microsoft.com/office/drawing/2014/main" id="{767E1734-8E91-461F-8D91-E4B8398344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97" y="88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2" name="Line 379">
                <a:extLst>
                  <a:ext uri="{FF2B5EF4-FFF2-40B4-BE49-F238E27FC236}">
                    <a16:creationId xmlns:a16="http://schemas.microsoft.com/office/drawing/2014/main" id="{6E4D65F4-DA92-4BAA-7867-E0CC29655E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31" y="88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3" name="Line 380">
                <a:extLst>
                  <a:ext uri="{FF2B5EF4-FFF2-40B4-BE49-F238E27FC236}">
                    <a16:creationId xmlns:a16="http://schemas.microsoft.com/office/drawing/2014/main" id="{4BA5683B-7F69-8B40-7154-27DDA25680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37" y="88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4" name="Line 381">
                <a:extLst>
                  <a:ext uri="{FF2B5EF4-FFF2-40B4-BE49-F238E27FC236}">
                    <a16:creationId xmlns:a16="http://schemas.microsoft.com/office/drawing/2014/main" id="{A9D1C972-199C-EC7E-A3E4-BBA5636245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44" y="88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5" name="Line 382">
                <a:extLst>
                  <a:ext uri="{FF2B5EF4-FFF2-40B4-BE49-F238E27FC236}">
                    <a16:creationId xmlns:a16="http://schemas.microsoft.com/office/drawing/2014/main" id="{6754C7EA-8408-27D0-B924-8861A4D156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57" y="88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6" name="Line 383">
                <a:extLst>
                  <a:ext uri="{FF2B5EF4-FFF2-40B4-BE49-F238E27FC236}">
                    <a16:creationId xmlns:a16="http://schemas.microsoft.com/office/drawing/2014/main" id="{57EDC33B-D0B5-024A-2AF6-1E7FED1C1D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64" y="884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7" name="Line 384">
                <a:extLst>
                  <a:ext uri="{FF2B5EF4-FFF2-40B4-BE49-F238E27FC236}">
                    <a16:creationId xmlns:a16="http://schemas.microsoft.com/office/drawing/2014/main" id="{19E42C99-7A53-5B77-2E55-B5A3C5EC2D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1" y="884"/>
                <a:ext cx="0" cy="11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8" name="Line 385">
                <a:extLst>
                  <a:ext uri="{FF2B5EF4-FFF2-40B4-BE49-F238E27FC236}">
                    <a16:creationId xmlns:a16="http://schemas.microsoft.com/office/drawing/2014/main" id="{E02894E7-61D3-8FA1-4CF0-5217701D23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77" y="884"/>
                <a:ext cx="0" cy="5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9" name="Line 386">
                <a:extLst>
                  <a:ext uri="{FF2B5EF4-FFF2-40B4-BE49-F238E27FC236}">
                    <a16:creationId xmlns:a16="http://schemas.microsoft.com/office/drawing/2014/main" id="{34978E45-FBD0-92B7-B17E-9376BBF0E4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84" y="88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0" name="Line 387">
                <a:extLst>
                  <a:ext uri="{FF2B5EF4-FFF2-40B4-BE49-F238E27FC236}">
                    <a16:creationId xmlns:a16="http://schemas.microsoft.com/office/drawing/2014/main" id="{CDC11844-0CE2-A607-E8D2-B439BB94E3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90" y="88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1" name="Line 388">
                <a:extLst>
                  <a:ext uri="{FF2B5EF4-FFF2-40B4-BE49-F238E27FC236}">
                    <a16:creationId xmlns:a16="http://schemas.microsoft.com/office/drawing/2014/main" id="{FEB649A0-08CF-0218-64E2-DAE265C60E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51" y="88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2" name="Line 389">
                <a:extLst>
                  <a:ext uri="{FF2B5EF4-FFF2-40B4-BE49-F238E27FC236}">
                    <a16:creationId xmlns:a16="http://schemas.microsoft.com/office/drawing/2014/main" id="{DA55E552-9E0D-CDE3-88D7-69F1D500A8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57" y="884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3" name="Line 390">
                <a:extLst>
                  <a:ext uri="{FF2B5EF4-FFF2-40B4-BE49-F238E27FC236}">
                    <a16:creationId xmlns:a16="http://schemas.microsoft.com/office/drawing/2014/main" id="{7E5BC7F5-CD72-4EA1-F4EF-30E7864E5C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4" y="884"/>
                <a:ext cx="0" cy="37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4" name="Line 391">
                <a:extLst>
                  <a:ext uri="{FF2B5EF4-FFF2-40B4-BE49-F238E27FC236}">
                    <a16:creationId xmlns:a16="http://schemas.microsoft.com/office/drawing/2014/main" id="{3525CC1F-3ECC-506E-CD5F-3104348197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70" y="884"/>
                <a:ext cx="0" cy="3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5" name="Line 392">
                <a:extLst>
                  <a:ext uri="{FF2B5EF4-FFF2-40B4-BE49-F238E27FC236}">
                    <a16:creationId xmlns:a16="http://schemas.microsoft.com/office/drawing/2014/main" id="{E3B19F48-C58B-10B6-E559-4284E39663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77" y="884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6" name="Line 393">
                <a:extLst>
                  <a:ext uri="{FF2B5EF4-FFF2-40B4-BE49-F238E27FC236}">
                    <a16:creationId xmlns:a16="http://schemas.microsoft.com/office/drawing/2014/main" id="{9376C763-B73B-A797-2A69-AB7290AD32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" y="88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7" name="Line 394">
                <a:extLst>
                  <a:ext uri="{FF2B5EF4-FFF2-40B4-BE49-F238E27FC236}">
                    <a16:creationId xmlns:a16="http://schemas.microsoft.com/office/drawing/2014/main" id="{BF5309DA-6AF1-89ED-7B70-3C43081824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7" y="884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8" name="Line 395">
                <a:extLst>
                  <a:ext uri="{FF2B5EF4-FFF2-40B4-BE49-F238E27FC236}">
                    <a16:creationId xmlns:a16="http://schemas.microsoft.com/office/drawing/2014/main" id="{A50653C9-0A26-A963-39DF-62BB3D023F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64" y="884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9" name="Line 396">
                <a:extLst>
                  <a:ext uri="{FF2B5EF4-FFF2-40B4-BE49-F238E27FC236}">
                    <a16:creationId xmlns:a16="http://schemas.microsoft.com/office/drawing/2014/main" id="{1345E6D1-8326-3493-1FC8-F7CC902F54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71" y="884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0" name="Line 397">
                <a:extLst>
                  <a:ext uri="{FF2B5EF4-FFF2-40B4-BE49-F238E27FC236}">
                    <a16:creationId xmlns:a16="http://schemas.microsoft.com/office/drawing/2014/main" id="{551F86F2-F04F-77F2-E7E2-AFC850B367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1" y="88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1" name="Line 398">
                <a:extLst>
                  <a:ext uri="{FF2B5EF4-FFF2-40B4-BE49-F238E27FC236}">
                    <a16:creationId xmlns:a16="http://schemas.microsoft.com/office/drawing/2014/main" id="{A3BAADB3-4E55-776B-53A9-66C213E1C6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51" y="884"/>
                <a:ext cx="0" cy="35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2" name="Line 399">
                <a:extLst>
                  <a:ext uri="{FF2B5EF4-FFF2-40B4-BE49-F238E27FC236}">
                    <a16:creationId xmlns:a16="http://schemas.microsoft.com/office/drawing/2014/main" id="{1D96F4E6-8C87-073C-543A-93EF0AEF93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57" y="884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3" name="Line 400">
                <a:extLst>
                  <a:ext uri="{FF2B5EF4-FFF2-40B4-BE49-F238E27FC236}">
                    <a16:creationId xmlns:a16="http://schemas.microsoft.com/office/drawing/2014/main" id="{40993B41-1194-0373-D574-B8576D4C13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64" y="884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0000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4" name="Line 401">
                <a:extLst>
                  <a:ext uri="{FF2B5EF4-FFF2-40B4-BE49-F238E27FC236}">
                    <a16:creationId xmlns:a16="http://schemas.microsoft.com/office/drawing/2014/main" id="{C2D74F24-D93C-6C06-ECBF-A06E82C8B9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7" y="884"/>
                <a:ext cx="3162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5" name="Rectangle 402">
                <a:extLst>
                  <a:ext uri="{FF2B5EF4-FFF2-40B4-BE49-F238E27FC236}">
                    <a16:creationId xmlns:a16="http://schemas.microsoft.com/office/drawing/2014/main" id="{E2C86BB1-BA21-FD3B-8827-A1ECA3333C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4" y="1394"/>
                <a:ext cx="134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m/z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6" name="Rectangle 403">
                <a:extLst>
                  <a:ext uri="{FF2B5EF4-FFF2-40B4-BE49-F238E27FC236}">
                    <a16:creationId xmlns:a16="http://schemas.microsoft.com/office/drawing/2014/main" id="{7B96FB88-F195-317F-D153-AB806F0088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" y="294"/>
                <a:ext cx="89" cy="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%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7" name="Rectangle 404">
                <a:extLst>
                  <a:ext uri="{FF2B5EF4-FFF2-40B4-BE49-F238E27FC236}">
                    <a16:creationId xmlns:a16="http://schemas.microsoft.com/office/drawing/2014/main" id="{70E91FCD-6ED8-1542-01C4-3866980BB0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1" y="295"/>
                <a:ext cx="752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A52A2A"/>
                    </a:solidFill>
                    <a:effectLst/>
                    <a:latin typeface="Arial" panose="020B0604020202020204" pitchFamily="34" charset="0"/>
                  </a:rPr>
                  <a:t>Peak #2  RT: 9.99 min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8" name="Rectangle 405">
                <a:extLst>
                  <a:ext uri="{FF2B5EF4-FFF2-40B4-BE49-F238E27FC236}">
                    <a16:creationId xmlns:a16="http://schemas.microsoft.com/office/drawing/2014/main" id="{9AA5E7C5-EFB3-DD7C-47C2-730BCA645A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6" y="383"/>
                <a:ext cx="871" cy="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Arial" panose="020B0604020202020204" pitchFamily="34" charset="0"/>
                  </a:rPr>
                  <a:t>Hit# 3 : 2-Undecene : C11H22</a:t>
                </a:r>
                <a:endParaRPr kumimoji="0" lang="en-US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" name="Rectangle 407">
              <a:extLst>
                <a:ext uri="{FF2B5EF4-FFF2-40B4-BE49-F238E27FC236}">
                  <a16:creationId xmlns:a16="http://schemas.microsoft.com/office/drawing/2014/main" id="{90618FA9-B257-6494-40EC-2BC2BC06B4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" y="276"/>
              <a:ext cx="3162" cy="1217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pic>
        <p:nvPicPr>
          <p:cNvPr id="612" name="Picture 6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963" y="3663250"/>
            <a:ext cx="5360969" cy="2188302"/>
          </a:xfrm>
          <a:prstGeom prst="rect">
            <a:avLst/>
          </a:prstGeom>
        </p:spPr>
      </p:pic>
      <p:pic>
        <p:nvPicPr>
          <p:cNvPr id="409" name="Picture 40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6981" y="3663250"/>
            <a:ext cx="5528564" cy="2188302"/>
          </a:xfrm>
          <a:prstGeom prst="rect">
            <a:avLst/>
          </a:prstGeom>
        </p:spPr>
      </p:pic>
      <p:sp>
        <p:nvSpPr>
          <p:cNvPr id="410" name="TextBox 409">
            <a:extLst>
              <a:ext uri="{FF2B5EF4-FFF2-40B4-BE49-F238E27FC236}">
                <a16:creationId xmlns:a16="http://schemas.microsoft.com/office/drawing/2014/main" id="{8D69B6F7-C6EC-3243-E58E-E61F43971D53}"/>
              </a:ext>
            </a:extLst>
          </p:cNvPr>
          <p:cNvSpPr txBox="1"/>
          <p:nvPr/>
        </p:nvSpPr>
        <p:spPr>
          <a:xfrm>
            <a:off x="4469511" y="409694"/>
            <a:ext cx="36229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Unsaturated hydrocarbons (alkenes)</a:t>
            </a:r>
          </a:p>
        </p:txBody>
      </p:sp>
    </p:spTree>
    <p:extLst>
      <p:ext uri="{BB962C8B-B14F-4D97-AF65-F5344CB8AC3E}">
        <p14:creationId xmlns:p14="http://schemas.microsoft.com/office/powerpoint/2010/main" val="2259942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6" name="Group 4">
            <a:extLst>
              <a:ext uri="{FF2B5EF4-FFF2-40B4-BE49-F238E27FC236}">
                <a16:creationId xmlns:a16="http://schemas.microsoft.com/office/drawing/2014/main" id="{F47FF035-8561-1E69-0CFA-B519C6F076F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44475" y="423863"/>
            <a:ext cx="5681663" cy="2312987"/>
            <a:chOff x="154" y="267"/>
            <a:chExt cx="3579" cy="1457"/>
          </a:xfrm>
        </p:grpSpPr>
        <p:sp>
          <p:nvSpPr>
            <p:cNvPr id="1227" name="AutoShape 3">
              <a:extLst>
                <a:ext uri="{FF2B5EF4-FFF2-40B4-BE49-F238E27FC236}">
                  <a16:creationId xmlns:a16="http://schemas.microsoft.com/office/drawing/2014/main" id="{93D0B3B5-F5D6-9AF1-9936-30B51E4224E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54" y="267"/>
              <a:ext cx="3556" cy="1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1228" name="Group 205">
              <a:extLst>
                <a:ext uri="{FF2B5EF4-FFF2-40B4-BE49-F238E27FC236}">
                  <a16:creationId xmlns:a16="http://schemas.microsoft.com/office/drawing/2014/main" id="{5644C27D-9BE3-B20E-D3C2-3C9B76C7CE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6" y="267"/>
              <a:ext cx="3567" cy="1457"/>
              <a:chOff x="166" y="267"/>
              <a:chExt cx="3567" cy="1457"/>
            </a:xfrm>
          </p:grpSpPr>
          <p:sp>
            <p:nvSpPr>
              <p:cNvPr id="1411" name="Line 5">
                <a:extLst>
                  <a:ext uri="{FF2B5EF4-FFF2-40B4-BE49-F238E27FC236}">
                    <a16:creationId xmlns:a16="http://schemas.microsoft.com/office/drawing/2014/main" id="{48F8C9E6-5987-755E-7031-E9695B14E4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9" y="1618"/>
                <a:ext cx="3294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2" name="Line 6">
                <a:extLst>
                  <a:ext uri="{FF2B5EF4-FFF2-40B4-BE49-F238E27FC236}">
                    <a16:creationId xmlns:a16="http://schemas.microsoft.com/office/drawing/2014/main" id="{35301E4C-516A-FB4B-B924-7721CA8798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9" y="1618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3" name="Rectangle 7">
                <a:extLst>
                  <a:ext uri="{FF2B5EF4-FFF2-40B4-BE49-F238E27FC236}">
                    <a16:creationId xmlns:a16="http://schemas.microsoft.com/office/drawing/2014/main" id="{0B67242F-53EA-41E6-864B-9609AFC4B6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2" y="1643"/>
                <a:ext cx="99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15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14" name="Line 8">
                <a:extLst>
                  <a:ext uri="{FF2B5EF4-FFF2-40B4-BE49-F238E27FC236}">
                    <a16:creationId xmlns:a16="http://schemas.microsoft.com/office/drawing/2014/main" id="{765A97F8-FEFC-5928-E917-4B9FA1B750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3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5" name="Line 9">
                <a:extLst>
                  <a:ext uri="{FF2B5EF4-FFF2-40B4-BE49-F238E27FC236}">
                    <a16:creationId xmlns:a16="http://schemas.microsoft.com/office/drawing/2014/main" id="{214E9E44-5EAB-6334-CA01-CD25C51AB5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1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6" name="Line 10">
                <a:extLst>
                  <a:ext uri="{FF2B5EF4-FFF2-40B4-BE49-F238E27FC236}">
                    <a16:creationId xmlns:a16="http://schemas.microsoft.com/office/drawing/2014/main" id="{8344969B-E36F-4E68-8B38-E52F93D50F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9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7" name="Line 11">
                <a:extLst>
                  <a:ext uri="{FF2B5EF4-FFF2-40B4-BE49-F238E27FC236}">
                    <a16:creationId xmlns:a16="http://schemas.microsoft.com/office/drawing/2014/main" id="{F7194AF9-1E6D-0471-EE47-DCC598DEA5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7" y="1618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8" name="Rectangle 12">
                <a:extLst>
                  <a:ext uri="{FF2B5EF4-FFF2-40B4-BE49-F238E27FC236}">
                    <a16:creationId xmlns:a16="http://schemas.microsoft.com/office/drawing/2014/main" id="{D218DAF5-1C01-7DF8-B806-A410CC68F7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0" y="1643"/>
                <a:ext cx="99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19" name="Line 13">
                <a:extLst>
                  <a:ext uri="{FF2B5EF4-FFF2-40B4-BE49-F238E27FC236}">
                    <a16:creationId xmlns:a16="http://schemas.microsoft.com/office/drawing/2014/main" id="{F36B6C7D-BA9D-580C-2469-4220AF057A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5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0" name="Line 14">
                <a:extLst>
                  <a:ext uri="{FF2B5EF4-FFF2-40B4-BE49-F238E27FC236}">
                    <a16:creationId xmlns:a16="http://schemas.microsoft.com/office/drawing/2014/main" id="{A453BA4D-7ED7-E5DF-3EBB-56F5A9B808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33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1" name="Line 15">
                <a:extLst>
                  <a:ext uri="{FF2B5EF4-FFF2-40B4-BE49-F238E27FC236}">
                    <a16:creationId xmlns:a16="http://schemas.microsoft.com/office/drawing/2014/main" id="{7AA3EB35-0EAF-085C-668D-4E6D818C1B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01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2" name="Line 16">
                <a:extLst>
                  <a:ext uri="{FF2B5EF4-FFF2-40B4-BE49-F238E27FC236}">
                    <a16:creationId xmlns:a16="http://schemas.microsoft.com/office/drawing/2014/main" id="{5CE433A9-722F-7232-5063-A5C7C98934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69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3" name="Line 17">
                <a:extLst>
                  <a:ext uri="{FF2B5EF4-FFF2-40B4-BE49-F238E27FC236}">
                    <a16:creationId xmlns:a16="http://schemas.microsoft.com/office/drawing/2014/main" id="{FEC2B757-A2CD-5AC3-3BB7-A95FE7F0CF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36" y="1618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4" name="Rectangle 18">
                <a:extLst>
                  <a:ext uri="{FF2B5EF4-FFF2-40B4-BE49-F238E27FC236}">
                    <a16:creationId xmlns:a16="http://schemas.microsoft.com/office/drawing/2014/main" id="{34ABA58F-4CA9-16C0-FB89-1B27A4673F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9" y="1643"/>
                <a:ext cx="139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25" name="Line 19">
                <a:extLst>
                  <a:ext uri="{FF2B5EF4-FFF2-40B4-BE49-F238E27FC236}">
                    <a16:creationId xmlns:a16="http://schemas.microsoft.com/office/drawing/2014/main" id="{950D1BA2-CA46-35C0-ADCB-722F254FAD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5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6" name="Line 20">
                <a:extLst>
                  <a:ext uri="{FF2B5EF4-FFF2-40B4-BE49-F238E27FC236}">
                    <a16:creationId xmlns:a16="http://schemas.microsoft.com/office/drawing/2014/main" id="{0049B353-9090-FA42-F9B9-4B0CC69660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72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7" name="Line 21">
                <a:extLst>
                  <a:ext uri="{FF2B5EF4-FFF2-40B4-BE49-F238E27FC236}">
                    <a16:creationId xmlns:a16="http://schemas.microsoft.com/office/drawing/2014/main" id="{B70DDEA7-991C-9F91-9E52-E7B3935B55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40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8" name="Line 22">
                <a:extLst>
                  <a:ext uri="{FF2B5EF4-FFF2-40B4-BE49-F238E27FC236}">
                    <a16:creationId xmlns:a16="http://schemas.microsoft.com/office/drawing/2014/main" id="{FC320C79-9103-9A63-5CFE-BEDD1AC5A5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8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9" name="Line 23">
                <a:extLst>
                  <a:ext uri="{FF2B5EF4-FFF2-40B4-BE49-F238E27FC236}">
                    <a16:creationId xmlns:a16="http://schemas.microsoft.com/office/drawing/2014/main" id="{26F7933C-C21E-B557-C24B-EE3D2F5633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76" y="1618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0" name="Rectangle 24">
                <a:extLst>
                  <a:ext uri="{FF2B5EF4-FFF2-40B4-BE49-F238E27FC236}">
                    <a16:creationId xmlns:a16="http://schemas.microsoft.com/office/drawing/2014/main" id="{B3DBDAE0-F106-A974-E02A-1B0924AFD2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6" y="1643"/>
                <a:ext cx="139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31" name="Line 25">
                <a:extLst>
                  <a:ext uri="{FF2B5EF4-FFF2-40B4-BE49-F238E27FC236}">
                    <a16:creationId xmlns:a16="http://schemas.microsoft.com/office/drawing/2014/main" id="{A93534CB-568A-B13E-CC26-E38D617515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44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2" name="Line 26">
                <a:extLst>
                  <a:ext uri="{FF2B5EF4-FFF2-40B4-BE49-F238E27FC236}">
                    <a16:creationId xmlns:a16="http://schemas.microsoft.com/office/drawing/2014/main" id="{E4EC3789-3E62-E59F-D36F-AB686D5D7B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12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3" name="Line 27">
                <a:extLst>
                  <a:ext uri="{FF2B5EF4-FFF2-40B4-BE49-F238E27FC236}">
                    <a16:creationId xmlns:a16="http://schemas.microsoft.com/office/drawing/2014/main" id="{DBCF714F-7F89-F864-6AA5-A7CEE548E3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80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4" name="Line 28">
                <a:extLst>
                  <a:ext uri="{FF2B5EF4-FFF2-40B4-BE49-F238E27FC236}">
                    <a16:creationId xmlns:a16="http://schemas.microsoft.com/office/drawing/2014/main" id="{EDFE1383-0A62-9472-EDCD-D0E6CAF436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48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5" name="Line 29">
                <a:extLst>
                  <a:ext uri="{FF2B5EF4-FFF2-40B4-BE49-F238E27FC236}">
                    <a16:creationId xmlns:a16="http://schemas.microsoft.com/office/drawing/2014/main" id="{1E56AD2A-CA6D-CDE1-3528-C20C8FAD81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16" y="1618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6" name="Rectangle 30">
                <a:extLst>
                  <a:ext uri="{FF2B5EF4-FFF2-40B4-BE49-F238E27FC236}">
                    <a16:creationId xmlns:a16="http://schemas.microsoft.com/office/drawing/2014/main" id="{AE366625-3E30-71FB-CF8D-069CDAE526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58" y="1643"/>
                <a:ext cx="139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37" name="Line 31">
                <a:extLst>
                  <a:ext uri="{FF2B5EF4-FFF2-40B4-BE49-F238E27FC236}">
                    <a16:creationId xmlns:a16="http://schemas.microsoft.com/office/drawing/2014/main" id="{DF8897E1-DED0-F8A2-3880-12F19D095E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84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8" name="Line 32">
                <a:extLst>
                  <a:ext uri="{FF2B5EF4-FFF2-40B4-BE49-F238E27FC236}">
                    <a16:creationId xmlns:a16="http://schemas.microsoft.com/office/drawing/2014/main" id="{FAA7A105-2477-B2D4-37FF-E45A5D869B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52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9" name="Line 33">
                <a:extLst>
                  <a:ext uri="{FF2B5EF4-FFF2-40B4-BE49-F238E27FC236}">
                    <a16:creationId xmlns:a16="http://schemas.microsoft.com/office/drawing/2014/main" id="{ACCAD5BD-2A2D-AF1E-6C36-4748B23116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20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0" name="Line 34">
                <a:extLst>
                  <a:ext uri="{FF2B5EF4-FFF2-40B4-BE49-F238E27FC236}">
                    <a16:creationId xmlns:a16="http://schemas.microsoft.com/office/drawing/2014/main" id="{72355DD8-DA40-1B52-F543-CA70480AD4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87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1" name="Line 35">
                <a:extLst>
                  <a:ext uri="{FF2B5EF4-FFF2-40B4-BE49-F238E27FC236}">
                    <a16:creationId xmlns:a16="http://schemas.microsoft.com/office/drawing/2014/main" id="{1D3C648D-26C7-4E97-F973-B7D172084C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56" y="1618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2" name="Rectangle 36">
                <a:extLst>
                  <a:ext uri="{FF2B5EF4-FFF2-40B4-BE49-F238E27FC236}">
                    <a16:creationId xmlns:a16="http://schemas.microsoft.com/office/drawing/2014/main" id="{BBB7F27B-7AA8-74C4-8491-16DE4F536F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00" y="1643"/>
                <a:ext cx="139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250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43" name="Line 37">
                <a:extLst>
                  <a:ext uri="{FF2B5EF4-FFF2-40B4-BE49-F238E27FC236}">
                    <a16:creationId xmlns:a16="http://schemas.microsoft.com/office/drawing/2014/main" id="{15EC61EB-5F5B-AC8F-E90C-78F6A344F6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23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4" name="Line 38">
                <a:extLst>
                  <a:ext uri="{FF2B5EF4-FFF2-40B4-BE49-F238E27FC236}">
                    <a16:creationId xmlns:a16="http://schemas.microsoft.com/office/drawing/2014/main" id="{461E3D74-652A-A6A3-0F21-2ACD4BF502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1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5" name="Line 39">
                <a:extLst>
                  <a:ext uri="{FF2B5EF4-FFF2-40B4-BE49-F238E27FC236}">
                    <a16:creationId xmlns:a16="http://schemas.microsoft.com/office/drawing/2014/main" id="{4530E76B-5031-59E3-073C-53CC76C0F4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9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6" name="Line 40">
                <a:extLst>
                  <a:ext uri="{FF2B5EF4-FFF2-40B4-BE49-F238E27FC236}">
                    <a16:creationId xmlns:a16="http://schemas.microsoft.com/office/drawing/2014/main" id="{0E882CFE-56B0-41C8-6326-02EBFE7883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27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7" name="Line 41">
                <a:extLst>
                  <a:ext uri="{FF2B5EF4-FFF2-40B4-BE49-F238E27FC236}">
                    <a16:creationId xmlns:a16="http://schemas.microsoft.com/office/drawing/2014/main" id="{03F9E4F5-A8FA-D107-4E7F-1F70D65DBA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95" y="1618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8" name="Rectangle 42">
                <a:extLst>
                  <a:ext uri="{FF2B5EF4-FFF2-40B4-BE49-F238E27FC236}">
                    <a16:creationId xmlns:a16="http://schemas.microsoft.com/office/drawing/2014/main" id="{D9CD0A21-C471-56D9-30BF-92849A5727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6" y="1643"/>
                <a:ext cx="139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49" name="Line 43">
                <a:extLst>
                  <a:ext uri="{FF2B5EF4-FFF2-40B4-BE49-F238E27FC236}">
                    <a16:creationId xmlns:a16="http://schemas.microsoft.com/office/drawing/2014/main" id="{26057D8F-B3E1-A9C5-FC42-8CF96C49C2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63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0" name="Line 44">
                <a:extLst>
                  <a:ext uri="{FF2B5EF4-FFF2-40B4-BE49-F238E27FC236}">
                    <a16:creationId xmlns:a16="http://schemas.microsoft.com/office/drawing/2014/main" id="{8A17FF65-8D67-C7E5-8E36-198419695A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1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1" name="Line 45">
                <a:extLst>
                  <a:ext uri="{FF2B5EF4-FFF2-40B4-BE49-F238E27FC236}">
                    <a16:creationId xmlns:a16="http://schemas.microsoft.com/office/drawing/2014/main" id="{4E08E3F7-2ED8-8FE1-0814-B94464D0C6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9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2" name="Line 46">
                <a:extLst>
                  <a:ext uri="{FF2B5EF4-FFF2-40B4-BE49-F238E27FC236}">
                    <a16:creationId xmlns:a16="http://schemas.microsoft.com/office/drawing/2014/main" id="{87C54FC2-AD81-215E-FCA7-FCA593DC5F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7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3" name="Line 47">
                <a:extLst>
                  <a:ext uri="{FF2B5EF4-FFF2-40B4-BE49-F238E27FC236}">
                    <a16:creationId xmlns:a16="http://schemas.microsoft.com/office/drawing/2014/main" id="{33F52F03-2B08-1B08-D69F-B17E4C4E5D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35" y="1618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4" name="Rectangle 48">
                <a:extLst>
                  <a:ext uri="{FF2B5EF4-FFF2-40B4-BE49-F238E27FC236}">
                    <a16:creationId xmlns:a16="http://schemas.microsoft.com/office/drawing/2014/main" id="{8453835D-FF62-3A6B-20AD-7661970DDE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9" y="1643"/>
                <a:ext cx="139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350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55" name="Line 49">
                <a:extLst>
                  <a:ext uri="{FF2B5EF4-FFF2-40B4-BE49-F238E27FC236}">
                    <a16:creationId xmlns:a16="http://schemas.microsoft.com/office/drawing/2014/main" id="{0470F70C-2CA4-3127-1134-F5DB879372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2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6" name="Line 50">
                <a:extLst>
                  <a:ext uri="{FF2B5EF4-FFF2-40B4-BE49-F238E27FC236}">
                    <a16:creationId xmlns:a16="http://schemas.microsoft.com/office/drawing/2014/main" id="{797396E1-3BBB-7D73-7DE8-DBF2EC5160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1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7" name="Line 51">
                <a:extLst>
                  <a:ext uri="{FF2B5EF4-FFF2-40B4-BE49-F238E27FC236}">
                    <a16:creationId xmlns:a16="http://schemas.microsoft.com/office/drawing/2014/main" id="{FF07A496-3E33-534B-7230-5A3B9CBCAD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8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8" name="Line 52">
                <a:extLst>
                  <a:ext uri="{FF2B5EF4-FFF2-40B4-BE49-F238E27FC236}">
                    <a16:creationId xmlns:a16="http://schemas.microsoft.com/office/drawing/2014/main" id="{763B6CD5-8FA8-70E6-AEFD-E281A7E022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06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9" name="Line 53">
                <a:extLst>
                  <a:ext uri="{FF2B5EF4-FFF2-40B4-BE49-F238E27FC236}">
                    <a16:creationId xmlns:a16="http://schemas.microsoft.com/office/drawing/2014/main" id="{7870DF08-3446-CF27-AF55-C831DB3276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4" y="1618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0" name="Rectangle 54">
                <a:extLst>
                  <a:ext uri="{FF2B5EF4-FFF2-40B4-BE49-F238E27FC236}">
                    <a16:creationId xmlns:a16="http://schemas.microsoft.com/office/drawing/2014/main" id="{C26A2C8B-56A0-6D01-5C5A-295A216757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5" y="1643"/>
                <a:ext cx="139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61" name="Line 55">
                <a:extLst>
                  <a:ext uri="{FF2B5EF4-FFF2-40B4-BE49-F238E27FC236}">
                    <a16:creationId xmlns:a16="http://schemas.microsoft.com/office/drawing/2014/main" id="{3DD3A6ED-9036-2584-2D3E-6C9A98D8E0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42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2" name="Line 56">
                <a:extLst>
                  <a:ext uri="{FF2B5EF4-FFF2-40B4-BE49-F238E27FC236}">
                    <a16:creationId xmlns:a16="http://schemas.microsoft.com/office/drawing/2014/main" id="{9A5E21EF-0694-C5A1-B864-C8B55E16FE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0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3" name="Line 57">
                <a:extLst>
                  <a:ext uri="{FF2B5EF4-FFF2-40B4-BE49-F238E27FC236}">
                    <a16:creationId xmlns:a16="http://schemas.microsoft.com/office/drawing/2014/main" id="{377FE420-23F5-2C0B-55D8-F0E1E0CC1B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78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4" name="Line 58">
                <a:extLst>
                  <a:ext uri="{FF2B5EF4-FFF2-40B4-BE49-F238E27FC236}">
                    <a16:creationId xmlns:a16="http://schemas.microsoft.com/office/drawing/2014/main" id="{0EDE214E-FCBB-D3EA-24A2-34CE4F2487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46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5" name="Line 59">
                <a:extLst>
                  <a:ext uri="{FF2B5EF4-FFF2-40B4-BE49-F238E27FC236}">
                    <a16:creationId xmlns:a16="http://schemas.microsoft.com/office/drawing/2014/main" id="{D2D699C5-A68A-39D1-7159-A1BA132A07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14" y="1618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6" name="Rectangle 60">
                <a:extLst>
                  <a:ext uri="{FF2B5EF4-FFF2-40B4-BE49-F238E27FC236}">
                    <a16:creationId xmlns:a16="http://schemas.microsoft.com/office/drawing/2014/main" id="{1F6F47FC-E508-B22E-28B4-DBDFBC5082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57" y="1643"/>
                <a:ext cx="139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450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67" name="Line 61">
                <a:extLst>
                  <a:ext uri="{FF2B5EF4-FFF2-40B4-BE49-F238E27FC236}">
                    <a16:creationId xmlns:a16="http://schemas.microsoft.com/office/drawing/2014/main" id="{E3BEE5A3-32F4-6FA0-DE08-8B626A492F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82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8" name="Line 62">
                <a:extLst>
                  <a:ext uri="{FF2B5EF4-FFF2-40B4-BE49-F238E27FC236}">
                    <a16:creationId xmlns:a16="http://schemas.microsoft.com/office/drawing/2014/main" id="{54E5C42D-B697-BDF1-F460-DAF516CD81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50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9" name="Line 63">
                <a:extLst>
                  <a:ext uri="{FF2B5EF4-FFF2-40B4-BE49-F238E27FC236}">
                    <a16:creationId xmlns:a16="http://schemas.microsoft.com/office/drawing/2014/main" id="{6DE0A1FD-9B84-062D-6A77-738BB4512F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18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0" name="Line 64">
                <a:extLst>
                  <a:ext uri="{FF2B5EF4-FFF2-40B4-BE49-F238E27FC236}">
                    <a16:creationId xmlns:a16="http://schemas.microsoft.com/office/drawing/2014/main" id="{DCE0EA87-EFDE-EE42-2F3C-C3F15810E7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86" y="1618"/>
                <a:ext cx="0" cy="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1" name="Line 65">
                <a:extLst>
                  <a:ext uri="{FF2B5EF4-FFF2-40B4-BE49-F238E27FC236}">
                    <a16:creationId xmlns:a16="http://schemas.microsoft.com/office/drawing/2014/main" id="{B3625286-C6AA-2CDB-D971-78CDD6CBB8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53" y="1618"/>
                <a:ext cx="0" cy="2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2" name="Rectangle 66">
                <a:extLst>
                  <a:ext uri="{FF2B5EF4-FFF2-40B4-BE49-F238E27FC236}">
                    <a16:creationId xmlns:a16="http://schemas.microsoft.com/office/drawing/2014/main" id="{BE89154E-373A-CC75-B3C8-8FB955B5ED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94" y="1643"/>
                <a:ext cx="139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73" name="Line 67">
                <a:extLst>
                  <a:ext uri="{FF2B5EF4-FFF2-40B4-BE49-F238E27FC236}">
                    <a16:creationId xmlns:a16="http://schemas.microsoft.com/office/drawing/2014/main" id="{9868AB1A-0D53-BAC1-2EAE-394E745B09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7" y="311"/>
                <a:ext cx="0" cy="1285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4" name="Line 68">
                <a:extLst>
                  <a:ext uri="{FF2B5EF4-FFF2-40B4-BE49-F238E27FC236}">
                    <a16:creationId xmlns:a16="http://schemas.microsoft.com/office/drawing/2014/main" id="{5B1B5229-03C8-E99F-E2BB-9A5FC12388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" y="1596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5" name="Rectangle 69">
                <a:extLst>
                  <a:ext uri="{FF2B5EF4-FFF2-40B4-BE49-F238E27FC236}">
                    <a16:creationId xmlns:a16="http://schemas.microsoft.com/office/drawing/2014/main" id="{42FDA44A-5F14-7518-C5D9-CAC381FE51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6" y="1550"/>
                <a:ext cx="157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76" name="Line 70">
                <a:extLst>
                  <a:ext uri="{FF2B5EF4-FFF2-40B4-BE49-F238E27FC236}">
                    <a16:creationId xmlns:a16="http://schemas.microsoft.com/office/drawing/2014/main" id="{C804FEFB-59AB-8446-7E2B-967FF8EF3A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" y="1596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7" name="Line 71">
                <a:extLst>
                  <a:ext uri="{FF2B5EF4-FFF2-40B4-BE49-F238E27FC236}">
                    <a16:creationId xmlns:a16="http://schemas.microsoft.com/office/drawing/2014/main" id="{3643ABCD-DACC-B507-F2B1-EE016F1F93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155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8" name="Line 72">
                <a:extLst>
                  <a:ext uri="{FF2B5EF4-FFF2-40B4-BE49-F238E27FC236}">
                    <a16:creationId xmlns:a16="http://schemas.microsoft.com/office/drawing/2014/main" id="{F22896F1-72BE-CD1D-BBAA-93136FB227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1510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79" name="Line 73">
                <a:extLst>
                  <a:ext uri="{FF2B5EF4-FFF2-40B4-BE49-F238E27FC236}">
                    <a16:creationId xmlns:a16="http://schemas.microsoft.com/office/drawing/2014/main" id="{7C606008-322B-5BFE-06D9-8DB1F60DE8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1468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0" name="Line 74">
                <a:extLst>
                  <a:ext uri="{FF2B5EF4-FFF2-40B4-BE49-F238E27FC236}">
                    <a16:creationId xmlns:a16="http://schemas.microsoft.com/office/drawing/2014/main" id="{C3AE01A3-ADF8-F5E0-0D42-1A77BC569E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1425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1" name="Line 75">
                <a:extLst>
                  <a:ext uri="{FF2B5EF4-FFF2-40B4-BE49-F238E27FC236}">
                    <a16:creationId xmlns:a16="http://schemas.microsoft.com/office/drawing/2014/main" id="{00FA0D9D-F395-E11C-833C-62A7DCFAE9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" y="1382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2" name="Rectangle 76">
                <a:extLst>
                  <a:ext uri="{FF2B5EF4-FFF2-40B4-BE49-F238E27FC236}">
                    <a16:creationId xmlns:a16="http://schemas.microsoft.com/office/drawing/2014/main" id="{8BD67523-E7CF-2B9D-E56D-BAFC1E8EF7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6" y="1341"/>
                <a:ext cx="157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83" name="Line 77">
                <a:extLst>
                  <a:ext uri="{FF2B5EF4-FFF2-40B4-BE49-F238E27FC236}">
                    <a16:creationId xmlns:a16="http://schemas.microsoft.com/office/drawing/2014/main" id="{1F49BC3E-E0A7-36EE-7D9B-4924DFD0FE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133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4" name="Line 78">
                <a:extLst>
                  <a:ext uri="{FF2B5EF4-FFF2-40B4-BE49-F238E27FC236}">
                    <a16:creationId xmlns:a16="http://schemas.microsoft.com/office/drawing/2014/main" id="{E2BBDF1F-5076-34FF-BCC7-3158B11E3A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1296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5" name="Line 79">
                <a:extLst>
                  <a:ext uri="{FF2B5EF4-FFF2-40B4-BE49-F238E27FC236}">
                    <a16:creationId xmlns:a16="http://schemas.microsoft.com/office/drawing/2014/main" id="{1947D712-E584-13DB-1ADD-3AB0986A9D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1253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6" name="Line 80">
                <a:extLst>
                  <a:ext uri="{FF2B5EF4-FFF2-40B4-BE49-F238E27FC236}">
                    <a16:creationId xmlns:a16="http://schemas.microsoft.com/office/drawing/2014/main" id="{DC82953E-A1B0-9B78-7AA7-E12011967B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1210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7" name="Line 81">
                <a:extLst>
                  <a:ext uri="{FF2B5EF4-FFF2-40B4-BE49-F238E27FC236}">
                    <a16:creationId xmlns:a16="http://schemas.microsoft.com/office/drawing/2014/main" id="{E301C884-9616-587D-424A-E9AF93BBA7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" y="1168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88" name="Rectangle 82">
                <a:extLst>
                  <a:ext uri="{FF2B5EF4-FFF2-40B4-BE49-F238E27FC236}">
                    <a16:creationId xmlns:a16="http://schemas.microsoft.com/office/drawing/2014/main" id="{4F793292-DE4B-ABB4-5180-9F8C1389CB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" y="1126"/>
                <a:ext cx="122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-50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89" name="Line 83">
                <a:extLst>
                  <a:ext uri="{FF2B5EF4-FFF2-40B4-BE49-F238E27FC236}">
                    <a16:creationId xmlns:a16="http://schemas.microsoft.com/office/drawing/2014/main" id="{6F066411-768C-E90B-21B5-443379A371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1125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0" name="Line 84">
                <a:extLst>
                  <a:ext uri="{FF2B5EF4-FFF2-40B4-BE49-F238E27FC236}">
                    <a16:creationId xmlns:a16="http://schemas.microsoft.com/office/drawing/2014/main" id="{C739A328-F5AF-8349-C89E-7CE3712F80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1082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1" name="Line 85">
                <a:extLst>
                  <a:ext uri="{FF2B5EF4-FFF2-40B4-BE49-F238E27FC236}">
                    <a16:creationId xmlns:a16="http://schemas.microsoft.com/office/drawing/2014/main" id="{DBCA270C-2EDE-6986-6751-5942BE1123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103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2" name="Line 86">
                <a:extLst>
                  <a:ext uri="{FF2B5EF4-FFF2-40B4-BE49-F238E27FC236}">
                    <a16:creationId xmlns:a16="http://schemas.microsoft.com/office/drawing/2014/main" id="{58A154D8-0A69-BDA9-897D-ABF0B89D4D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996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3" name="Line 87">
                <a:extLst>
                  <a:ext uri="{FF2B5EF4-FFF2-40B4-BE49-F238E27FC236}">
                    <a16:creationId xmlns:a16="http://schemas.microsoft.com/office/drawing/2014/main" id="{B1FA9642-A598-AF45-30F3-2E0BE12758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" y="953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4" name="Rectangle 88">
                <a:extLst>
                  <a:ext uri="{FF2B5EF4-FFF2-40B4-BE49-F238E27FC236}">
                    <a16:creationId xmlns:a16="http://schemas.microsoft.com/office/drawing/2014/main" id="{CFD8F56D-18FE-4820-8DA9-B1C98966D9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" y="911"/>
                <a:ext cx="64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95" name="Line 89">
                <a:extLst>
                  <a:ext uri="{FF2B5EF4-FFF2-40B4-BE49-F238E27FC236}">
                    <a16:creationId xmlns:a16="http://schemas.microsoft.com/office/drawing/2014/main" id="{647068AD-1EB3-9DDA-A8BA-5C342890C9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91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6" name="Line 90">
                <a:extLst>
                  <a:ext uri="{FF2B5EF4-FFF2-40B4-BE49-F238E27FC236}">
                    <a16:creationId xmlns:a16="http://schemas.microsoft.com/office/drawing/2014/main" id="{87C7E616-13B4-A1EB-6DB2-F5B563FD08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868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7" name="Line 91">
                <a:extLst>
                  <a:ext uri="{FF2B5EF4-FFF2-40B4-BE49-F238E27FC236}">
                    <a16:creationId xmlns:a16="http://schemas.microsoft.com/office/drawing/2014/main" id="{D88EB882-BF26-432D-A0C3-1A047885B9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825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8" name="Line 92">
                <a:extLst>
                  <a:ext uri="{FF2B5EF4-FFF2-40B4-BE49-F238E27FC236}">
                    <a16:creationId xmlns:a16="http://schemas.microsoft.com/office/drawing/2014/main" id="{83125EF1-793F-6F80-D83D-5D9EDE51D0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782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99" name="Line 93">
                <a:extLst>
                  <a:ext uri="{FF2B5EF4-FFF2-40B4-BE49-F238E27FC236}">
                    <a16:creationId xmlns:a16="http://schemas.microsoft.com/office/drawing/2014/main" id="{BC34749C-334E-3830-7AF2-2D4AB84740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" y="739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0" name="Rectangle 94">
                <a:extLst>
                  <a:ext uri="{FF2B5EF4-FFF2-40B4-BE49-F238E27FC236}">
                    <a16:creationId xmlns:a16="http://schemas.microsoft.com/office/drawing/2014/main" id="{362A0A88-3D9C-B42D-EC55-38C58C8A39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" y="697"/>
                <a:ext cx="99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01" name="Line 95">
                <a:extLst>
                  <a:ext uri="{FF2B5EF4-FFF2-40B4-BE49-F238E27FC236}">
                    <a16:creationId xmlns:a16="http://schemas.microsoft.com/office/drawing/2014/main" id="{F70438F6-514A-DCD7-7CF4-FD87EDCB9A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696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2" name="Line 96">
                <a:extLst>
                  <a:ext uri="{FF2B5EF4-FFF2-40B4-BE49-F238E27FC236}">
                    <a16:creationId xmlns:a16="http://schemas.microsoft.com/office/drawing/2014/main" id="{279A351F-7568-36A0-923D-D6F644B68A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654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3" name="Line 97">
                <a:extLst>
                  <a:ext uri="{FF2B5EF4-FFF2-40B4-BE49-F238E27FC236}">
                    <a16:creationId xmlns:a16="http://schemas.microsoft.com/office/drawing/2014/main" id="{8BF635EC-7C07-CACD-73D7-913A35629D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611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4" name="Line 98">
                <a:extLst>
                  <a:ext uri="{FF2B5EF4-FFF2-40B4-BE49-F238E27FC236}">
                    <a16:creationId xmlns:a16="http://schemas.microsoft.com/office/drawing/2014/main" id="{4F823C6D-7F24-954B-19CC-BF9325CD4F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568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5" name="Line 99">
                <a:extLst>
                  <a:ext uri="{FF2B5EF4-FFF2-40B4-BE49-F238E27FC236}">
                    <a16:creationId xmlns:a16="http://schemas.microsoft.com/office/drawing/2014/main" id="{6A50CB71-25C3-DB98-661A-3149B0F16F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" y="525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6" name="Rectangle 100">
                <a:extLst>
                  <a:ext uri="{FF2B5EF4-FFF2-40B4-BE49-F238E27FC236}">
                    <a16:creationId xmlns:a16="http://schemas.microsoft.com/office/drawing/2014/main" id="{7F77C175-DA71-961B-067D-93D5D24A93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" y="482"/>
                <a:ext cx="139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07" name="Line 101">
                <a:extLst>
                  <a:ext uri="{FF2B5EF4-FFF2-40B4-BE49-F238E27FC236}">
                    <a16:creationId xmlns:a16="http://schemas.microsoft.com/office/drawing/2014/main" id="{86ED700E-9832-9186-0DD1-F0A817991B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482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8" name="Line 102">
                <a:extLst>
                  <a:ext uri="{FF2B5EF4-FFF2-40B4-BE49-F238E27FC236}">
                    <a16:creationId xmlns:a16="http://schemas.microsoft.com/office/drawing/2014/main" id="{865C7F34-5034-A474-DAC2-C2C088FC55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439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09" name="Line 103">
                <a:extLst>
                  <a:ext uri="{FF2B5EF4-FFF2-40B4-BE49-F238E27FC236}">
                    <a16:creationId xmlns:a16="http://schemas.microsoft.com/office/drawing/2014/main" id="{FA6E9946-F516-7535-DD17-2C25ECFB20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396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0" name="Line 104">
                <a:extLst>
                  <a:ext uri="{FF2B5EF4-FFF2-40B4-BE49-F238E27FC236}">
                    <a16:creationId xmlns:a16="http://schemas.microsoft.com/office/drawing/2014/main" id="{55A01F59-0BAB-5F77-6584-6185831FDE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" y="354"/>
                <a:ext cx="16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1" name="Line 105">
                <a:extLst>
                  <a:ext uri="{FF2B5EF4-FFF2-40B4-BE49-F238E27FC236}">
                    <a16:creationId xmlns:a16="http://schemas.microsoft.com/office/drawing/2014/main" id="{C2F6B9D6-A2D1-3C0A-F5C2-75C8091BBB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" y="311"/>
                <a:ext cx="27" cy="0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2" name="Rectangle 106">
                <a:extLst>
                  <a:ext uri="{FF2B5EF4-FFF2-40B4-BE49-F238E27FC236}">
                    <a16:creationId xmlns:a16="http://schemas.microsoft.com/office/drawing/2014/main" id="{9BF08CE7-CA7C-EC66-2B0E-0EDBE56143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" y="267"/>
                <a:ext cx="139" cy="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8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13" name="Rectangle 107">
                <a:extLst>
                  <a:ext uri="{FF2B5EF4-FFF2-40B4-BE49-F238E27FC236}">
                    <a16:creationId xmlns:a16="http://schemas.microsoft.com/office/drawing/2014/main" id="{ED9134B6-F9CD-FB0A-B719-7E2845DBD7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9" y="311"/>
                <a:ext cx="3294" cy="12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4" name="Line 108">
                <a:extLst>
                  <a:ext uri="{FF2B5EF4-FFF2-40B4-BE49-F238E27FC236}">
                    <a16:creationId xmlns:a16="http://schemas.microsoft.com/office/drawing/2014/main" id="{535AF3CD-2DF5-CC5F-1FFE-C37F42021E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0" y="947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5" name="Line 109">
                <a:extLst>
                  <a:ext uri="{FF2B5EF4-FFF2-40B4-BE49-F238E27FC236}">
                    <a16:creationId xmlns:a16="http://schemas.microsoft.com/office/drawing/2014/main" id="{0EF6BD1E-6E6D-FDB4-9A67-1508529198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6" y="692"/>
                <a:ext cx="0" cy="26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6" name="Line 110">
                <a:extLst>
                  <a:ext uri="{FF2B5EF4-FFF2-40B4-BE49-F238E27FC236}">
                    <a16:creationId xmlns:a16="http://schemas.microsoft.com/office/drawing/2014/main" id="{C0055292-2141-A794-191A-E814398B5C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43" y="892"/>
                <a:ext cx="0" cy="6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7" name="Line 111">
                <a:extLst>
                  <a:ext uri="{FF2B5EF4-FFF2-40B4-BE49-F238E27FC236}">
                    <a16:creationId xmlns:a16="http://schemas.microsoft.com/office/drawing/2014/main" id="{AB66CDAC-E379-6DDC-E323-16379ABAA8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0" y="806"/>
                <a:ext cx="0" cy="14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8" name="Line 112">
                <a:extLst>
                  <a:ext uri="{FF2B5EF4-FFF2-40B4-BE49-F238E27FC236}">
                    <a16:creationId xmlns:a16="http://schemas.microsoft.com/office/drawing/2014/main" id="{AAEE31D9-5644-83DD-AC63-44C7DCF492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7" y="947"/>
                <a:ext cx="0" cy="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19" name="Line 113">
                <a:extLst>
                  <a:ext uri="{FF2B5EF4-FFF2-40B4-BE49-F238E27FC236}">
                    <a16:creationId xmlns:a16="http://schemas.microsoft.com/office/drawing/2014/main" id="{0B01003D-EF5F-E485-DA99-4BA76AFCB8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0" name="Line 114">
                <a:extLst>
                  <a:ext uri="{FF2B5EF4-FFF2-40B4-BE49-F238E27FC236}">
                    <a16:creationId xmlns:a16="http://schemas.microsoft.com/office/drawing/2014/main" id="{B8AE5677-D833-3394-1E29-11F1CA67F5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0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1" name="Line 115">
                <a:extLst>
                  <a:ext uri="{FF2B5EF4-FFF2-40B4-BE49-F238E27FC236}">
                    <a16:creationId xmlns:a16="http://schemas.microsoft.com/office/drawing/2014/main" id="{F39E34DD-234C-DC17-A1C5-D400D5101E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7" y="952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2" name="Line 116">
                <a:extLst>
                  <a:ext uri="{FF2B5EF4-FFF2-40B4-BE49-F238E27FC236}">
                    <a16:creationId xmlns:a16="http://schemas.microsoft.com/office/drawing/2014/main" id="{66E2CCF5-A452-2A05-7CC7-EE86D1F22B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4" y="948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3" name="Line 117">
                <a:extLst>
                  <a:ext uri="{FF2B5EF4-FFF2-40B4-BE49-F238E27FC236}">
                    <a16:creationId xmlns:a16="http://schemas.microsoft.com/office/drawing/2014/main" id="{20ED858E-F909-0EF9-3958-923508938B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1" y="950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4" name="Line 118">
                <a:extLst>
                  <a:ext uri="{FF2B5EF4-FFF2-40B4-BE49-F238E27FC236}">
                    <a16:creationId xmlns:a16="http://schemas.microsoft.com/office/drawing/2014/main" id="{71FD07CF-6E17-F519-1F1F-FA23B1EA3C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18" y="917"/>
                <a:ext cx="0" cy="3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5" name="Line 119">
                <a:extLst>
                  <a:ext uri="{FF2B5EF4-FFF2-40B4-BE49-F238E27FC236}">
                    <a16:creationId xmlns:a16="http://schemas.microsoft.com/office/drawing/2014/main" id="{2A724C0D-4060-C092-D838-B0FF403D78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5" y="881"/>
                <a:ext cx="0" cy="7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6" name="Line 120">
                <a:extLst>
                  <a:ext uri="{FF2B5EF4-FFF2-40B4-BE49-F238E27FC236}">
                    <a16:creationId xmlns:a16="http://schemas.microsoft.com/office/drawing/2014/main" id="{10F80E6D-E8DB-6BDC-52A3-FD63CAA47B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1" y="525"/>
                <a:ext cx="0" cy="42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7" name="Line 121">
                <a:extLst>
                  <a:ext uri="{FF2B5EF4-FFF2-40B4-BE49-F238E27FC236}">
                    <a16:creationId xmlns:a16="http://schemas.microsoft.com/office/drawing/2014/main" id="{159B1B57-73B5-9B3D-9DF6-BE0B00B13C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8" y="691"/>
                <a:ext cx="0" cy="26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8" name="Line 122">
                <a:extLst>
                  <a:ext uri="{FF2B5EF4-FFF2-40B4-BE49-F238E27FC236}">
                    <a16:creationId xmlns:a16="http://schemas.microsoft.com/office/drawing/2014/main" id="{241CA71D-DC35-0DF8-9758-1F5DA967C0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45" y="753"/>
                <a:ext cx="0" cy="20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29" name="Line 123">
                <a:extLst>
                  <a:ext uri="{FF2B5EF4-FFF2-40B4-BE49-F238E27FC236}">
                    <a16:creationId xmlns:a16="http://schemas.microsoft.com/office/drawing/2014/main" id="{22934338-4961-BFF5-BD05-6306B4DA21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52" y="946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0" name="Line 124">
                <a:extLst>
                  <a:ext uri="{FF2B5EF4-FFF2-40B4-BE49-F238E27FC236}">
                    <a16:creationId xmlns:a16="http://schemas.microsoft.com/office/drawing/2014/main" id="{6B5855A7-A001-F5A0-AD9B-2EB70450FD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8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1" name="Line 125">
                <a:extLst>
                  <a:ext uri="{FF2B5EF4-FFF2-40B4-BE49-F238E27FC236}">
                    <a16:creationId xmlns:a16="http://schemas.microsoft.com/office/drawing/2014/main" id="{90F39138-DBC4-F24A-DCDD-43A5B04B1F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0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2" name="Line 126">
                <a:extLst>
                  <a:ext uri="{FF2B5EF4-FFF2-40B4-BE49-F238E27FC236}">
                    <a16:creationId xmlns:a16="http://schemas.microsoft.com/office/drawing/2014/main" id="{F84A4A05-5BE3-8989-626A-209FA5B976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6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3" name="Line 127">
                <a:extLst>
                  <a:ext uri="{FF2B5EF4-FFF2-40B4-BE49-F238E27FC236}">
                    <a16:creationId xmlns:a16="http://schemas.microsoft.com/office/drawing/2014/main" id="{A71D94FF-3538-0BC5-59BD-A8679326D1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2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4" name="Line 128">
                <a:extLst>
                  <a:ext uri="{FF2B5EF4-FFF2-40B4-BE49-F238E27FC236}">
                    <a16:creationId xmlns:a16="http://schemas.microsoft.com/office/drawing/2014/main" id="{CD2B6B29-6CB6-C92D-20AE-475C218B3C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9" y="937"/>
                <a:ext cx="0" cy="1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5" name="Line 129">
                <a:extLst>
                  <a:ext uri="{FF2B5EF4-FFF2-40B4-BE49-F238E27FC236}">
                    <a16:creationId xmlns:a16="http://schemas.microsoft.com/office/drawing/2014/main" id="{62BD444A-652A-389A-D7B3-BE16032EF5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06" y="942"/>
                <a:ext cx="0" cy="1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6" name="Line 130">
                <a:extLst>
                  <a:ext uri="{FF2B5EF4-FFF2-40B4-BE49-F238E27FC236}">
                    <a16:creationId xmlns:a16="http://schemas.microsoft.com/office/drawing/2014/main" id="{6AA821CB-0F2A-18AC-105A-9BADF6FA4D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13" y="854"/>
                <a:ext cx="0" cy="9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7" name="Line 131">
                <a:extLst>
                  <a:ext uri="{FF2B5EF4-FFF2-40B4-BE49-F238E27FC236}">
                    <a16:creationId xmlns:a16="http://schemas.microsoft.com/office/drawing/2014/main" id="{B924C854-C3FD-3900-76E5-9E4C24B97C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0" y="904"/>
                <a:ext cx="0" cy="4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8" name="Line 132">
                <a:extLst>
                  <a:ext uri="{FF2B5EF4-FFF2-40B4-BE49-F238E27FC236}">
                    <a16:creationId xmlns:a16="http://schemas.microsoft.com/office/drawing/2014/main" id="{32885073-78D2-AA47-BF86-0BE35947BF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6" y="590"/>
                <a:ext cx="0" cy="36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39" name="Line 133">
                <a:extLst>
                  <a:ext uri="{FF2B5EF4-FFF2-40B4-BE49-F238E27FC236}">
                    <a16:creationId xmlns:a16="http://schemas.microsoft.com/office/drawing/2014/main" id="{218905EF-A448-3775-7201-4F945C3C94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33" y="682"/>
                <a:ext cx="0" cy="27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0" name="Line 134">
                <a:extLst>
                  <a:ext uri="{FF2B5EF4-FFF2-40B4-BE49-F238E27FC236}">
                    <a16:creationId xmlns:a16="http://schemas.microsoft.com/office/drawing/2014/main" id="{0A347297-E408-02BA-85DE-38C8966C5C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40" y="880"/>
                <a:ext cx="0" cy="7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1" name="Line 135">
                <a:extLst>
                  <a:ext uri="{FF2B5EF4-FFF2-40B4-BE49-F238E27FC236}">
                    <a16:creationId xmlns:a16="http://schemas.microsoft.com/office/drawing/2014/main" id="{6E9C8780-24D9-57A4-3E62-0A16376EF3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47" y="949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2" name="Line 136">
                <a:extLst>
                  <a:ext uri="{FF2B5EF4-FFF2-40B4-BE49-F238E27FC236}">
                    <a16:creationId xmlns:a16="http://schemas.microsoft.com/office/drawing/2014/main" id="{C17C9BEA-BD7B-1839-0078-DF516F0E6F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59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3" name="Line 137">
                <a:extLst>
                  <a:ext uri="{FF2B5EF4-FFF2-40B4-BE49-F238E27FC236}">
                    <a16:creationId xmlns:a16="http://schemas.microsoft.com/office/drawing/2014/main" id="{9768B9AB-6C40-3B6D-B21F-4A1E66B75D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7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4" name="Line 138">
                <a:extLst>
                  <a:ext uri="{FF2B5EF4-FFF2-40B4-BE49-F238E27FC236}">
                    <a16:creationId xmlns:a16="http://schemas.microsoft.com/office/drawing/2014/main" id="{93719BC8-ECAA-56A8-9DBF-1F6B1D61E0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74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5" name="Line 139">
                <a:extLst>
                  <a:ext uri="{FF2B5EF4-FFF2-40B4-BE49-F238E27FC236}">
                    <a16:creationId xmlns:a16="http://schemas.microsoft.com/office/drawing/2014/main" id="{97DCD0FE-B413-7E76-7F69-C67DF8A9B7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80" y="940"/>
                <a:ext cx="0" cy="1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6" name="Line 140">
                <a:extLst>
                  <a:ext uri="{FF2B5EF4-FFF2-40B4-BE49-F238E27FC236}">
                    <a16:creationId xmlns:a16="http://schemas.microsoft.com/office/drawing/2014/main" id="{CAC03A60-9307-6033-2AE9-51A2E06CAB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87" y="951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7" name="Line 141">
                <a:extLst>
                  <a:ext uri="{FF2B5EF4-FFF2-40B4-BE49-F238E27FC236}">
                    <a16:creationId xmlns:a16="http://schemas.microsoft.com/office/drawing/2014/main" id="{413D16D1-0373-CE2C-E198-A68ECE182B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94" y="929"/>
                <a:ext cx="0" cy="2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8" name="Line 142">
                <a:extLst>
                  <a:ext uri="{FF2B5EF4-FFF2-40B4-BE49-F238E27FC236}">
                    <a16:creationId xmlns:a16="http://schemas.microsoft.com/office/drawing/2014/main" id="{82209BE8-79A4-E519-2330-7497D6A918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01" y="950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49" name="Line 143">
                <a:extLst>
                  <a:ext uri="{FF2B5EF4-FFF2-40B4-BE49-F238E27FC236}">
                    <a16:creationId xmlns:a16="http://schemas.microsoft.com/office/drawing/2014/main" id="{BB813E9C-0F43-477C-9E9B-D67851DA37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08" y="908"/>
                <a:ext cx="0" cy="4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0" name="Line 144">
                <a:extLst>
                  <a:ext uri="{FF2B5EF4-FFF2-40B4-BE49-F238E27FC236}">
                    <a16:creationId xmlns:a16="http://schemas.microsoft.com/office/drawing/2014/main" id="{1EB37B5B-7CEA-96FC-B43F-6CCF5DDA7F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15" y="880"/>
                <a:ext cx="0" cy="7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1" name="Line 145">
                <a:extLst>
                  <a:ext uri="{FF2B5EF4-FFF2-40B4-BE49-F238E27FC236}">
                    <a16:creationId xmlns:a16="http://schemas.microsoft.com/office/drawing/2014/main" id="{5CD67B75-10D8-AF2C-8B77-1AD5B5DC0D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22" y="687"/>
                <a:ext cx="0" cy="266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2" name="Line 146">
                <a:extLst>
                  <a:ext uri="{FF2B5EF4-FFF2-40B4-BE49-F238E27FC236}">
                    <a16:creationId xmlns:a16="http://schemas.microsoft.com/office/drawing/2014/main" id="{2A3F7775-4F42-27BD-199C-96539287C1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29" y="813"/>
                <a:ext cx="0" cy="14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3" name="Line 147">
                <a:extLst>
                  <a:ext uri="{FF2B5EF4-FFF2-40B4-BE49-F238E27FC236}">
                    <a16:creationId xmlns:a16="http://schemas.microsoft.com/office/drawing/2014/main" id="{86532A7D-0746-377E-1724-C6273F386D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36" y="915"/>
                <a:ext cx="0" cy="3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4" name="Line 148">
                <a:extLst>
                  <a:ext uri="{FF2B5EF4-FFF2-40B4-BE49-F238E27FC236}">
                    <a16:creationId xmlns:a16="http://schemas.microsoft.com/office/drawing/2014/main" id="{0F0CC096-15E3-93C9-B364-EE0D8CA754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42" y="951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5" name="Line 149">
                <a:extLst>
                  <a:ext uri="{FF2B5EF4-FFF2-40B4-BE49-F238E27FC236}">
                    <a16:creationId xmlns:a16="http://schemas.microsoft.com/office/drawing/2014/main" id="{4DE03B6E-C5E4-5C7F-0524-07DAF54D7F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49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6" name="Line 150">
                <a:extLst>
                  <a:ext uri="{FF2B5EF4-FFF2-40B4-BE49-F238E27FC236}">
                    <a16:creationId xmlns:a16="http://schemas.microsoft.com/office/drawing/2014/main" id="{E3071276-5A33-2375-1083-1709BD6D0F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57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7" name="Line 151">
                <a:extLst>
                  <a:ext uri="{FF2B5EF4-FFF2-40B4-BE49-F238E27FC236}">
                    <a16:creationId xmlns:a16="http://schemas.microsoft.com/office/drawing/2014/main" id="{2B20E2AB-05F2-1CD1-3B57-5AD80EC267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69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8" name="Line 152">
                <a:extLst>
                  <a:ext uri="{FF2B5EF4-FFF2-40B4-BE49-F238E27FC236}">
                    <a16:creationId xmlns:a16="http://schemas.microsoft.com/office/drawing/2014/main" id="{8E37CE0D-61FC-72D0-EF8E-E1116C23E4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76" y="949"/>
                <a:ext cx="0" cy="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9" name="Line 153">
                <a:extLst>
                  <a:ext uri="{FF2B5EF4-FFF2-40B4-BE49-F238E27FC236}">
                    <a16:creationId xmlns:a16="http://schemas.microsoft.com/office/drawing/2014/main" id="{98509C87-76DA-2A12-2B97-3C9F2AA58E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83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0" name="Line 154">
                <a:extLst>
                  <a:ext uri="{FF2B5EF4-FFF2-40B4-BE49-F238E27FC236}">
                    <a16:creationId xmlns:a16="http://schemas.microsoft.com/office/drawing/2014/main" id="{A031EDDE-8F1F-F278-DCA5-A561842734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89" y="951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1" name="Line 155">
                <a:extLst>
                  <a:ext uri="{FF2B5EF4-FFF2-40B4-BE49-F238E27FC236}">
                    <a16:creationId xmlns:a16="http://schemas.microsoft.com/office/drawing/2014/main" id="{F338225F-1F4B-C1A6-7D24-2F89DC1BA4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97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2" name="Line 156">
                <a:extLst>
                  <a:ext uri="{FF2B5EF4-FFF2-40B4-BE49-F238E27FC236}">
                    <a16:creationId xmlns:a16="http://schemas.microsoft.com/office/drawing/2014/main" id="{7D4CD75A-B042-5634-3601-4CAF6C93C1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03" y="939"/>
                <a:ext cx="0" cy="14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3" name="Line 157">
                <a:extLst>
                  <a:ext uri="{FF2B5EF4-FFF2-40B4-BE49-F238E27FC236}">
                    <a16:creationId xmlns:a16="http://schemas.microsoft.com/office/drawing/2014/main" id="{F8701B31-E0C7-71E8-3F4B-ED4DFBC237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0" y="912"/>
                <a:ext cx="0" cy="4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4" name="Line 158">
                <a:extLst>
                  <a:ext uri="{FF2B5EF4-FFF2-40B4-BE49-F238E27FC236}">
                    <a16:creationId xmlns:a16="http://schemas.microsoft.com/office/drawing/2014/main" id="{AE2AB51C-691F-1DB7-1E50-E24254ADBD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7" y="733"/>
                <a:ext cx="0" cy="22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5" name="Line 159">
                <a:extLst>
                  <a:ext uri="{FF2B5EF4-FFF2-40B4-BE49-F238E27FC236}">
                    <a16:creationId xmlns:a16="http://schemas.microsoft.com/office/drawing/2014/main" id="{B976F975-B63E-5C6E-7564-1978964E1E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24" y="884"/>
                <a:ext cx="0" cy="6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6" name="Line 160">
                <a:extLst>
                  <a:ext uri="{FF2B5EF4-FFF2-40B4-BE49-F238E27FC236}">
                    <a16:creationId xmlns:a16="http://schemas.microsoft.com/office/drawing/2014/main" id="{E4E97759-BD82-6790-0569-7879A7149E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30" y="946"/>
                <a:ext cx="0" cy="7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7" name="Line 161">
                <a:extLst>
                  <a:ext uri="{FF2B5EF4-FFF2-40B4-BE49-F238E27FC236}">
                    <a16:creationId xmlns:a16="http://schemas.microsoft.com/office/drawing/2014/main" id="{0180D482-131D-1437-4B67-8681D54DF2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37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8" name="Line 162">
                <a:extLst>
                  <a:ext uri="{FF2B5EF4-FFF2-40B4-BE49-F238E27FC236}">
                    <a16:creationId xmlns:a16="http://schemas.microsoft.com/office/drawing/2014/main" id="{C6FB2495-6A73-858C-BB23-D92ED4C47E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51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9" name="Line 163">
                <a:extLst>
                  <a:ext uri="{FF2B5EF4-FFF2-40B4-BE49-F238E27FC236}">
                    <a16:creationId xmlns:a16="http://schemas.microsoft.com/office/drawing/2014/main" id="{4141E515-01B1-9C5E-FC17-5A67AD404B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58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0" name="Line 164">
                <a:extLst>
                  <a:ext uri="{FF2B5EF4-FFF2-40B4-BE49-F238E27FC236}">
                    <a16:creationId xmlns:a16="http://schemas.microsoft.com/office/drawing/2014/main" id="{5EC466AA-0545-607B-E977-271A815C59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71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1" name="Line 165">
                <a:extLst>
                  <a:ext uri="{FF2B5EF4-FFF2-40B4-BE49-F238E27FC236}">
                    <a16:creationId xmlns:a16="http://schemas.microsoft.com/office/drawing/2014/main" id="{7EAA18F1-E187-7AF2-820E-3E070E41A3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78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2" name="Line 166">
                <a:extLst>
                  <a:ext uri="{FF2B5EF4-FFF2-40B4-BE49-F238E27FC236}">
                    <a16:creationId xmlns:a16="http://schemas.microsoft.com/office/drawing/2014/main" id="{E087C15B-EED2-74CA-B54E-3F28F33E74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5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3" name="Line 167">
                <a:extLst>
                  <a:ext uri="{FF2B5EF4-FFF2-40B4-BE49-F238E27FC236}">
                    <a16:creationId xmlns:a16="http://schemas.microsoft.com/office/drawing/2014/main" id="{A22FB797-1DD2-7E60-746C-AB12B55169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91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4" name="Line 168">
                <a:extLst>
                  <a:ext uri="{FF2B5EF4-FFF2-40B4-BE49-F238E27FC236}">
                    <a16:creationId xmlns:a16="http://schemas.microsoft.com/office/drawing/2014/main" id="{8AD082DF-FD36-3151-8EDF-D45716BF89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98" y="951"/>
                <a:ext cx="0" cy="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5" name="Line 169">
                <a:extLst>
                  <a:ext uri="{FF2B5EF4-FFF2-40B4-BE49-F238E27FC236}">
                    <a16:creationId xmlns:a16="http://schemas.microsoft.com/office/drawing/2014/main" id="{4EC85323-5A90-63F0-859D-C49BD2E43F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05" y="934"/>
                <a:ext cx="0" cy="1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6" name="Line 170">
                <a:extLst>
                  <a:ext uri="{FF2B5EF4-FFF2-40B4-BE49-F238E27FC236}">
                    <a16:creationId xmlns:a16="http://schemas.microsoft.com/office/drawing/2014/main" id="{E1E8187C-9385-5904-3C41-B9AD78A058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12" y="865"/>
                <a:ext cx="0" cy="8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7" name="Line 171">
                <a:extLst>
                  <a:ext uri="{FF2B5EF4-FFF2-40B4-BE49-F238E27FC236}">
                    <a16:creationId xmlns:a16="http://schemas.microsoft.com/office/drawing/2014/main" id="{13A62CEC-FE29-03B5-3AA8-3CADF9AD65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19" y="924"/>
                <a:ext cx="0" cy="29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8" name="Line 172">
                <a:extLst>
                  <a:ext uri="{FF2B5EF4-FFF2-40B4-BE49-F238E27FC236}">
                    <a16:creationId xmlns:a16="http://schemas.microsoft.com/office/drawing/2014/main" id="{2D2671AF-F686-C856-56F4-00CF17C2A3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26" y="950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9" name="Line 173">
                <a:extLst>
                  <a:ext uri="{FF2B5EF4-FFF2-40B4-BE49-F238E27FC236}">
                    <a16:creationId xmlns:a16="http://schemas.microsoft.com/office/drawing/2014/main" id="{64CEB671-53E3-9A7A-9189-53D010AA6B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32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0" name="Line 174">
                <a:extLst>
                  <a:ext uri="{FF2B5EF4-FFF2-40B4-BE49-F238E27FC236}">
                    <a16:creationId xmlns:a16="http://schemas.microsoft.com/office/drawing/2014/main" id="{51255FF4-1AC9-C49F-DF48-D53F5FD9FE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39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1" name="Line 175">
                <a:extLst>
                  <a:ext uri="{FF2B5EF4-FFF2-40B4-BE49-F238E27FC236}">
                    <a16:creationId xmlns:a16="http://schemas.microsoft.com/office/drawing/2014/main" id="{8A020A11-0EBC-E1C8-90C7-0226437156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47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2" name="Line 176">
                <a:extLst>
                  <a:ext uri="{FF2B5EF4-FFF2-40B4-BE49-F238E27FC236}">
                    <a16:creationId xmlns:a16="http://schemas.microsoft.com/office/drawing/2014/main" id="{F4EEC76F-43B0-8BED-B54B-4407116F3D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66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3" name="Line 177">
                <a:extLst>
                  <a:ext uri="{FF2B5EF4-FFF2-40B4-BE49-F238E27FC236}">
                    <a16:creationId xmlns:a16="http://schemas.microsoft.com/office/drawing/2014/main" id="{C956C47A-CD28-2DFB-2619-D4E11C8667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73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4" name="Line 178">
                <a:extLst>
                  <a:ext uri="{FF2B5EF4-FFF2-40B4-BE49-F238E27FC236}">
                    <a16:creationId xmlns:a16="http://schemas.microsoft.com/office/drawing/2014/main" id="{AF3B86E2-D60A-2068-3ACA-C2AE5438AF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0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5" name="Line 179">
                <a:extLst>
                  <a:ext uri="{FF2B5EF4-FFF2-40B4-BE49-F238E27FC236}">
                    <a16:creationId xmlns:a16="http://schemas.microsoft.com/office/drawing/2014/main" id="{48311C12-BE0B-1581-ED88-C55CE560E9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6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6" name="Line 180">
                <a:extLst>
                  <a:ext uri="{FF2B5EF4-FFF2-40B4-BE49-F238E27FC236}">
                    <a16:creationId xmlns:a16="http://schemas.microsoft.com/office/drawing/2014/main" id="{0B240697-3DEC-A5A1-67CF-B3E1C19ACB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94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7" name="Line 181">
                <a:extLst>
                  <a:ext uri="{FF2B5EF4-FFF2-40B4-BE49-F238E27FC236}">
                    <a16:creationId xmlns:a16="http://schemas.microsoft.com/office/drawing/2014/main" id="{B2DD81C0-8505-F616-D3C1-D9B1267BC6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00" y="945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8" name="Line 182">
                <a:extLst>
                  <a:ext uri="{FF2B5EF4-FFF2-40B4-BE49-F238E27FC236}">
                    <a16:creationId xmlns:a16="http://schemas.microsoft.com/office/drawing/2014/main" id="{1E161253-6828-1AB3-E731-CC0D7C6218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07" y="925"/>
                <a:ext cx="0" cy="2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9" name="Line 183">
                <a:extLst>
                  <a:ext uri="{FF2B5EF4-FFF2-40B4-BE49-F238E27FC236}">
                    <a16:creationId xmlns:a16="http://schemas.microsoft.com/office/drawing/2014/main" id="{C74EDAD9-8CFE-7537-24A6-3A743D0AEB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14" y="941"/>
                <a:ext cx="0" cy="12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0" name="Line 184">
                <a:extLst>
                  <a:ext uri="{FF2B5EF4-FFF2-40B4-BE49-F238E27FC236}">
                    <a16:creationId xmlns:a16="http://schemas.microsoft.com/office/drawing/2014/main" id="{4D9B8520-AB6B-CBCA-303D-DFD8D95430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21" y="952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1" name="Line 185">
                <a:extLst>
                  <a:ext uri="{FF2B5EF4-FFF2-40B4-BE49-F238E27FC236}">
                    <a16:creationId xmlns:a16="http://schemas.microsoft.com/office/drawing/2014/main" id="{D69EC0E7-A83E-928B-0D37-E0EEC27AB7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27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2" name="Line 186">
                <a:extLst>
                  <a:ext uri="{FF2B5EF4-FFF2-40B4-BE49-F238E27FC236}">
                    <a16:creationId xmlns:a16="http://schemas.microsoft.com/office/drawing/2014/main" id="{C8472B63-4050-CEEC-5F54-628477FFAB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4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3" name="Line 187">
                <a:extLst>
                  <a:ext uri="{FF2B5EF4-FFF2-40B4-BE49-F238E27FC236}">
                    <a16:creationId xmlns:a16="http://schemas.microsoft.com/office/drawing/2014/main" id="{1894AAC1-5B26-7333-2DC9-6AF86530AA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48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4" name="Line 188">
                <a:extLst>
                  <a:ext uri="{FF2B5EF4-FFF2-40B4-BE49-F238E27FC236}">
                    <a16:creationId xmlns:a16="http://schemas.microsoft.com/office/drawing/2014/main" id="{B7AC98A6-85C9-FD7A-7000-2F5633A044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5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5" name="Line 189">
                <a:extLst>
                  <a:ext uri="{FF2B5EF4-FFF2-40B4-BE49-F238E27FC236}">
                    <a16:creationId xmlns:a16="http://schemas.microsoft.com/office/drawing/2014/main" id="{E410942E-E0C3-309D-FEA0-9A3F7AA6FB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61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6" name="Line 190">
                <a:extLst>
                  <a:ext uri="{FF2B5EF4-FFF2-40B4-BE49-F238E27FC236}">
                    <a16:creationId xmlns:a16="http://schemas.microsoft.com/office/drawing/2014/main" id="{43F858FB-AD64-24AF-6988-76A8874B58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68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7" name="Line 191">
                <a:extLst>
                  <a:ext uri="{FF2B5EF4-FFF2-40B4-BE49-F238E27FC236}">
                    <a16:creationId xmlns:a16="http://schemas.microsoft.com/office/drawing/2014/main" id="{7FCDD5A0-32BC-5043-B782-6E759B586C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80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8" name="Line 192">
                <a:extLst>
                  <a:ext uri="{FF2B5EF4-FFF2-40B4-BE49-F238E27FC236}">
                    <a16:creationId xmlns:a16="http://schemas.microsoft.com/office/drawing/2014/main" id="{1A741779-6256-CF33-0A5B-468CAA2321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88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9" name="Line 193">
                <a:extLst>
                  <a:ext uri="{FF2B5EF4-FFF2-40B4-BE49-F238E27FC236}">
                    <a16:creationId xmlns:a16="http://schemas.microsoft.com/office/drawing/2014/main" id="{66DAEEBF-D375-7D8A-97EF-C602898253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95" y="950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0" name="Line 194">
                <a:extLst>
                  <a:ext uri="{FF2B5EF4-FFF2-40B4-BE49-F238E27FC236}">
                    <a16:creationId xmlns:a16="http://schemas.microsoft.com/office/drawing/2014/main" id="{314B7A74-87BE-3EF4-652C-85C73B3838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02" y="945"/>
                <a:ext cx="0" cy="8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1" name="Line 195">
                <a:extLst>
                  <a:ext uri="{FF2B5EF4-FFF2-40B4-BE49-F238E27FC236}">
                    <a16:creationId xmlns:a16="http://schemas.microsoft.com/office/drawing/2014/main" id="{278BC003-BCC4-F7A8-6940-E65BA33C07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09" y="948"/>
                <a:ext cx="0" cy="5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2" name="Line 196">
                <a:extLst>
                  <a:ext uri="{FF2B5EF4-FFF2-40B4-BE49-F238E27FC236}">
                    <a16:creationId xmlns:a16="http://schemas.microsoft.com/office/drawing/2014/main" id="{1C7C8442-2016-0281-9660-861E627582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16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3" name="Line 197">
                <a:extLst>
                  <a:ext uri="{FF2B5EF4-FFF2-40B4-BE49-F238E27FC236}">
                    <a16:creationId xmlns:a16="http://schemas.microsoft.com/office/drawing/2014/main" id="{E1CAA548-F772-5B65-9EA8-FDDE05ABF0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5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4" name="Line 198">
                <a:extLst>
                  <a:ext uri="{FF2B5EF4-FFF2-40B4-BE49-F238E27FC236}">
                    <a16:creationId xmlns:a16="http://schemas.microsoft.com/office/drawing/2014/main" id="{589DA9EC-E752-119C-C52A-1A5887F00F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9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5" name="Line 199">
                <a:extLst>
                  <a:ext uri="{FF2B5EF4-FFF2-40B4-BE49-F238E27FC236}">
                    <a16:creationId xmlns:a16="http://schemas.microsoft.com/office/drawing/2014/main" id="{3E7E6A18-341E-733F-CFFD-03FF077E8E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70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6" name="Line 200">
                <a:extLst>
                  <a:ext uri="{FF2B5EF4-FFF2-40B4-BE49-F238E27FC236}">
                    <a16:creationId xmlns:a16="http://schemas.microsoft.com/office/drawing/2014/main" id="{010C2720-848C-EB7D-B415-4752BBD531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78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7" name="Line 201">
                <a:extLst>
                  <a:ext uri="{FF2B5EF4-FFF2-40B4-BE49-F238E27FC236}">
                    <a16:creationId xmlns:a16="http://schemas.microsoft.com/office/drawing/2014/main" id="{6C24A623-244B-0F83-6708-5EA9E9BC80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85" y="953"/>
                <a:ext cx="0" cy="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8" name="Line 202">
                <a:extLst>
                  <a:ext uri="{FF2B5EF4-FFF2-40B4-BE49-F238E27FC236}">
                    <a16:creationId xmlns:a16="http://schemas.microsoft.com/office/drawing/2014/main" id="{355D6C0B-7FF9-327B-41FC-52E3492E00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91" y="952"/>
                <a:ext cx="0" cy="1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9" name="Line 203">
                <a:extLst>
                  <a:ext uri="{FF2B5EF4-FFF2-40B4-BE49-F238E27FC236}">
                    <a16:creationId xmlns:a16="http://schemas.microsoft.com/office/drawing/2014/main" id="{C74E6014-67A5-5671-AC28-44831BBFB3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97" y="950"/>
                <a:ext cx="0" cy="3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0" name="Line 204">
                <a:extLst>
                  <a:ext uri="{FF2B5EF4-FFF2-40B4-BE49-F238E27FC236}">
                    <a16:creationId xmlns:a16="http://schemas.microsoft.com/office/drawing/2014/main" id="{D3F09EB8-DDC6-5B34-EA61-FA74C35D7D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04" y="943"/>
                <a:ext cx="0" cy="10"/>
              </a:xfrm>
              <a:prstGeom prst="line">
                <a:avLst/>
              </a:prstGeom>
              <a:noFill/>
              <a:ln w="9525" cap="flat">
                <a:solidFill>
                  <a:srgbClr val="A52A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1229" name="Line 206">
              <a:extLst>
                <a:ext uri="{FF2B5EF4-FFF2-40B4-BE49-F238E27FC236}">
                  <a16:creationId xmlns:a16="http://schemas.microsoft.com/office/drawing/2014/main" id="{19FAB567-F3C0-D14F-9EAA-83844EE6C7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1" y="952"/>
              <a:ext cx="0" cy="1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0" name="Line 207">
              <a:extLst>
                <a:ext uri="{FF2B5EF4-FFF2-40B4-BE49-F238E27FC236}">
                  <a16:creationId xmlns:a16="http://schemas.microsoft.com/office/drawing/2014/main" id="{151F6086-C50F-55D6-50E8-7CB34CD821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7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1" name="Line 208">
              <a:extLst>
                <a:ext uri="{FF2B5EF4-FFF2-40B4-BE49-F238E27FC236}">
                  <a16:creationId xmlns:a16="http://schemas.microsoft.com/office/drawing/2014/main" id="{3951EB51-1915-E8D6-40DB-2AB66451A5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23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2" name="Line 209">
              <a:extLst>
                <a:ext uri="{FF2B5EF4-FFF2-40B4-BE49-F238E27FC236}">
                  <a16:creationId xmlns:a16="http://schemas.microsoft.com/office/drawing/2014/main" id="{8A600839-140C-D774-6732-4265FCC239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3" name="Line 210">
              <a:extLst>
                <a:ext uri="{FF2B5EF4-FFF2-40B4-BE49-F238E27FC236}">
                  <a16:creationId xmlns:a16="http://schemas.microsoft.com/office/drawing/2014/main" id="{3BB82583-C514-C5D9-CEC6-3A04DF51DD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65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4" name="Line 211">
              <a:extLst>
                <a:ext uri="{FF2B5EF4-FFF2-40B4-BE49-F238E27FC236}">
                  <a16:creationId xmlns:a16="http://schemas.microsoft.com/office/drawing/2014/main" id="{F3C8C73F-635E-D87B-1E08-86FC7A4590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5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5" name="Line 212">
              <a:extLst>
                <a:ext uri="{FF2B5EF4-FFF2-40B4-BE49-F238E27FC236}">
                  <a16:creationId xmlns:a16="http://schemas.microsoft.com/office/drawing/2014/main" id="{C863F071-FA5C-CF2F-3B20-E6A3F4530D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6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6" name="Line 213">
              <a:extLst>
                <a:ext uri="{FF2B5EF4-FFF2-40B4-BE49-F238E27FC236}">
                  <a16:creationId xmlns:a16="http://schemas.microsoft.com/office/drawing/2014/main" id="{A4027428-C76E-6EF8-65AA-78A4F0422A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7" name="Line 214">
              <a:extLst>
                <a:ext uri="{FF2B5EF4-FFF2-40B4-BE49-F238E27FC236}">
                  <a16:creationId xmlns:a16="http://schemas.microsoft.com/office/drawing/2014/main" id="{98CC5833-168B-0F71-2961-7AD05DFB45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6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8" name="Line 215">
              <a:extLst>
                <a:ext uri="{FF2B5EF4-FFF2-40B4-BE49-F238E27FC236}">
                  <a16:creationId xmlns:a16="http://schemas.microsoft.com/office/drawing/2014/main" id="{3E607DD2-24E1-CF6D-90F6-9FE23CC649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12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9" name="Line 216">
              <a:extLst>
                <a:ext uri="{FF2B5EF4-FFF2-40B4-BE49-F238E27FC236}">
                  <a16:creationId xmlns:a16="http://schemas.microsoft.com/office/drawing/2014/main" id="{20073734-8F23-1854-7E79-42E62B2D19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7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0" name="Line 217">
              <a:extLst>
                <a:ext uri="{FF2B5EF4-FFF2-40B4-BE49-F238E27FC236}">
                  <a16:creationId xmlns:a16="http://schemas.microsoft.com/office/drawing/2014/main" id="{2F62894C-7E26-1AB6-AC7B-97775FF463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6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1" name="Line 218">
              <a:extLst>
                <a:ext uri="{FF2B5EF4-FFF2-40B4-BE49-F238E27FC236}">
                  <a16:creationId xmlns:a16="http://schemas.microsoft.com/office/drawing/2014/main" id="{04C1925C-FFD4-6558-8513-0C38EC9E08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7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2" name="Line 219">
              <a:extLst>
                <a:ext uri="{FF2B5EF4-FFF2-40B4-BE49-F238E27FC236}">
                  <a16:creationId xmlns:a16="http://schemas.microsoft.com/office/drawing/2014/main" id="{588D123C-E7D4-AA69-E6D2-8A843C2063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3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3" name="Line 220">
              <a:extLst>
                <a:ext uri="{FF2B5EF4-FFF2-40B4-BE49-F238E27FC236}">
                  <a16:creationId xmlns:a16="http://schemas.microsoft.com/office/drawing/2014/main" id="{AEBFA2F2-4089-3A9E-C895-D8D19CDE38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4" name="Line 221">
              <a:extLst>
                <a:ext uri="{FF2B5EF4-FFF2-40B4-BE49-F238E27FC236}">
                  <a16:creationId xmlns:a16="http://schemas.microsoft.com/office/drawing/2014/main" id="{88BD0D24-556C-1E2E-DAC8-76FFDC66E5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2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5" name="Line 222">
              <a:extLst>
                <a:ext uri="{FF2B5EF4-FFF2-40B4-BE49-F238E27FC236}">
                  <a16:creationId xmlns:a16="http://schemas.microsoft.com/office/drawing/2014/main" id="{82F206C2-D939-B4BA-8A2F-A23A986765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6" name="Line 223">
              <a:extLst>
                <a:ext uri="{FF2B5EF4-FFF2-40B4-BE49-F238E27FC236}">
                  <a16:creationId xmlns:a16="http://schemas.microsoft.com/office/drawing/2014/main" id="{2732E3B8-1A98-3F13-BE67-B166B89674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94" y="812"/>
              <a:ext cx="0" cy="141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7" name="Line 224">
              <a:extLst>
                <a:ext uri="{FF2B5EF4-FFF2-40B4-BE49-F238E27FC236}">
                  <a16:creationId xmlns:a16="http://schemas.microsoft.com/office/drawing/2014/main" id="{7E5BDC9C-D1CD-D4AB-AA1F-7E0F122B6C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932"/>
              <a:ext cx="0" cy="21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8" name="Line 225">
              <a:extLst>
                <a:ext uri="{FF2B5EF4-FFF2-40B4-BE49-F238E27FC236}">
                  <a16:creationId xmlns:a16="http://schemas.microsoft.com/office/drawing/2014/main" id="{DB885D56-D069-0CFB-E528-EBF0E0805F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9" name="Line 226">
              <a:extLst>
                <a:ext uri="{FF2B5EF4-FFF2-40B4-BE49-F238E27FC236}">
                  <a16:creationId xmlns:a16="http://schemas.microsoft.com/office/drawing/2014/main" id="{1A29EBCE-D630-00C2-14D4-57F74E6807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5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0" name="Line 227">
              <a:extLst>
                <a:ext uri="{FF2B5EF4-FFF2-40B4-BE49-F238E27FC236}">
                  <a16:creationId xmlns:a16="http://schemas.microsoft.com/office/drawing/2014/main" id="{7C406510-2781-1139-143F-A0F6FAC0F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1" name="Line 228">
              <a:extLst>
                <a:ext uri="{FF2B5EF4-FFF2-40B4-BE49-F238E27FC236}">
                  <a16:creationId xmlns:a16="http://schemas.microsoft.com/office/drawing/2014/main" id="{0C80B48D-5F63-B88B-4082-B7B8904A99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7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2" name="Line 229">
              <a:extLst>
                <a:ext uri="{FF2B5EF4-FFF2-40B4-BE49-F238E27FC236}">
                  <a16:creationId xmlns:a16="http://schemas.microsoft.com/office/drawing/2014/main" id="{2682CAD5-AD85-A651-9546-595C07FAD5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77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3" name="Line 230">
              <a:extLst>
                <a:ext uri="{FF2B5EF4-FFF2-40B4-BE49-F238E27FC236}">
                  <a16:creationId xmlns:a16="http://schemas.microsoft.com/office/drawing/2014/main" id="{DEF90BF3-C727-7A5B-03B2-7427AE959F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2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4" name="Line 231">
              <a:extLst>
                <a:ext uri="{FF2B5EF4-FFF2-40B4-BE49-F238E27FC236}">
                  <a16:creationId xmlns:a16="http://schemas.microsoft.com/office/drawing/2014/main" id="{288C2984-2331-97F7-ED0E-7011F67A0C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5" name="Line 232">
              <a:extLst>
                <a:ext uri="{FF2B5EF4-FFF2-40B4-BE49-F238E27FC236}">
                  <a16:creationId xmlns:a16="http://schemas.microsoft.com/office/drawing/2014/main" id="{89719D01-D46A-BFCC-0642-FBD01DEA03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0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6" name="Line 233">
              <a:extLst>
                <a:ext uri="{FF2B5EF4-FFF2-40B4-BE49-F238E27FC236}">
                  <a16:creationId xmlns:a16="http://schemas.microsoft.com/office/drawing/2014/main" id="{9B4986CC-FB40-B869-26F5-7283706F4B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2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7" name="Line 234">
              <a:extLst>
                <a:ext uri="{FF2B5EF4-FFF2-40B4-BE49-F238E27FC236}">
                  <a16:creationId xmlns:a16="http://schemas.microsoft.com/office/drawing/2014/main" id="{415161F8-9C58-154B-F8B0-2E6F04DC33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9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8" name="Line 235">
              <a:extLst>
                <a:ext uri="{FF2B5EF4-FFF2-40B4-BE49-F238E27FC236}">
                  <a16:creationId xmlns:a16="http://schemas.microsoft.com/office/drawing/2014/main" id="{D41E7DF7-65C5-138D-09F4-C604D028B1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9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9" name="Line 236">
              <a:extLst>
                <a:ext uri="{FF2B5EF4-FFF2-40B4-BE49-F238E27FC236}">
                  <a16:creationId xmlns:a16="http://schemas.microsoft.com/office/drawing/2014/main" id="{51F5F2AD-563C-685F-073C-EA06122102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3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0" name="Line 237">
              <a:extLst>
                <a:ext uri="{FF2B5EF4-FFF2-40B4-BE49-F238E27FC236}">
                  <a16:creationId xmlns:a16="http://schemas.microsoft.com/office/drawing/2014/main" id="{E6AC7D5F-1C1C-1AA7-E285-5F6109460C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1" name="Line 238">
              <a:extLst>
                <a:ext uri="{FF2B5EF4-FFF2-40B4-BE49-F238E27FC236}">
                  <a16:creationId xmlns:a16="http://schemas.microsoft.com/office/drawing/2014/main" id="{F40012B0-D3C6-1A8C-535D-DA8AAA98C3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1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2" name="Line 239">
              <a:extLst>
                <a:ext uri="{FF2B5EF4-FFF2-40B4-BE49-F238E27FC236}">
                  <a16:creationId xmlns:a16="http://schemas.microsoft.com/office/drawing/2014/main" id="{85389A5D-0848-7C28-CC81-2E5AC72854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3" name="Line 240">
              <a:extLst>
                <a:ext uri="{FF2B5EF4-FFF2-40B4-BE49-F238E27FC236}">
                  <a16:creationId xmlns:a16="http://schemas.microsoft.com/office/drawing/2014/main" id="{D8FD547E-6880-E171-0E2F-3565564222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2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4" name="Line 241">
              <a:extLst>
                <a:ext uri="{FF2B5EF4-FFF2-40B4-BE49-F238E27FC236}">
                  <a16:creationId xmlns:a16="http://schemas.microsoft.com/office/drawing/2014/main" id="{4AB82F33-8E80-E6D4-C08B-7BCFFD2EE1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5" name="Line 242">
              <a:extLst>
                <a:ext uri="{FF2B5EF4-FFF2-40B4-BE49-F238E27FC236}">
                  <a16:creationId xmlns:a16="http://schemas.microsoft.com/office/drawing/2014/main" id="{1AECC040-DC69-8BB5-BDD3-C127B9AB65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6" name="Line 243">
              <a:extLst>
                <a:ext uri="{FF2B5EF4-FFF2-40B4-BE49-F238E27FC236}">
                  <a16:creationId xmlns:a16="http://schemas.microsoft.com/office/drawing/2014/main" id="{B5B442CE-9B62-86C4-A2E3-05941C27EB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3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7" name="Line 244">
              <a:extLst>
                <a:ext uri="{FF2B5EF4-FFF2-40B4-BE49-F238E27FC236}">
                  <a16:creationId xmlns:a16="http://schemas.microsoft.com/office/drawing/2014/main" id="{AB97FA73-6243-8402-1A65-D6AFD11D5E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9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8" name="Line 245">
              <a:extLst>
                <a:ext uri="{FF2B5EF4-FFF2-40B4-BE49-F238E27FC236}">
                  <a16:creationId xmlns:a16="http://schemas.microsoft.com/office/drawing/2014/main" id="{BC4F2CE5-F951-1492-B9A6-921D15BCE6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6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9" name="Line 246">
              <a:extLst>
                <a:ext uri="{FF2B5EF4-FFF2-40B4-BE49-F238E27FC236}">
                  <a16:creationId xmlns:a16="http://schemas.microsoft.com/office/drawing/2014/main" id="{D4270B69-DDF2-9CFE-C371-355D5448CF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1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0" name="Line 247">
              <a:extLst>
                <a:ext uri="{FF2B5EF4-FFF2-40B4-BE49-F238E27FC236}">
                  <a16:creationId xmlns:a16="http://schemas.microsoft.com/office/drawing/2014/main" id="{80FB11B0-BDEF-BF98-03D8-C2FAE9D0CE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1" name="Line 248">
              <a:extLst>
                <a:ext uri="{FF2B5EF4-FFF2-40B4-BE49-F238E27FC236}">
                  <a16:creationId xmlns:a16="http://schemas.microsoft.com/office/drawing/2014/main" id="{77D9B153-E033-D60E-829A-238595B64F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2" name="Line 249">
              <a:extLst>
                <a:ext uri="{FF2B5EF4-FFF2-40B4-BE49-F238E27FC236}">
                  <a16:creationId xmlns:a16="http://schemas.microsoft.com/office/drawing/2014/main" id="{142B4996-2414-526E-FFDB-684D3C3C78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9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3" name="Line 250">
              <a:extLst>
                <a:ext uri="{FF2B5EF4-FFF2-40B4-BE49-F238E27FC236}">
                  <a16:creationId xmlns:a16="http://schemas.microsoft.com/office/drawing/2014/main" id="{A6DB166C-E14C-B80A-337B-3EAE1E5886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3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4" name="Line 251">
              <a:extLst>
                <a:ext uri="{FF2B5EF4-FFF2-40B4-BE49-F238E27FC236}">
                  <a16:creationId xmlns:a16="http://schemas.microsoft.com/office/drawing/2014/main" id="{AA8D3AAA-8491-0353-D7EA-3853DCC3F3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2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5" name="Line 252">
              <a:extLst>
                <a:ext uri="{FF2B5EF4-FFF2-40B4-BE49-F238E27FC236}">
                  <a16:creationId xmlns:a16="http://schemas.microsoft.com/office/drawing/2014/main" id="{6D8443AE-B0FB-3AD7-4885-F7309786C8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6" name="Line 253">
              <a:extLst>
                <a:ext uri="{FF2B5EF4-FFF2-40B4-BE49-F238E27FC236}">
                  <a16:creationId xmlns:a16="http://schemas.microsoft.com/office/drawing/2014/main" id="{13BF9221-D31C-AA78-DE50-B64312AEB1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5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7" name="Line 254">
              <a:extLst>
                <a:ext uri="{FF2B5EF4-FFF2-40B4-BE49-F238E27FC236}">
                  <a16:creationId xmlns:a16="http://schemas.microsoft.com/office/drawing/2014/main" id="{9E5B2861-C80C-2543-389D-56BD3352CD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3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8" name="Line 255">
              <a:extLst>
                <a:ext uri="{FF2B5EF4-FFF2-40B4-BE49-F238E27FC236}">
                  <a16:creationId xmlns:a16="http://schemas.microsoft.com/office/drawing/2014/main" id="{2E3520DC-A0F5-4B65-04A1-63F5EA1A70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9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9" name="Line 256">
              <a:extLst>
                <a:ext uri="{FF2B5EF4-FFF2-40B4-BE49-F238E27FC236}">
                  <a16:creationId xmlns:a16="http://schemas.microsoft.com/office/drawing/2014/main" id="{079B993E-1120-ECC3-EFDF-6D658438BA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3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0" name="Line 257">
              <a:extLst>
                <a:ext uri="{FF2B5EF4-FFF2-40B4-BE49-F238E27FC236}">
                  <a16:creationId xmlns:a16="http://schemas.microsoft.com/office/drawing/2014/main" id="{8C9D540F-5D4A-85A2-BED9-C04E073C17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2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1" name="Line 258">
              <a:extLst>
                <a:ext uri="{FF2B5EF4-FFF2-40B4-BE49-F238E27FC236}">
                  <a16:creationId xmlns:a16="http://schemas.microsoft.com/office/drawing/2014/main" id="{CD1FF9D2-C313-281D-07ED-ECC6BB4403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0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2" name="Line 259">
              <a:extLst>
                <a:ext uri="{FF2B5EF4-FFF2-40B4-BE49-F238E27FC236}">
                  <a16:creationId xmlns:a16="http://schemas.microsoft.com/office/drawing/2014/main" id="{51D9D5AE-1001-F1CD-8456-1CBA4630E7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7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3" name="Line 260">
              <a:extLst>
                <a:ext uri="{FF2B5EF4-FFF2-40B4-BE49-F238E27FC236}">
                  <a16:creationId xmlns:a16="http://schemas.microsoft.com/office/drawing/2014/main" id="{9672F5A1-324D-1F77-8A9A-36CD82C72E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5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4" name="Line 261">
              <a:extLst>
                <a:ext uri="{FF2B5EF4-FFF2-40B4-BE49-F238E27FC236}">
                  <a16:creationId xmlns:a16="http://schemas.microsoft.com/office/drawing/2014/main" id="{5389D1C1-5DCC-5131-B124-423E1F143A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22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5" name="Line 262">
              <a:extLst>
                <a:ext uri="{FF2B5EF4-FFF2-40B4-BE49-F238E27FC236}">
                  <a16:creationId xmlns:a16="http://schemas.microsoft.com/office/drawing/2014/main" id="{899A6BED-ACE4-E3FA-0CB0-D2D556CFB9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1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6" name="Line 263">
              <a:extLst>
                <a:ext uri="{FF2B5EF4-FFF2-40B4-BE49-F238E27FC236}">
                  <a16:creationId xmlns:a16="http://schemas.microsoft.com/office/drawing/2014/main" id="{3DC7E9AD-03A6-25CA-786F-AABD6AC8AC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1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7" name="Line 264">
              <a:extLst>
                <a:ext uri="{FF2B5EF4-FFF2-40B4-BE49-F238E27FC236}">
                  <a16:creationId xmlns:a16="http://schemas.microsoft.com/office/drawing/2014/main" id="{6C461FA1-43E1-C15E-6969-3C996833D2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8" name="Line 265">
              <a:extLst>
                <a:ext uri="{FF2B5EF4-FFF2-40B4-BE49-F238E27FC236}">
                  <a16:creationId xmlns:a16="http://schemas.microsoft.com/office/drawing/2014/main" id="{D184DECD-8618-1FE4-05CF-09D430B985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2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9" name="Line 266">
              <a:extLst>
                <a:ext uri="{FF2B5EF4-FFF2-40B4-BE49-F238E27FC236}">
                  <a16:creationId xmlns:a16="http://schemas.microsoft.com/office/drawing/2014/main" id="{3D9C5C22-E89D-45BC-989D-2C8184F901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2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0" name="Line 267">
              <a:extLst>
                <a:ext uri="{FF2B5EF4-FFF2-40B4-BE49-F238E27FC236}">
                  <a16:creationId xmlns:a16="http://schemas.microsoft.com/office/drawing/2014/main" id="{8024B020-144D-53CD-1739-26F00749E3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5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1" name="Line 268">
              <a:extLst>
                <a:ext uri="{FF2B5EF4-FFF2-40B4-BE49-F238E27FC236}">
                  <a16:creationId xmlns:a16="http://schemas.microsoft.com/office/drawing/2014/main" id="{054DF72A-3FB8-C9FE-67CA-0667DFC7C1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73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2" name="Line 269">
              <a:extLst>
                <a:ext uri="{FF2B5EF4-FFF2-40B4-BE49-F238E27FC236}">
                  <a16:creationId xmlns:a16="http://schemas.microsoft.com/office/drawing/2014/main" id="{064DC671-3A53-C8AF-B595-BD9C8A0B98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6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3" name="Line 270">
              <a:extLst>
                <a:ext uri="{FF2B5EF4-FFF2-40B4-BE49-F238E27FC236}">
                  <a16:creationId xmlns:a16="http://schemas.microsoft.com/office/drawing/2014/main" id="{8CFCD43E-D89C-646E-7045-981970EE7A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9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4" name="Line 271">
              <a:extLst>
                <a:ext uri="{FF2B5EF4-FFF2-40B4-BE49-F238E27FC236}">
                  <a16:creationId xmlns:a16="http://schemas.microsoft.com/office/drawing/2014/main" id="{6EAFC172-0EEB-699C-575C-B083372B86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2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5" name="Line 272">
              <a:extLst>
                <a:ext uri="{FF2B5EF4-FFF2-40B4-BE49-F238E27FC236}">
                  <a16:creationId xmlns:a16="http://schemas.microsoft.com/office/drawing/2014/main" id="{52F984B7-0803-AEAF-9069-7CAC6238C4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5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6" name="Line 273">
              <a:extLst>
                <a:ext uri="{FF2B5EF4-FFF2-40B4-BE49-F238E27FC236}">
                  <a16:creationId xmlns:a16="http://schemas.microsoft.com/office/drawing/2014/main" id="{4E486994-FBC3-E55C-307D-BAC5839032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3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7" name="Line 274">
              <a:extLst>
                <a:ext uri="{FF2B5EF4-FFF2-40B4-BE49-F238E27FC236}">
                  <a16:creationId xmlns:a16="http://schemas.microsoft.com/office/drawing/2014/main" id="{AE182D6F-1DB2-7413-A42F-D86D5029FF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2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8" name="Line 275">
              <a:extLst>
                <a:ext uri="{FF2B5EF4-FFF2-40B4-BE49-F238E27FC236}">
                  <a16:creationId xmlns:a16="http://schemas.microsoft.com/office/drawing/2014/main" id="{6DAEC57E-02B0-77D5-A965-67E490AFF5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9" name="Line 276">
              <a:extLst>
                <a:ext uri="{FF2B5EF4-FFF2-40B4-BE49-F238E27FC236}">
                  <a16:creationId xmlns:a16="http://schemas.microsoft.com/office/drawing/2014/main" id="{AB2EE178-0419-489A-1F80-2951FDAAD8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5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0" name="Line 277">
              <a:extLst>
                <a:ext uri="{FF2B5EF4-FFF2-40B4-BE49-F238E27FC236}">
                  <a16:creationId xmlns:a16="http://schemas.microsoft.com/office/drawing/2014/main" id="{030BA012-38E6-624F-0D5C-D3FAC3ECF3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22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1" name="Line 278">
              <a:extLst>
                <a:ext uri="{FF2B5EF4-FFF2-40B4-BE49-F238E27FC236}">
                  <a16:creationId xmlns:a16="http://schemas.microsoft.com/office/drawing/2014/main" id="{14100F71-B758-0DDC-4CB9-5D48207C9F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1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2" name="Line 279">
              <a:extLst>
                <a:ext uri="{FF2B5EF4-FFF2-40B4-BE49-F238E27FC236}">
                  <a16:creationId xmlns:a16="http://schemas.microsoft.com/office/drawing/2014/main" id="{8F528588-9DD4-5E9B-040B-8C30BF4F72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3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3" name="Line 280">
              <a:extLst>
                <a:ext uri="{FF2B5EF4-FFF2-40B4-BE49-F238E27FC236}">
                  <a16:creationId xmlns:a16="http://schemas.microsoft.com/office/drawing/2014/main" id="{5071B904-61F0-4B11-E3C9-53418033BB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4" name="Line 281">
              <a:extLst>
                <a:ext uri="{FF2B5EF4-FFF2-40B4-BE49-F238E27FC236}">
                  <a16:creationId xmlns:a16="http://schemas.microsoft.com/office/drawing/2014/main" id="{A0080EA8-2D26-821E-81B9-9C9147BA0C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9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5" name="Line 282">
              <a:extLst>
                <a:ext uri="{FF2B5EF4-FFF2-40B4-BE49-F238E27FC236}">
                  <a16:creationId xmlns:a16="http://schemas.microsoft.com/office/drawing/2014/main" id="{96A0B12A-8694-BCF7-85F0-B068F39988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5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6" name="Line 283">
              <a:extLst>
                <a:ext uri="{FF2B5EF4-FFF2-40B4-BE49-F238E27FC236}">
                  <a16:creationId xmlns:a16="http://schemas.microsoft.com/office/drawing/2014/main" id="{BA41BB6D-6BA0-E34C-75BE-3ED29EAC87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3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7" name="Line 284">
              <a:extLst>
                <a:ext uri="{FF2B5EF4-FFF2-40B4-BE49-F238E27FC236}">
                  <a16:creationId xmlns:a16="http://schemas.microsoft.com/office/drawing/2014/main" id="{402767D2-3B70-1237-8D47-6F98E27440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6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8" name="Line 285">
              <a:extLst>
                <a:ext uri="{FF2B5EF4-FFF2-40B4-BE49-F238E27FC236}">
                  <a16:creationId xmlns:a16="http://schemas.microsoft.com/office/drawing/2014/main" id="{6991DD05-9D63-BA91-7314-3626B8486C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4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9" name="Line 286">
              <a:extLst>
                <a:ext uri="{FF2B5EF4-FFF2-40B4-BE49-F238E27FC236}">
                  <a16:creationId xmlns:a16="http://schemas.microsoft.com/office/drawing/2014/main" id="{78F1E751-D3DD-5712-ECFF-79B8F48BBD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0" name="Line 287">
              <a:extLst>
                <a:ext uri="{FF2B5EF4-FFF2-40B4-BE49-F238E27FC236}">
                  <a16:creationId xmlns:a16="http://schemas.microsoft.com/office/drawing/2014/main" id="{CE360C69-ACF6-CB00-65BB-9C570FE95E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7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1" name="Line 288">
              <a:extLst>
                <a:ext uri="{FF2B5EF4-FFF2-40B4-BE49-F238E27FC236}">
                  <a16:creationId xmlns:a16="http://schemas.microsoft.com/office/drawing/2014/main" id="{CCC75C09-DD49-3652-CC57-27777839C7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9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2" name="Line 289">
              <a:extLst>
                <a:ext uri="{FF2B5EF4-FFF2-40B4-BE49-F238E27FC236}">
                  <a16:creationId xmlns:a16="http://schemas.microsoft.com/office/drawing/2014/main" id="{6B96045E-E0FE-7516-103F-E1D0EC2BF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3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3" name="Line 290">
              <a:extLst>
                <a:ext uri="{FF2B5EF4-FFF2-40B4-BE49-F238E27FC236}">
                  <a16:creationId xmlns:a16="http://schemas.microsoft.com/office/drawing/2014/main" id="{2172B940-97C7-F47E-201C-F6FB9E5C60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4" name="Line 291">
              <a:extLst>
                <a:ext uri="{FF2B5EF4-FFF2-40B4-BE49-F238E27FC236}">
                  <a16:creationId xmlns:a16="http://schemas.microsoft.com/office/drawing/2014/main" id="{F7315C0A-59BC-F9F3-8AE1-F73350D5B4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8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5" name="Line 292">
              <a:extLst>
                <a:ext uri="{FF2B5EF4-FFF2-40B4-BE49-F238E27FC236}">
                  <a16:creationId xmlns:a16="http://schemas.microsoft.com/office/drawing/2014/main" id="{D813263D-8800-CD7B-8F90-8E1BDCAC04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5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6" name="Line 293">
              <a:extLst>
                <a:ext uri="{FF2B5EF4-FFF2-40B4-BE49-F238E27FC236}">
                  <a16:creationId xmlns:a16="http://schemas.microsoft.com/office/drawing/2014/main" id="{0F978BDD-F343-1CFE-5D2C-BDBE162E17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4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7" name="Line 294">
              <a:extLst>
                <a:ext uri="{FF2B5EF4-FFF2-40B4-BE49-F238E27FC236}">
                  <a16:creationId xmlns:a16="http://schemas.microsoft.com/office/drawing/2014/main" id="{D4213683-95BF-2A13-6018-A3225E1D82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89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8" name="Line 295">
              <a:extLst>
                <a:ext uri="{FF2B5EF4-FFF2-40B4-BE49-F238E27FC236}">
                  <a16:creationId xmlns:a16="http://schemas.microsoft.com/office/drawing/2014/main" id="{54170C77-BC83-C6B6-542E-B70E2E63D6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6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9" name="Line 296">
              <a:extLst>
                <a:ext uri="{FF2B5EF4-FFF2-40B4-BE49-F238E27FC236}">
                  <a16:creationId xmlns:a16="http://schemas.microsoft.com/office/drawing/2014/main" id="{CAFB1EDD-6E55-678A-2F54-1241CB56E5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2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0" name="Line 297">
              <a:extLst>
                <a:ext uri="{FF2B5EF4-FFF2-40B4-BE49-F238E27FC236}">
                  <a16:creationId xmlns:a16="http://schemas.microsoft.com/office/drawing/2014/main" id="{74514D4D-82DD-BBE8-4EF7-1510AEA6F7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13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1" name="Line 298">
              <a:extLst>
                <a:ext uri="{FF2B5EF4-FFF2-40B4-BE49-F238E27FC236}">
                  <a16:creationId xmlns:a16="http://schemas.microsoft.com/office/drawing/2014/main" id="{F9F5A14C-FB7F-1776-F5BA-B82A514B0D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33" y="953"/>
              <a:ext cx="0" cy="0"/>
            </a:xfrm>
            <a:prstGeom prst="line">
              <a:avLst/>
            </a:prstGeom>
            <a:noFill/>
            <a:ln w="9525" cap="flat">
              <a:solidFill>
                <a:srgbClr val="A52A2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2" name="Line 299">
              <a:extLst>
                <a:ext uri="{FF2B5EF4-FFF2-40B4-BE49-F238E27FC236}">
                  <a16:creationId xmlns:a16="http://schemas.microsoft.com/office/drawing/2014/main" id="{E71EBF4A-A72B-6481-7418-5481165471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" y="953"/>
              <a:ext cx="3294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3" name="Rectangle 300">
              <a:extLst>
                <a:ext uri="{FF2B5EF4-FFF2-40B4-BE49-F238E27FC236}">
                  <a16:creationId xmlns:a16="http://schemas.microsoft.com/office/drawing/2014/main" id="{E0F275D4-4201-134E-1BC8-04941C106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" y="609"/>
              <a:ext cx="157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41.1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4" name="Rectangle 301">
              <a:extLst>
                <a:ext uri="{FF2B5EF4-FFF2-40B4-BE49-F238E27FC236}">
                  <a16:creationId xmlns:a16="http://schemas.microsoft.com/office/drawing/2014/main" id="{7789AC04-9588-B953-42BC-B68A9BFE11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" y="720"/>
              <a:ext cx="157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43.1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5" name="Rectangle 302">
              <a:extLst>
                <a:ext uri="{FF2B5EF4-FFF2-40B4-BE49-F238E27FC236}">
                  <a16:creationId xmlns:a16="http://schemas.microsoft.com/office/drawing/2014/main" id="{C81967AD-9A58-2723-B16C-F8F82969D8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" y="441"/>
              <a:ext cx="157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55.1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6" name="Rectangle 303">
              <a:extLst>
                <a:ext uri="{FF2B5EF4-FFF2-40B4-BE49-F238E27FC236}">
                  <a16:creationId xmlns:a16="http://schemas.microsoft.com/office/drawing/2014/main" id="{9760DBE8-11E4-B518-50DC-CE021AA06C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" y="598"/>
              <a:ext cx="157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70.1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7" name="Rectangle 304">
              <a:extLst>
                <a:ext uri="{FF2B5EF4-FFF2-40B4-BE49-F238E27FC236}">
                  <a16:creationId xmlns:a16="http://schemas.microsoft.com/office/drawing/2014/main" id="{5593F953-DF5D-D522-9222-7C06FFE6C7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3" y="731"/>
              <a:ext cx="157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84.1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8" name="Rectangle 305">
              <a:extLst>
                <a:ext uri="{FF2B5EF4-FFF2-40B4-BE49-F238E27FC236}">
                  <a16:creationId xmlns:a16="http://schemas.microsoft.com/office/drawing/2014/main" id="{DFC09AE4-FDEB-F0D8-197A-D1875E4AE8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0" y="650"/>
              <a:ext cx="157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97.1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9" name="Rectangle 306">
              <a:extLst>
                <a:ext uri="{FF2B5EF4-FFF2-40B4-BE49-F238E27FC236}">
                  <a16:creationId xmlns:a16="http://schemas.microsoft.com/office/drawing/2014/main" id="{F6D64481-8D02-64A4-832A-B4F6745E66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7" y="778"/>
              <a:ext cx="191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111.1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30" name="Rectangle 307">
              <a:extLst>
                <a:ext uri="{FF2B5EF4-FFF2-40B4-BE49-F238E27FC236}">
                  <a16:creationId xmlns:a16="http://schemas.microsoft.com/office/drawing/2014/main" id="{4421C8E2-763C-1EFD-4288-A84DBD8BF3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3" y="726"/>
              <a:ext cx="191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182.1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31" name="Line 308">
              <a:extLst>
                <a:ext uri="{FF2B5EF4-FFF2-40B4-BE49-F238E27FC236}">
                  <a16:creationId xmlns:a16="http://schemas.microsoft.com/office/drawing/2014/main" id="{2FD214EC-4B6B-4D3E-DF39-4A18AB2FF3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" y="953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2" name="Line 309">
              <a:extLst>
                <a:ext uri="{FF2B5EF4-FFF2-40B4-BE49-F238E27FC236}">
                  <a16:creationId xmlns:a16="http://schemas.microsoft.com/office/drawing/2014/main" id="{1166A935-B1F6-1E26-C140-5957E884FC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6" y="953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3" name="Line 310">
              <a:extLst>
                <a:ext uri="{FF2B5EF4-FFF2-40B4-BE49-F238E27FC236}">
                  <a16:creationId xmlns:a16="http://schemas.microsoft.com/office/drawing/2014/main" id="{25215AE6-2581-2A79-6853-10E35C45CD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" y="953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4" name="Line 311">
              <a:extLst>
                <a:ext uri="{FF2B5EF4-FFF2-40B4-BE49-F238E27FC236}">
                  <a16:creationId xmlns:a16="http://schemas.microsoft.com/office/drawing/2014/main" id="{235CAB00-A369-A05E-C887-20FCE54DD0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" y="953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5" name="Line 312">
              <a:extLst>
                <a:ext uri="{FF2B5EF4-FFF2-40B4-BE49-F238E27FC236}">
                  <a16:creationId xmlns:a16="http://schemas.microsoft.com/office/drawing/2014/main" id="{FB0362BE-9AF2-A300-659B-F9D616E205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" y="953"/>
              <a:ext cx="0" cy="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6" name="Line 313">
              <a:extLst>
                <a:ext uri="{FF2B5EF4-FFF2-40B4-BE49-F238E27FC236}">
                  <a16:creationId xmlns:a16="http://schemas.microsoft.com/office/drawing/2014/main" id="{B1712EF0-90CF-7C7F-9088-F0D190C739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" y="953"/>
              <a:ext cx="0" cy="10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7" name="Line 314">
              <a:extLst>
                <a:ext uri="{FF2B5EF4-FFF2-40B4-BE49-F238E27FC236}">
                  <a16:creationId xmlns:a16="http://schemas.microsoft.com/office/drawing/2014/main" id="{4433E3B7-BF50-B8D0-70C9-CD7ED68780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" y="953"/>
              <a:ext cx="0" cy="1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8" name="Line 315">
              <a:extLst>
                <a:ext uri="{FF2B5EF4-FFF2-40B4-BE49-F238E27FC236}">
                  <a16:creationId xmlns:a16="http://schemas.microsoft.com/office/drawing/2014/main" id="{3FBB0303-063A-A31E-6ECD-8331889D96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4" y="953"/>
              <a:ext cx="0" cy="14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9" name="Line 316">
              <a:extLst>
                <a:ext uri="{FF2B5EF4-FFF2-40B4-BE49-F238E27FC236}">
                  <a16:creationId xmlns:a16="http://schemas.microsoft.com/office/drawing/2014/main" id="{78983BBF-FEAD-49C5-1212-8DC9C274D7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" y="953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0" name="Line 317">
              <a:extLst>
                <a:ext uri="{FF2B5EF4-FFF2-40B4-BE49-F238E27FC236}">
                  <a16:creationId xmlns:a16="http://schemas.microsoft.com/office/drawing/2014/main" id="{B15B5842-564B-C790-16E8-E9AA6B4467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" y="953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1" name="Line 318">
              <a:extLst>
                <a:ext uri="{FF2B5EF4-FFF2-40B4-BE49-F238E27FC236}">
                  <a16:creationId xmlns:a16="http://schemas.microsoft.com/office/drawing/2014/main" id="{4798E086-039F-6063-ABF2-A4C3FC4665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9" y="953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2" name="Line 319">
              <a:extLst>
                <a:ext uri="{FF2B5EF4-FFF2-40B4-BE49-F238E27FC236}">
                  <a16:creationId xmlns:a16="http://schemas.microsoft.com/office/drawing/2014/main" id="{CCA8BCBD-4F28-CCE7-C40B-D7D5F64728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5" y="953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3" name="Line 320">
              <a:extLst>
                <a:ext uri="{FF2B5EF4-FFF2-40B4-BE49-F238E27FC236}">
                  <a16:creationId xmlns:a16="http://schemas.microsoft.com/office/drawing/2014/main" id="{1438E0FC-2BA5-7EA4-4CD2-EFFF85E65F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" y="953"/>
              <a:ext cx="0" cy="7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4" name="Line 321">
              <a:extLst>
                <a:ext uri="{FF2B5EF4-FFF2-40B4-BE49-F238E27FC236}">
                  <a16:creationId xmlns:a16="http://schemas.microsoft.com/office/drawing/2014/main" id="{46387F57-B430-50E8-E368-D81CDFA01B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9" y="953"/>
              <a:ext cx="0" cy="1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5" name="Line 322">
              <a:extLst>
                <a:ext uri="{FF2B5EF4-FFF2-40B4-BE49-F238E27FC236}">
                  <a16:creationId xmlns:a16="http://schemas.microsoft.com/office/drawing/2014/main" id="{57AFAC66-D2B7-1130-BEF3-5B436173B4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" y="953"/>
              <a:ext cx="0" cy="32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6" name="Line 323">
              <a:extLst>
                <a:ext uri="{FF2B5EF4-FFF2-40B4-BE49-F238E27FC236}">
                  <a16:creationId xmlns:a16="http://schemas.microsoft.com/office/drawing/2014/main" id="{49306434-FC3C-0319-A035-28EBC3F707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3" y="953"/>
              <a:ext cx="0" cy="7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7" name="Line 324">
              <a:extLst>
                <a:ext uri="{FF2B5EF4-FFF2-40B4-BE49-F238E27FC236}">
                  <a16:creationId xmlns:a16="http://schemas.microsoft.com/office/drawing/2014/main" id="{9C91E158-777B-44F4-43E4-2AC42731BC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9" y="953"/>
              <a:ext cx="0" cy="23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8" name="Line 325">
              <a:extLst>
                <a:ext uri="{FF2B5EF4-FFF2-40B4-BE49-F238E27FC236}">
                  <a16:creationId xmlns:a16="http://schemas.microsoft.com/office/drawing/2014/main" id="{3BA474B0-BB4E-065E-6515-B1F1268107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" y="953"/>
              <a:ext cx="0" cy="7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9" name="Line 326">
              <a:extLst>
                <a:ext uri="{FF2B5EF4-FFF2-40B4-BE49-F238E27FC236}">
                  <a16:creationId xmlns:a16="http://schemas.microsoft.com/office/drawing/2014/main" id="{AC8DE2CD-8D16-8205-7CC2-CF7AABABC5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3" y="953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0" name="Line 327">
              <a:extLst>
                <a:ext uri="{FF2B5EF4-FFF2-40B4-BE49-F238E27FC236}">
                  <a16:creationId xmlns:a16="http://schemas.microsoft.com/office/drawing/2014/main" id="{80DF2831-8D57-A674-D2FE-7293974EA4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7" y="953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1" name="Line 328">
              <a:extLst>
                <a:ext uri="{FF2B5EF4-FFF2-40B4-BE49-F238E27FC236}">
                  <a16:creationId xmlns:a16="http://schemas.microsoft.com/office/drawing/2014/main" id="{8F98FFC3-AAFC-719A-298C-F9E060A964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4" y="953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2" name="Line 329">
              <a:extLst>
                <a:ext uri="{FF2B5EF4-FFF2-40B4-BE49-F238E27FC236}">
                  <a16:creationId xmlns:a16="http://schemas.microsoft.com/office/drawing/2014/main" id="{23A877EB-D337-5935-8512-AB2CE3ADC9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0" y="953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3" name="Line 330">
              <a:extLst>
                <a:ext uri="{FF2B5EF4-FFF2-40B4-BE49-F238E27FC236}">
                  <a16:creationId xmlns:a16="http://schemas.microsoft.com/office/drawing/2014/main" id="{7093B247-FD61-7172-DEB5-E03CBE635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7" y="953"/>
              <a:ext cx="0" cy="3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4" name="Line 331">
              <a:extLst>
                <a:ext uri="{FF2B5EF4-FFF2-40B4-BE49-F238E27FC236}">
                  <a16:creationId xmlns:a16="http://schemas.microsoft.com/office/drawing/2014/main" id="{92F98813-9858-1378-AB4A-1BEA3A9291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953"/>
              <a:ext cx="0" cy="89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5" name="Line 332">
              <a:extLst>
                <a:ext uri="{FF2B5EF4-FFF2-40B4-BE49-F238E27FC236}">
                  <a16:creationId xmlns:a16="http://schemas.microsoft.com/office/drawing/2014/main" id="{265178BB-7144-5437-6F28-EC7CAB8D7B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1" y="953"/>
              <a:ext cx="0" cy="429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6" name="Line 333">
              <a:extLst>
                <a:ext uri="{FF2B5EF4-FFF2-40B4-BE49-F238E27FC236}">
                  <a16:creationId xmlns:a16="http://schemas.microsoft.com/office/drawing/2014/main" id="{720D5F79-B0AB-7AA0-D30E-43997771F6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" y="953"/>
              <a:ext cx="0" cy="20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7" name="Line 334">
              <a:extLst>
                <a:ext uri="{FF2B5EF4-FFF2-40B4-BE49-F238E27FC236}">
                  <a16:creationId xmlns:a16="http://schemas.microsoft.com/office/drawing/2014/main" id="{AC5B87D2-079B-B157-AFBA-F544FBBAC8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5" y="953"/>
              <a:ext cx="0" cy="13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8" name="Line 335">
              <a:extLst>
                <a:ext uri="{FF2B5EF4-FFF2-40B4-BE49-F238E27FC236}">
                  <a16:creationId xmlns:a16="http://schemas.microsoft.com/office/drawing/2014/main" id="{DC168142-F837-36B2-FCA9-2FA2490DA3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1" y="953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9" name="Line 336">
              <a:extLst>
                <a:ext uri="{FF2B5EF4-FFF2-40B4-BE49-F238E27FC236}">
                  <a16:creationId xmlns:a16="http://schemas.microsoft.com/office/drawing/2014/main" id="{82C66364-AD1D-DB0A-FFA2-C60FB99F50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8" y="953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0" name="Line 337">
              <a:extLst>
                <a:ext uri="{FF2B5EF4-FFF2-40B4-BE49-F238E27FC236}">
                  <a16:creationId xmlns:a16="http://schemas.microsoft.com/office/drawing/2014/main" id="{D6049F04-16A7-917D-75EC-17C20440A4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" y="953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1" name="Line 338">
              <a:extLst>
                <a:ext uri="{FF2B5EF4-FFF2-40B4-BE49-F238E27FC236}">
                  <a16:creationId xmlns:a16="http://schemas.microsoft.com/office/drawing/2014/main" id="{7381C9CD-9F33-63F2-5449-FDDB756C13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9" y="953"/>
              <a:ext cx="0" cy="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2" name="Line 339">
              <a:extLst>
                <a:ext uri="{FF2B5EF4-FFF2-40B4-BE49-F238E27FC236}">
                  <a16:creationId xmlns:a16="http://schemas.microsoft.com/office/drawing/2014/main" id="{27ECAC7F-50DC-6922-1C1C-35F3B8A0BB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5" y="953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3" name="Line 340">
              <a:extLst>
                <a:ext uri="{FF2B5EF4-FFF2-40B4-BE49-F238E27FC236}">
                  <a16:creationId xmlns:a16="http://schemas.microsoft.com/office/drawing/2014/main" id="{AA9F1AD3-4A8D-5FEB-744F-346FDE4F0E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2" y="953"/>
              <a:ext cx="0" cy="6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4" name="Line 341">
              <a:extLst>
                <a:ext uri="{FF2B5EF4-FFF2-40B4-BE49-F238E27FC236}">
                  <a16:creationId xmlns:a16="http://schemas.microsoft.com/office/drawing/2014/main" id="{39C7B255-C53F-9420-4E7E-6A77ECA151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9" y="953"/>
              <a:ext cx="0" cy="3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5" name="Line 342">
              <a:extLst>
                <a:ext uri="{FF2B5EF4-FFF2-40B4-BE49-F238E27FC236}">
                  <a16:creationId xmlns:a16="http://schemas.microsoft.com/office/drawing/2014/main" id="{3B5E6477-B3E9-E1DE-D1B1-08F88A2DC7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6" y="953"/>
              <a:ext cx="0" cy="21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6" name="Line 343">
              <a:extLst>
                <a:ext uri="{FF2B5EF4-FFF2-40B4-BE49-F238E27FC236}">
                  <a16:creationId xmlns:a16="http://schemas.microsoft.com/office/drawing/2014/main" id="{585598E6-FCDC-6A5E-DA1A-D3C6A0C428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3" y="953"/>
              <a:ext cx="0" cy="15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7" name="Line 344">
              <a:extLst>
                <a:ext uri="{FF2B5EF4-FFF2-40B4-BE49-F238E27FC236}">
                  <a16:creationId xmlns:a16="http://schemas.microsoft.com/office/drawing/2014/main" id="{7B0E50DE-3114-7D95-0AC9-44CD0127FF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0" y="953"/>
              <a:ext cx="0" cy="4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8" name="Line 345">
              <a:extLst>
                <a:ext uri="{FF2B5EF4-FFF2-40B4-BE49-F238E27FC236}">
                  <a16:creationId xmlns:a16="http://schemas.microsoft.com/office/drawing/2014/main" id="{B1D23946-E69A-0318-347C-659512DBDB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6" y="953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9" name="Line 346">
              <a:extLst>
                <a:ext uri="{FF2B5EF4-FFF2-40B4-BE49-F238E27FC236}">
                  <a16:creationId xmlns:a16="http://schemas.microsoft.com/office/drawing/2014/main" id="{FFF2EDA1-F9F0-DE7D-537F-7873F55ABD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0" y="953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0" name="Line 347">
              <a:extLst>
                <a:ext uri="{FF2B5EF4-FFF2-40B4-BE49-F238E27FC236}">
                  <a16:creationId xmlns:a16="http://schemas.microsoft.com/office/drawing/2014/main" id="{4159C115-2F3A-CF0E-8889-656E8C2B0C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7" y="953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1" name="Line 348">
              <a:extLst>
                <a:ext uri="{FF2B5EF4-FFF2-40B4-BE49-F238E27FC236}">
                  <a16:creationId xmlns:a16="http://schemas.microsoft.com/office/drawing/2014/main" id="{C9A3AAF8-AE0B-A6C0-D1D2-008EAEA24F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4" y="953"/>
              <a:ext cx="0" cy="1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2" name="Line 349">
              <a:extLst>
                <a:ext uri="{FF2B5EF4-FFF2-40B4-BE49-F238E27FC236}">
                  <a16:creationId xmlns:a16="http://schemas.microsoft.com/office/drawing/2014/main" id="{56D109E8-2E3A-084F-783C-59869920D4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1" y="953"/>
              <a:ext cx="0" cy="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3" name="Line 350">
              <a:extLst>
                <a:ext uri="{FF2B5EF4-FFF2-40B4-BE49-F238E27FC236}">
                  <a16:creationId xmlns:a16="http://schemas.microsoft.com/office/drawing/2014/main" id="{D9A98C4C-06BE-317F-5599-E313407EE7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7" y="953"/>
              <a:ext cx="0" cy="29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4" name="Line 351">
              <a:extLst>
                <a:ext uri="{FF2B5EF4-FFF2-40B4-BE49-F238E27FC236}">
                  <a16:creationId xmlns:a16="http://schemas.microsoft.com/office/drawing/2014/main" id="{4879AA81-8FC5-EB2B-A116-7165192DB1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4" y="953"/>
              <a:ext cx="0" cy="2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5" name="Line 352">
              <a:extLst>
                <a:ext uri="{FF2B5EF4-FFF2-40B4-BE49-F238E27FC236}">
                  <a16:creationId xmlns:a16="http://schemas.microsoft.com/office/drawing/2014/main" id="{C9202E86-7D87-E4C9-BFAE-2DE2AA5C25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1" y="953"/>
              <a:ext cx="0" cy="13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6" name="Line 353">
              <a:extLst>
                <a:ext uri="{FF2B5EF4-FFF2-40B4-BE49-F238E27FC236}">
                  <a16:creationId xmlns:a16="http://schemas.microsoft.com/office/drawing/2014/main" id="{F85D6602-B982-1463-FB72-7138B15AEE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8" y="953"/>
              <a:ext cx="0" cy="7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7" name="Line 354">
              <a:extLst>
                <a:ext uri="{FF2B5EF4-FFF2-40B4-BE49-F238E27FC236}">
                  <a16:creationId xmlns:a16="http://schemas.microsoft.com/office/drawing/2014/main" id="{B4516E37-2665-8B7D-F7BE-C96066579E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5" y="953"/>
              <a:ext cx="0" cy="2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8" name="Line 355">
              <a:extLst>
                <a:ext uri="{FF2B5EF4-FFF2-40B4-BE49-F238E27FC236}">
                  <a16:creationId xmlns:a16="http://schemas.microsoft.com/office/drawing/2014/main" id="{8D6DA6FC-29D6-A0D1-9400-3F186B6E96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1" y="953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9" name="Line 356">
              <a:extLst>
                <a:ext uri="{FF2B5EF4-FFF2-40B4-BE49-F238E27FC236}">
                  <a16:creationId xmlns:a16="http://schemas.microsoft.com/office/drawing/2014/main" id="{60F79B69-776B-01CA-B848-DBF2D0D7B2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5" y="953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0" name="Line 357">
              <a:extLst>
                <a:ext uri="{FF2B5EF4-FFF2-40B4-BE49-F238E27FC236}">
                  <a16:creationId xmlns:a16="http://schemas.microsoft.com/office/drawing/2014/main" id="{08620222-BE50-C5E4-A8CA-B78CB388AA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9" y="953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1" name="Line 358">
              <a:extLst>
                <a:ext uri="{FF2B5EF4-FFF2-40B4-BE49-F238E27FC236}">
                  <a16:creationId xmlns:a16="http://schemas.microsoft.com/office/drawing/2014/main" id="{F7894E9F-9E40-DA7C-579D-BBD0AF1E93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6" y="953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2" name="Line 359">
              <a:extLst>
                <a:ext uri="{FF2B5EF4-FFF2-40B4-BE49-F238E27FC236}">
                  <a16:creationId xmlns:a16="http://schemas.microsoft.com/office/drawing/2014/main" id="{46FE8E3E-C8AB-D673-2855-45681655BF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3" y="953"/>
              <a:ext cx="0" cy="9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3" name="Line 360">
              <a:extLst>
                <a:ext uri="{FF2B5EF4-FFF2-40B4-BE49-F238E27FC236}">
                  <a16:creationId xmlns:a16="http://schemas.microsoft.com/office/drawing/2014/main" id="{D4FCB851-EEAF-168C-0922-E94D145112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9" y="953"/>
              <a:ext cx="0" cy="1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4" name="Line 361">
              <a:extLst>
                <a:ext uri="{FF2B5EF4-FFF2-40B4-BE49-F238E27FC236}">
                  <a16:creationId xmlns:a16="http://schemas.microsoft.com/office/drawing/2014/main" id="{83287B7A-C2B1-45F6-9C28-A4F6BA71FF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6" y="953"/>
              <a:ext cx="0" cy="7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5" name="Line 362">
              <a:extLst>
                <a:ext uri="{FF2B5EF4-FFF2-40B4-BE49-F238E27FC236}">
                  <a16:creationId xmlns:a16="http://schemas.microsoft.com/office/drawing/2014/main" id="{4C462D3B-53D7-0EA0-C24F-54CD59F809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3" y="953"/>
              <a:ext cx="0" cy="3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6" name="Line 363">
              <a:extLst>
                <a:ext uri="{FF2B5EF4-FFF2-40B4-BE49-F238E27FC236}">
                  <a16:creationId xmlns:a16="http://schemas.microsoft.com/office/drawing/2014/main" id="{4818D861-6A67-92D4-C939-3DA8BE05C1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8" y="953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7" name="Line 364">
              <a:extLst>
                <a:ext uri="{FF2B5EF4-FFF2-40B4-BE49-F238E27FC236}">
                  <a16:creationId xmlns:a16="http://schemas.microsoft.com/office/drawing/2014/main" id="{94600E5C-1927-3A74-9F08-53C19E1BE2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5" y="953"/>
              <a:ext cx="0" cy="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8" name="Line 365">
              <a:extLst>
                <a:ext uri="{FF2B5EF4-FFF2-40B4-BE49-F238E27FC236}">
                  <a16:creationId xmlns:a16="http://schemas.microsoft.com/office/drawing/2014/main" id="{FD193C24-B60C-4289-C8D2-8811E1D55E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1" y="953"/>
              <a:ext cx="0" cy="26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9" name="Line 366">
              <a:extLst>
                <a:ext uri="{FF2B5EF4-FFF2-40B4-BE49-F238E27FC236}">
                  <a16:creationId xmlns:a16="http://schemas.microsoft.com/office/drawing/2014/main" id="{34DF8261-80CD-3705-F6EA-610409F2F1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8" y="953"/>
              <a:ext cx="0" cy="13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0" name="Line 367">
              <a:extLst>
                <a:ext uri="{FF2B5EF4-FFF2-40B4-BE49-F238E27FC236}">
                  <a16:creationId xmlns:a16="http://schemas.microsoft.com/office/drawing/2014/main" id="{6B54790D-AAA7-6D74-6D1E-4AF58930B4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5" y="953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1" name="Line 368">
              <a:extLst>
                <a:ext uri="{FF2B5EF4-FFF2-40B4-BE49-F238E27FC236}">
                  <a16:creationId xmlns:a16="http://schemas.microsoft.com/office/drawing/2014/main" id="{0E77F468-34BC-D4AA-6819-013F954B01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3" y="953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2" name="Line 369">
              <a:extLst>
                <a:ext uri="{FF2B5EF4-FFF2-40B4-BE49-F238E27FC236}">
                  <a16:creationId xmlns:a16="http://schemas.microsoft.com/office/drawing/2014/main" id="{12D08AD5-717A-A84E-BA26-7DAE1469E9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0" y="953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3" name="Line 370">
              <a:extLst>
                <a:ext uri="{FF2B5EF4-FFF2-40B4-BE49-F238E27FC236}">
                  <a16:creationId xmlns:a16="http://schemas.microsoft.com/office/drawing/2014/main" id="{00F9F504-EB33-80A7-B2ED-A5726913DF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6" y="953"/>
              <a:ext cx="0" cy="8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4" name="Line 371">
              <a:extLst>
                <a:ext uri="{FF2B5EF4-FFF2-40B4-BE49-F238E27FC236}">
                  <a16:creationId xmlns:a16="http://schemas.microsoft.com/office/drawing/2014/main" id="{D6E7959E-3523-9A98-4B27-10CEA9D2EB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3" y="953"/>
              <a:ext cx="0" cy="5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5" name="Line 372">
              <a:extLst>
                <a:ext uri="{FF2B5EF4-FFF2-40B4-BE49-F238E27FC236}">
                  <a16:creationId xmlns:a16="http://schemas.microsoft.com/office/drawing/2014/main" id="{9DC6AD8F-FB09-3650-4227-DFA539A49A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0" y="953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6" name="Line 373">
              <a:extLst>
                <a:ext uri="{FF2B5EF4-FFF2-40B4-BE49-F238E27FC236}">
                  <a16:creationId xmlns:a16="http://schemas.microsoft.com/office/drawing/2014/main" id="{0A7E5DB9-4CDE-00B1-5BA2-5A3DDB21D1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8" y="953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7" name="Line 374">
              <a:extLst>
                <a:ext uri="{FF2B5EF4-FFF2-40B4-BE49-F238E27FC236}">
                  <a16:creationId xmlns:a16="http://schemas.microsoft.com/office/drawing/2014/main" id="{77419BEB-DCC8-0BF2-A504-3448211134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95" y="953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8" name="Line 375">
              <a:extLst>
                <a:ext uri="{FF2B5EF4-FFF2-40B4-BE49-F238E27FC236}">
                  <a16:creationId xmlns:a16="http://schemas.microsoft.com/office/drawing/2014/main" id="{294A7A6C-D12D-E108-7B9E-55816DC84B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1" y="953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9" name="Line 376">
              <a:extLst>
                <a:ext uri="{FF2B5EF4-FFF2-40B4-BE49-F238E27FC236}">
                  <a16:creationId xmlns:a16="http://schemas.microsoft.com/office/drawing/2014/main" id="{FD422477-B87E-F903-A816-5742B86A24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8" y="953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0" name="Line 377">
              <a:extLst>
                <a:ext uri="{FF2B5EF4-FFF2-40B4-BE49-F238E27FC236}">
                  <a16:creationId xmlns:a16="http://schemas.microsoft.com/office/drawing/2014/main" id="{5E2612FA-D4E6-1530-14D3-BE7C9E56C2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953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1" name="Line 378">
              <a:extLst>
                <a:ext uri="{FF2B5EF4-FFF2-40B4-BE49-F238E27FC236}">
                  <a16:creationId xmlns:a16="http://schemas.microsoft.com/office/drawing/2014/main" id="{31DAEF1C-BB3C-4D8E-6926-EA6C569CCF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3" y="953"/>
              <a:ext cx="0" cy="2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2" name="Line 379">
              <a:extLst>
                <a:ext uri="{FF2B5EF4-FFF2-40B4-BE49-F238E27FC236}">
                  <a16:creationId xmlns:a16="http://schemas.microsoft.com/office/drawing/2014/main" id="{A5652E15-569A-9B62-EF4E-C139A83C1E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0" y="953"/>
              <a:ext cx="0" cy="1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3" name="Line 380">
              <a:extLst>
                <a:ext uri="{FF2B5EF4-FFF2-40B4-BE49-F238E27FC236}">
                  <a16:creationId xmlns:a16="http://schemas.microsoft.com/office/drawing/2014/main" id="{C99D94C1-59E9-7F0E-6807-5232CCDC09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94" y="953"/>
              <a:ext cx="0" cy="30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4" name="Line 381">
              <a:extLst>
                <a:ext uri="{FF2B5EF4-FFF2-40B4-BE49-F238E27FC236}">
                  <a16:creationId xmlns:a16="http://schemas.microsoft.com/office/drawing/2014/main" id="{50CF8027-5152-A51A-E833-7D440679A7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0" y="953"/>
              <a:ext cx="0" cy="4"/>
            </a:xfrm>
            <a:prstGeom prst="line">
              <a:avLst/>
            </a:prstGeom>
            <a:noFill/>
            <a:ln w="9525" cap="flat">
              <a:solidFill>
                <a:srgbClr val="0000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5" name="Line 382">
              <a:extLst>
                <a:ext uri="{FF2B5EF4-FFF2-40B4-BE49-F238E27FC236}">
                  <a16:creationId xmlns:a16="http://schemas.microsoft.com/office/drawing/2014/main" id="{F4234C4D-4039-8012-C646-5B96B91155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" y="953"/>
              <a:ext cx="3294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6" name="Rectangle 383">
              <a:extLst>
                <a:ext uri="{FF2B5EF4-FFF2-40B4-BE49-F238E27FC236}">
                  <a16:creationId xmlns:a16="http://schemas.microsoft.com/office/drawing/2014/main" id="{8C03920B-38C5-7F6D-9FB2-47B91D73EF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3" y="1492"/>
              <a:ext cx="133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m/z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07" name="Rectangle 384">
              <a:extLst>
                <a:ext uri="{FF2B5EF4-FFF2-40B4-BE49-F238E27FC236}">
                  <a16:creationId xmlns:a16="http://schemas.microsoft.com/office/drawing/2014/main" id="{AA262C48-28C0-6E7F-4249-40E253B2C1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" y="331"/>
              <a:ext cx="87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%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08" name="Rectangle 385">
              <a:extLst>
                <a:ext uri="{FF2B5EF4-FFF2-40B4-BE49-F238E27FC236}">
                  <a16:creationId xmlns:a16="http://schemas.microsoft.com/office/drawing/2014/main" id="{B5C162AB-3768-234C-419D-560553996F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6" y="331"/>
              <a:ext cx="766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A52A2A"/>
                  </a:solidFill>
                  <a:effectLst/>
                  <a:latin typeface="Arial" panose="020B0604020202020204" pitchFamily="34" charset="0"/>
                </a:rPr>
                <a:t>Peak #9  RT: 14.69 min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09" name="Rectangle 386">
              <a:extLst>
                <a:ext uri="{FF2B5EF4-FFF2-40B4-BE49-F238E27FC236}">
                  <a16:creationId xmlns:a16="http://schemas.microsoft.com/office/drawing/2014/main" id="{E08D341F-3939-59E5-C4B0-57E112797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7" y="424"/>
              <a:ext cx="112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Arial" panose="020B0604020202020204" pitchFamily="34" charset="0"/>
                </a:rPr>
                <a:t>Hit# 2 : 3-Tridecene, (E)- : C13H26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10" name="Rectangle 387">
              <a:extLst>
                <a:ext uri="{FF2B5EF4-FFF2-40B4-BE49-F238E27FC236}">
                  <a16:creationId xmlns:a16="http://schemas.microsoft.com/office/drawing/2014/main" id="{8FDA8DC7-8D9A-3884-ABA6-A269EFDAF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" y="311"/>
              <a:ext cx="3294" cy="1285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pic>
        <p:nvPicPr>
          <p:cNvPr id="1611" name="Picture 16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6188" y="423863"/>
            <a:ext cx="5577736" cy="2312987"/>
          </a:xfrm>
          <a:prstGeom prst="rect">
            <a:avLst/>
          </a:prstGeom>
        </p:spPr>
      </p:pic>
      <p:pic>
        <p:nvPicPr>
          <p:cNvPr id="1612" name="Picture 16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988" y="3047302"/>
            <a:ext cx="5781317" cy="2298700"/>
          </a:xfrm>
          <a:prstGeom prst="rect">
            <a:avLst/>
          </a:prstGeom>
        </p:spPr>
      </p:pic>
      <p:pic>
        <p:nvPicPr>
          <p:cNvPr id="1971" name="Picture 1970">
            <a:extLst>
              <a:ext uri="{FF2B5EF4-FFF2-40B4-BE49-F238E27FC236}">
                <a16:creationId xmlns:a16="http://schemas.microsoft.com/office/drawing/2014/main" id="{30BD5FDF-B8DC-BAE4-5B60-F18F509BB2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6363" y="3035895"/>
            <a:ext cx="5348541" cy="2323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56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377</Words>
  <Application>Microsoft Office PowerPoint</Application>
  <PresentationFormat>Widescreen</PresentationFormat>
  <Paragraphs>229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ThermoFisher Scientific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Thermo</dc:creator>
  <cp:lastModifiedBy>Avishek Dolai</cp:lastModifiedBy>
  <cp:revision>13</cp:revision>
  <dcterms:created xsi:type="dcterms:W3CDTF">2024-09-03T08:49:02Z</dcterms:created>
  <dcterms:modified xsi:type="dcterms:W3CDTF">2024-09-04T04:20:00Z</dcterms:modified>
</cp:coreProperties>
</file>