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119813" cy="3600450"/>
  <p:notesSz cx="6858000" cy="9144000"/>
  <p:defaultTextStyle>
    <a:defPPr>
      <a:defRPr lang="zh-CN"/>
    </a:defPPr>
    <a:lvl1pPr marL="0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1pPr>
    <a:lvl2pPr marL="312985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2pPr>
    <a:lvl3pPr marL="625969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3pPr>
    <a:lvl4pPr marL="938953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4pPr>
    <a:lvl5pPr marL="1251938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5pPr>
    <a:lvl6pPr marL="1564921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6pPr>
    <a:lvl7pPr marL="1877906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7pPr>
    <a:lvl8pPr marL="2190890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8pPr>
    <a:lvl9pPr marL="2503874" algn="l" defTabSz="625969" rtl="0" eaLnBrk="1" latinLnBrk="0" hangingPunct="1">
      <a:defRPr sz="121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" userDrawn="1">
          <p15:clr>
            <a:srgbClr val="A4A3A4"/>
          </p15:clr>
        </p15:guide>
        <p15:guide id="2" pos="1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0" autoAdjust="0"/>
  </p:normalViewPr>
  <p:slideViewPr>
    <p:cSldViewPr>
      <p:cViewPr varScale="1">
        <p:scale>
          <a:sx n="119" d="100"/>
          <a:sy n="119" d="100"/>
        </p:scale>
        <p:origin x="387" y="54"/>
      </p:cViewPr>
      <p:guideLst>
        <p:guide orient="horz" pos="1134"/>
        <p:guide pos="1928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47021-3942-42DC-A2DC-6627BF71FB76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15938" y="685800"/>
            <a:ext cx="5826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847A9-34CE-4DB6-9E6D-AAA9C2658BC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1pPr>
    <a:lvl2pPr marL="79036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2pPr>
    <a:lvl3pPr marL="158073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3pPr>
    <a:lvl4pPr marL="237109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4pPr>
    <a:lvl5pPr marL="316146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5pPr>
    <a:lvl6pPr marL="395182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6pPr>
    <a:lvl7pPr marL="474219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7pPr>
    <a:lvl8pPr marL="553255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8pPr>
    <a:lvl9pPr marL="632292" algn="l" defTabSz="158073" rtl="0" eaLnBrk="1" latinLnBrk="0" hangingPunct="1">
      <a:defRPr sz="2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515938" y="685800"/>
            <a:ext cx="58261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847A9-34CE-4DB6-9E6D-AAA9C2658BC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8987" y="1118475"/>
            <a:ext cx="5201841" cy="7717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7974" y="2040256"/>
            <a:ext cx="4283869" cy="9201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6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9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5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82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8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75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71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3424" y="2313624"/>
            <a:ext cx="5201841" cy="715089"/>
          </a:xfrm>
        </p:spPr>
        <p:txBody>
          <a:bodyPr anchor="t"/>
          <a:lstStyle>
            <a:lvl1pPr algn="l">
              <a:defRPr sz="171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3424" y="1526025"/>
            <a:ext cx="5201841" cy="787598"/>
          </a:xfrm>
        </p:spPr>
        <p:txBody>
          <a:bodyPr anchor="b"/>
          <a:lstStyle>
            <a:lvl1pPr marL="0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1pPr>
            <a:lvl2pPr marL="196485" indent="0">
              <a:buNone/>
              <a:defRPr sz="764">
                <a:solidFill>
                  <a:schemeClr val="tx1">
                    <a:tint val="75000"/>
                  </a:schemeClr>
                </a:solidFill>
              </a:defRPr>
            </a:lvl2pPr>
            <a:lvl3pPr marL="392970" indent="0">
              <a:buNone/>
              <a:defRPr sz="691">
                <a:solidFill>
                  <a:schemeClr val="tx1">
                    <a:tint val="75000"/>
                  </a:schemeClr>
                </a:solidFill>
              </a:defRPr>
            </a:lvl3pPr>
            <a:lvl4pPr marL="589455" indent="0">
              <a:buNone/>
              <a:defRPr sz="582">
                <a:solidFill>
                  <a:schemeClr val="tx1">
                    <a:tint val="75000"/>
                  </a:schemeClr>
                </a:solidFill>
              </a:defRPr>
            </a:lvl4pPr>
            <a:lvl5pPr marL="785940" indent="0">
              <a:buNone/>
              <a:defRPr sz="582">
                <a:solidFill>
                  <a:schemeClr val="tx1">
                    <a:tint val="75000"/>
                  </a:schemeClr>
                </a:solidFill>
              </a:defRPr>
            </a:lvl5pPr>
            <a:lvl6pPr marL="982425" indent="0">
              <a:buNone/>
              <a:defRPr sz="582">
                <a:solidFill>
                  <a:schemeClr val="tx1">
                    <a:tint val="75000"/>
                  </a:schemeClr>
                </a:solidFill>
              </a:defRPr>
            </a:lvl6pPr>
            <a:lvl7pPr marL="1178910" indent="0">
              <a:buNone/>
              <a:defRPr sz="582">
                <a:solidFill>
                  <a:schemeClr val="tx1">
                    <a:tint val="75000"/>
                  </a:schemeClr>
                </a:solidFill>
              </a:defRPr>
            </a:lvl7pPr>
            <a:lvl8pPr marL="1375395" indent="0">
              <a:buNone/>
              <a:defRPr sz="582">
                <a:solidFill>
                  <a:schemeClr val="tx1">
                    <a:tint val="75000"/>
                  </a:schemeClr>
                </a:solidFill>
              </a:defRPr>
            </a:lvl8pPr>
            <a:lvl9pPr marL="1571879" indent="0">
              <a:buNone/>
              <a:defRPr sz="5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5991" y="840107"/>
            <a:ext cx="2702917" cy="2376131"/>
          </a:xfrm>
        </p:spPr>
        <p:txBody>
          <a:bodyPr/>
          <a:lstStyle>
            <a:lvl1pPr>
              <a:defRPr sz="1200"/>
            </a:lvl1pPr>
            <a:lvl2pPr>
              <a:defRPr sz="1018"/>
            </a:lvl2pPr>
            <a:lvl3pPr>
              <a:defRPr sz="873"/>
            </a:lvl3pPr>
            <a:lvl4pPr>
              <a:defRPr sz="764"/>
            </a:lvl4pPr>
            <a:lvl5pPr>
              <a:defRPr sz="764"/>
            </a:lvl5pPr>
            <a:lvl6pPr>
              <a:defRPr sz="764"/>
            </a:lvl6pPr>
            <a:lvl7pPr>
              <a:defRPr sz="764"/>
            </a:lvl7pPr>
            <a:lvl8pPr>
              <a:defRPr sz="764"/>
            </a:lvl8pPr>
            <a:lvl9pPr>
              <a:defRPr sz="76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10905" y="840107"/>
            <a:ext cx="2702917" cy="2376131"/>
          </a:xfrm>
        </p:spPr>
        <p:txBody>
          <a:bodyPr/>
          <a:lstStyle>
            <a:lvl1pPr>
              <a:defRPr sz="1200"/>
            </a:lvl1pPr>
            <a:lvl2pPr>
              <a:defRPr sz="1018"/>
            </a:lvl2pPr>
            <a:lvl3pPr>
              <a:defRPr sz="873"/>
            </a:lvl3pPr>
            <a:lvl4pPr>
              <a:defRPr sz="764"/>
            </a:lvl4pPr>
            <a:lvl5pPr>
              <a:defRPr sz="764"/>
            </a:lvl5pPr>
            <a:lvl6pPr>
              <a:defRPr sz="764"/>
            </a:lvl6pPr>
            <a:lvl7pPr>
              <a:defRPr sz="764"/>
            </a:lvl7pPr>
            <a:lvl8pPr>
              <a:defRPr sz="764"/>
            </a:lvl8pPr>
            <a:lvl9pPr>
              <a:defRPr sz="76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5992" y="805936"/>
            <a:ext cx="2703980" cy="335875"/>
          </a:xfrm>
        </p:spPr>
        <p:txBody>
          <a:bodyPr anchor="b"/>
          <a:lstStyle>
            <a:lvl1pPr marL="0" indent="0">
              <a:buNone/>
              <a:defRPr sz="1018" b="1"/>
            </a:lvl1pPr>
            <a:lvl2pPr marL="196485" indent="0">
              <a:buNone/>
              <a:defRPr sz="873" b="1"/>
            </a:lvl2pPr>
            <a:lvl3pPr marL="392970" indent="0">
              <a:buNone/>
              <a:defRPr sz="764" b="1"/>
            </a:lvl3pPr>
            <a:lvl4pPr marL="589455" indent="0">
              <a:buNone/>
              <a:defRPr sz="691" b="1"/>
            </a:lvl4pPr>
            <a:lvl5pPr marL="785940" indent="0">
              <a:buNone/>
              <a:defRPr sz="691" b="1"/>
            </a:lvl5pPr>
            <a:lvl6pPr marL="982425" indent="0">
              <a:buNone/>
              <a:defRPr sz="691" b="1"/>
            </a:lvl6pPr>
            <a:lvl7pPr marL="1178910" indent="0">
              <a:buNone/>
              <a:defRPr sz="691" b="1"/>
            </a:lvl7pPr>
            <a:lvl8pPr marL="1375395" indent="0">
              <a:buNone/>
              <a:defRPr sz="691" b="1"/>
            </a:lvl8pPr>
            <a:lvl9pPr marL="1571879" indent="0">
              <a:buNone/>
              <a:defRPr sz="69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5992" y="1141809"/>
            <a:ext cx="2703980" cy="2074426"/>
          </a:xfrm>
        </p:spPr>
        <p:txBody>
          <a:bodyPr/>
          <a:lstStyle>
            <a:lvl1pPr>
              <a:defRPr sz="1018"/>
            </a:lvl1pPr>
            <a:lvl2pPr>
              <a:defRPr sz="873"/>
            </a:lvl2pPr>
            <a:lvl3pPr>
              <a:defRPr sz="764"/>
            </a:lvl3pPr>
            <a:lvl4pPr>
              <a:defRPr sz="691"/>
            </a:lvl4pPr>
            <a:lvl5pPr>
              <a:defRPr sz="691"/>
            </a:lvl5pPr>
            <a:lvl6pPr>
              <a:defRPr sz="691"/>
            </a:lvl6pPr>
            <a:lvl7pPr>
              <a:defRPr sz="691"/>
            </a:lvl7pPr>
            <a:lvl8pPr>
              <a:defRPr sz="691"/>
            </a:lvl8pPr>
            <a:lvl9pPr>
              <a:defRPr sz="69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08781" y="805936"/>
            <a:ext cx="2705042" cy="335875"/>
          </a:xfrm>
        </p:spPr>
        <p:txBody>
          <a:bodyPr anchor="b"/>
          <a:lstStyle>
            <a:lvl1pPr marL="0" indent="0">
              <a:buNone/>
              <a:defRPr sz="1018" b="1"/>
            </a:lvl1pPr>
            <a:lvl2pPr marL="196485" indent="0">
              <a:buNone/>
              <a:defRPr sz="873" b="1"/>
            </a:lvl2pPr>
            <a:lvl3pPr marL="392970" indent="0">
              <a:buNone/>
              <a:defRPr sz="764" b="1"/>
            </a:lvl3pPr>
            <a:lvl4pPr marL="589455" indent="0">
              <a:buNone/>
              <a:defRPr sz="691" b="1"/>
            </a:lvl4pPr>
            <a:lvl5pPr marL="785940" indent="0">
              <a:buNone/>
              <a:defRPr sz="691" b="1"/>
            </a:lvl5pPr>
            <a:lvl6pPr marL="982425" indent="0">
              <a:buNone/>
              <a:defRPr sz="691" b="1"/>
            </a:lvl6pPr>
            <a:lvl7pPr marL="1178910" indent="0">
              <a:buNone/>
              <a:defRPr sz="691" b="1"/>
            </a:lvl7pPr>
            <a:lvl8pPr marL="1375395" indent="0">
              <a:buNone/>
              <a:defRPr sz="691" b="1"/>
            </a:lvl8pPr>
            <a:lvl9pPr marL="1571879" indent="0">
              <a:buNone/>
              <a:defRPr sz="69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08781" y="1141809"/>
            <a:ext cx="2705042" cy="2074426"/>
          </a:xfrm>
        </p:spPr>
        <p:txBody>
          <a:bodyPr/>
          <a:lstStyle>
            <a:lvl1pPr>
              <a:defRPr sz="1018"/>
            </a:lvl1pPr>
            <a:lvl2pPr>
              <a:defRPr sz="873"/>
            </a:lvl2pPr>
            <a:lvl3pPr>
              <a:defRPr sz="764"/>
            </a:lvl3pPr>
            <a:lvl4pPr>
              <a:defRPr sz="691"/>
            </a:lvl4pPr>
            <a:lvl5pPr>
              <a:defRPr sz="691"/>
            </a:lvl5pPr>
            <a:lvl6pPr>
              <a:defRPr sz="691"/>
            </a:lvl6pPr>
            <a:lvl7pPr>
              <a:defRPr sz="691"/>
            </a:lvl7pPr>
            <a:lvl8pPr>
              <a:defRPr sz="691"/>
            </a:lvl8pPr>
            <a:lvl9pPr>
              <a:defRPr sz="69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5991" y="143352"/>
            <a:ext cx="2013376" cy="610076"/>
          </a:xfrm>
        </p:spPr>
        <p:txBody>
          <a:bodyPr anchor="b"/>
          <a:lstStyle>
            <a:lvl1pPr algn="l">
              <a:defRPr sz="873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2678" y="143352"/>
            <a:ext cx="3421146" cy="3072884"/>
          </a:xfrm>
        </p:spPr>
        <p:txBody>
          <a:bodyPr/>
          <a:lstStyle>
            <a:lvl1pPr>
              <a:defRPr sz="1382"/>
            </a:lvl1pPr>
            <a:lvl2pPr>
              <a:defRPr sz="1200"/>
            </a:lvl2pPr>
            <a:lvl3pPr>
              <a:defRPr sz="1018"/>
            </a:lvl3pPr>
            <a:lvl4pPr>
              <a:defRPr sz="873"/>
            </a:lvl4pPr>
            <a:lvl5pPr>
              <a:defRPr sz="873"/>
            </a:lvl5pPr>
            <a:lvl6pPr>
              <a:defRPr sz="873"/>
            </a:lvl6pPr>
            <a:lvl7pPr>
              <a:defRPr sz="873"/>
            </a:lvl7pPr>
            <a:lvl8pPr>
              <a:defRPr sz="873"/>
            </a:lvl8pPr>
            <a:lvl9pPr>
              <a:defRPr sz="87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5991" y="753428"/>
            <a:ext cx="2013376" cy="2462808"/>
          </a:xfrm>
        </p:spPr>
        <p:txBody>
          <a:bodyPr/>
          <a:lstStyle>
            <a:lvl1pPr marL="0" indent="0">
              <a:buNone/>
              <a:defRPr sz="582"/>
            </a:lvl1pPr>
            <a:lvl2pPr marL="196485" indent="0">
              <a:buNone/>
              <a:defRPr sz="509"/>
            </a:lvl2pPr>
            <a:lvl3pPr marL="392970" indent="0">
              <a:buNone/>
              <a:defRPr sz="436"/>
            </a:lvl3pPr>
            <a:lvl4pPr marL="589455" indent="0">
              <a:buNone/>
              <a:defRPr sz="400"/>
            </a:lvl4pPr>
            <a:lvl5pPr marL="785940" indent="0">
              <a:buNone/>
              <a:defRPr sz="400"/>
            </a:lvl5pPr>
            <a:lvl6pPr marL="982425" indent="0">
              <a:buNone/>
              <a:defRPr sz="400"/>
            </a:lvl6pPr>
            <a:lvl7pPr marL="1178910" indent="0">
              <a:buNone/>
              <a:defRPr sz="400"/>
            </a:lvl7pPr>
            <a:lvl8pPr marL="1375395" indent="0">
              <a:buNone/>
              <a:defRPr sz="400"/>
            </a:lvl8pPr>
            <a:lvl9pPr marL="1571879" indent="0">
              <a:buNone/>
              <a:defRPr sz="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527" y="2520315"/>
            <a:ext cx="3671888" cy="297538"/>
          </a:xfrm>
        </p:spPr>
        <p:txBody>
          <a:bodyPr anchor="b"/>
          <a:lstStyle>
            <a:lvl1pPr algn="l">
              <a:defRPr sz="873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99527" y="321707"/>
            <a:ext cx="3671888" cy="2160270"/>
          </a:xfrm>
        </p:spPr>
        <p:txBody>
          <a:bodyPr/>
          <a:lstStyle>
            <a:lvl1pPr marL="0" indent="0">
              <a:buNone/>
              <a:defRPr sz="1382"/>
            </a:lvl1pPr>
            <a:lvl2pPr marL="196485" indent="0">
              <a:buNone/>
              <a:defRPr sz="1200"/>
            </a:lvl2pPr>
            <a:lvl3pPr marL="392970" indent="0">
              <a:buNone/>
              <a:defRPr sz="1018"/>
            </a:lvl3pPr>
            <a:lvl4pPr marL="589455" indent="0">
              <a:buNone/>
              <a:defRPr sz="873"/>
            </a:lvl4pPr>
            <a:lvl5pPr marL="785940" indent="0">
              <a:buNone/>
              <a:defRPr sz="873"/>
            </a:lvl5pPr>
            <a:lvl6pPr marL="982425" indent="0">
              <a:buNone/>
              <a:defRPr sz="873"/>
            </a:lvl6pPr>
            <a:lvl7pPr marL="1178910" indent="0">
              <a:buNone/>
              <a:defRPr sz="873"/>
            </a:lvl7pPr>
            <a:lvl8pPr marL="1375395" indent="0">
              <a:buNone/>
              <a:defRPr sz="873"/>
            </a:lvl8pPr>
            <a:lvl9pPr marL="1571879" indent="0">
              <a:buNone/>
              <a:defRPr sz="873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9527" y="2817853"/>
            <a:ext cx="3671888" cy="422552"/>
          </a:xfrm>
        </p:spPr>
        <p:txBody>
          <a:bodyPr/>
          <a:lstStyle>
            <a:lvl1pPr marL="0" indent="0">
              <a:buNone/>
              <a:defRPr sz="582"/>
            </a:lvl1pPr>
            <a:lvl2pPr marL="196485" indent="0">
              <a:buNone/>
              <a:defRPr sz="509"/>
            </a:lvl2pPr>
            <a:lvl3pPr marL="392970" indent="0">
              <a:buNone/>
              <a:defRPr sz="436"/>
            </a:lvl3pPr>
            <a:lvl4pPr marL="589455" indent="0">
              <a:buNone/>
              <a:defRPr sz="400"/>
            </a:lvl4pPr>
            <a:lvl5pPr marL="785940" indent="0">
              <a:buNone/>
              <a:defRPr sz="400"/>
            </a:lvl5pPr>
            <a:lvl6pPr marL="982425" indent="0">
              <a:buNone/>
              <a:defRPr sz="400"/>
            </a:lvl6pPr>
            <a:lvl7pPr marL="1178910" indent="0">
              <a:buNone/>
              <a:defRPr sz="400"/>
            </a:lvl7pPr>
            <a:lvl8pPr marL="1375395" indent="0">
              <a:buNone/>
              <a:defRPr sz="400"/>
            </a:lvl8pPr>
            <a:lvl9pPr marL="1571879" indent="0">
              <a:buNone/>
              <a:defRPr sz="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436864" y="144186"/>
            <a:ext cx="1376958" cy="30720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5991" y="144186"/>
            <a:ext cx="4028877" cy="30720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5991" y="144186"/>
            <a:ext cx="5507832" cy="600075"/>
          </a:xfrm>
          <a:prstGeom prst="rect">
            <a:avLst/>
          </a:prstGeom>
        </p:spPr>
        <p:txBody>
          <a:bodyPr vert="horz" lIns="324142" tIns="162073" rIns="324142" bIns="162073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5991" y="840107"/>
            <a:ext cx="5507832" cy="2376131"/>
          </a:xfrm>
          <a:prstGeom prst="rect">
            <a:avLst/>
          </a:prstGeom>
        </p:spPr>
        <p:txBody>
          <a:bodyPr vert="horz" lIns="324142" tIns="162073" rIns="324142" bIns="162073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5991" y="3337085"/>
            <a:ext cx="1427957" cy="191690"/>
          </a:xfrm>
          <a:prstGeom prst="rect">
            <a:avLst/>
          </a:prstGeom>
        </p:spPr>
        <p:txBody>
          <a:bodyPr vert="horz" lIns="324142" tIns="162073" rIns="324142" bIns="162073" rtlCol="0" anchor="ctr"/>
          <a:lstStyle>
            <a:lvl1pPr algn="l">
              <a:defRPr sz="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090937" y="3337085"/>
            <a:ext cx="1937941" cy="191690"/>
          </a:xfrm>
          <a:prstGeom prst="rect">
            <a:avLst/>
          </a:prstGeom>
        </p:spPr>
        <p:txBody>
          <a:bodyPr vert="horz" lIns="324142" tIns="162073" rIns="324142" bIns="162073" rtlCol="0" anchor="ctr"/>
          <a:lstStyle>
            <a:lvl1pPr algn="ctr">
              <a:defRPr sz="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385867" y="3337085"/>
            <a:ext cx="1427957" cy="191690"/>
          </a:xfrm>
          <a:prstGeom prst="rect">
            <a:avLst/>
          </a:prstGeom>
        </p:spPr>
        <p:txBody>
          <a:bodyPr vert="horz" lIns="324142" tIns="162073" rIns="324142" bIns="162073" rtlCol="0" anchor="ctr"/>
          <a:lstStyle>
            <a:lvl1pPr algn="r">
              <a:defRPr sz="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2970" rtl="0" eaLnBrk="1" latinLnBrk="0" hangingPunct="1">
        <a:spcBef>
          <a:spcPct val="0"/>
        </a:spcBef>
        <a:buNone/>
        <a:defRPr sz="18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7364" indent="-147364" algn="l" defTabSz="392970" rtl="0" eaLnBrk="1" latinLnBrk="0" hangingPunct="1">
        <a:spcBef>
          <a:spcPct val="20000"/>
        </a:spcBef>
        <a:buFont typeface="Arial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1pPr>
      <a:lvl2pPr marL="319288" indent="-122803" algn="l" defTabSz="39297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91212" indent="-98242" algn="l" defTabSz="392970" rtl="0" eaLnBrk="1" latinLnBrk="0" hangingPunct="1">
        <a:spcBef>
          <a:spcPct val="20000"/>
        </a:spcBef>
        <a:buFont typeface="Arial" pitchFamily="34" charset="0"/>
        <a:buChar char="•"/>
        <a:defRPr sz="1018" kern="1200">
          <a:solidFill>
            <a:schemeClr val="tx1"/>
          </a:solidFill>
          <a:latin typeface="+mn-lt"/>
          <a:ea typeface="+mn-ea"/>
          <a:cs typeface="+mn-cs"/>
        </a:defRPr>
      </a:lvl3pPr>
      <a:lvl4pPr marL="687698" indent="-98242" algn="l" defTabSz="392970" rtl="0" eaLnBrk="1" latinLnBrk="0" hangingPunct="1">
        <a:spcBef>
          <a:spcPct val="20000"/>
        </a:spcBef>
        <a:buFont typeface="Arial" pitchFamily="34" charset="0"/>
        <a:buChar char="–"/>
        <a:defRPr sz="873" kern="1200">
          <a:solidFill>
            <a:schemeClr val="tx1"/>
          </a:solidFill>
          <a:latin typeface="+mn-lt"/>
          <a:ea typeface="+mn-ea"/>
          <a:cs typeface="+mn-cs"/>
        </a:defRPr>
      </a:lvl4pPr>
      <a:lvl5pPr marL="884183" indent="-98242" algn="l" defTabSz="392970" rtl="0" eaLnBrk="1" latinLnBrk="0" hangingPunct="1">
        <a:spcBef>
          <a:spcPct val="20000"/>
        </a:spcBef>
        <a:buFont typeface="Arial" pitchFamily="34" charset="0"/>
        <a:buChar char="»"/>
        <a:defRPr sz="873" kern="1200">
          <a:solidFill>
            <a:schemeClr val="tx1"/>
          </a:solidFill>
          <a:latin typeface="+mn-lt"/>
          <a:ea typeface="+mn-ea"/>
          <a:cs typeface="+mn-cs"/>
        </a:defRPr>
      </a:lvl5pPr>
      <a:lvl6pPr marL="1080667" indent="-98242" algn="l" defTabSz="392970" rtl="0" eaLnBrk="1" latinLnBrk="0" hangingPunct="1">
        <a:spcBef>
          <a:spcPct val="20000"/>
        </a:spcBef>
        <a:buFont typeface="Arial" pitchFamily="34" charset="0"/>
        <a:buChar char="•"/>
        <a:defRPr sz="873" kern="1200">
          <a:solidFill>
            <a:schemeClr val="tx1"/>
          </a:solidFill>
          <a:latin typeface="+mn-lt"/>
          <a:ea typeface="+mn-ea"/>
          <a:cs typeface="+mn-cs"/>
        </a:defRPr>
      </a:lvl6pPr>
      <a:lvl7pPr marL="1277152" indent="-98242" algn="l" defTabSz="392970" rtl="0" eaLnBrk="1" latinLnBrk="0" hangingPunct="1">
        <a:spcBef>
          <a:spcPct val="20000"/>
        </a:spcBef>
        <a:buFont typeface="Arial" pitchFamily="34" charset="0"/>
        <a:buChar char="•"/>
        <a:defRPr sz="873" kern="1200">
          <a:solidFill>
            <a:schemeClr val="tx1"/>
          </a:solidFill>
          <a:latin typeface="+mn-lt"/>
          <a:ea typeface="+mn-ea"/>
          <a:cs typeface="+mn-cs"/>
        </a:defRPr>
      </a:lvl7pPr>
      <a:lvl8pPr marL="1473637" indent="-98242" algn="l" defTabSz="392970" rtl="0" eaLnBrk="1" latinLnBrk="0" hangingPunct="1">
        <a:spcBef>
          <a:spcPct val="20000"/>
        </a:spcBef>
        <a:buFont typeface="Arial" pitchFamily="34" charset="0"/>
        <a:buChar char="•"/>
        <a:defRPr sz="873" kern="1200">
          <a:solidFill>
            <a:schemeClr val="tx1"/>
          </a:solidFill>
          <a:latin typeface="+mn-lt"/>
          <a:ea typeface="+mn-ea"/>
          <a:cs typeface="+mn-cs"/>
        </a:defRPr>
      </a:lvl8pPr>
      <a:lvl9pPr marL="1670122" indent="-98242" algn="l" defTabSz="392970" rtl="0" eaLnBrk="1" latinLnBrk="0" hangingPunct="1">
        <a:spcBef>
          <a:spcPct val="20000"/>
        </a:spcBef>
        <a:buFont typeface="Arial" pitchFamily="34" charset="0"/>
        <a:buChar char="•"/>
        <a:defRPr sz="8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1pPr>
      <a:lvl2pPr marL="196485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2pPr>
      <a:lvl3pPr marL="392970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3pPr>
      <a:lvl4pPr marL="589455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4pPr>
      <a:lvl5pPr marL="785940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5pPr>
      <a:lvl6pPr marL="982425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6pPr>
      <a:lvl7pPr marL="1178910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7pPr>
      <a:lvl8pPr marL="1375395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8pPr>
      <a:lvl9pPr marL="1571879" algn="l" defTabSz="392970" rtl="0" eaLnBrk="1" latinLnBrk="0" hangingPunct="1">
        <a:defRPr sz="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tiff"/><Relationship Id="rId18" Type="http://schemas.openxmlformats.org/officeDocument/2006/relationships/image" Target="../media/image16.tiff"/><Relationship Id="rId26" Type="http://schemas.openxmlformats.org/officeDocument/2006/relationships/image" Target="../media/image24.tiff"/><Relationship Id="rId39" Type="http://schemas.openxmlformats.org/officeDocument/2006/relationships/image" Target="../media/image37.tiff"/><Relationship Id="rId21" Type="http://schemas.openxmlformats.org/officeDocument/2006/relationships/image" Target="../media/image19.tiff"/><Relationship Id="rId34" Type="http://schemas.openxmlformats.org/officeDocument/2006/relationships/image" Target="../media/image32.tiff"/><Relationship Id="rId7" Type="http://schemas.openxmlformats.org/officeDocument/2006/relationships/image" Target="../media/image5.tiff"/><Relationship Id="rId12" Type="http://schemas.openxmlformats.org/officeDocument/2006/relationships/image" Target="../media/image10.tiff"/><Relationship Id="rId17" Type="http://schemas.openxmlformats.org/officeDocument/2006/relationships/image" Target="../media/image15.tiff"/><Relationship Id="rId25" Type="http://schemas.openxmlformats.org/officeDocument/2006/relationships/image" Target="../media/image23.tiff"/><Relationship Id="rId33" Type="http://schemas.openxmlformats.org/officeDocument/2006/relationships/image" Target="../media/image31.tiff"/><Relationship Id="rId38" Type="http://schemas.openxmlformats.org/officeDocument/2006/relationships/image" Target="../media/image36.tif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f"/><Relationship Id="rId20" Type="http://schemas.openxmlformats.org/officeDocument/2006/relationships/image" Target="../media/image18.tiff"/><Relationship Id="rId29" Type="http://schemas.openxmlformats.org/officeDocument/2006/relationships/image" Target="../media/image27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24" Type="http://schemas.openxmlformats.org/officeDocument/2006/relationships/image" Target="../media/image22.tiff"/><Relationship Id="rId32" Type="http://schemas.openxmlformats.org/officeDocument/2006/relationships/image" Target="../media/image30.tiff"/><Relationship Id="rId37" Type="http://schemas.openxmlformats.org/officeDocument/2006/relationships/image" Target="../media/image35.tiff"/><Relationship Id="rId5" Type="http://schemas.openxmlformats.org/officeDocument/2006/relationships/image" Target="../media/image3.tiff"/><Relationship Id="rId15" Type="http://schemas.openxmlformats.org/officeDocument/2006/relationships/image" Target="../media/image13.tiff"/><Relationship Id="rId23" Type="http://schemas.openxmlformats.org/officeDocument/2006/relationships/image" Target="../media/image21.tiff"/><Relationship Id="rId28" Type="http://schemas.openxmlformats.org/officeDocument/2006/relationships/image" Target="../media/image26.tiff"/><Relationship Id="rId36" Type="http://schemas.openxmlformats.org/officeDocument/2006/relationships/image" Target="../media/image34.tiff"/><Relationship Id="rId10" Type="http://schemas.openxmlformats.org/officeDocument/2006/relationships/image" Target="../media/image8.tiff"/><Relationship Id="rId19" Type="http://schemas.openxmlformats.org/officeDocument/2006/relationships/image" Target="../media/image17.tiff"/><Relationship Id="rId31" Type="http://schemas.openxmlformats.org/officeDocument/2006/relationships/image" Target="../media/image29.tiff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tiff"/><Relationship Id="rId22" Type="http://schemas.openxmlformats.org/officeDocument/2006/relationships/image" Target="../media/image20.tiff"/><Relationship Id="rId27" Type="http://schemas.openxmlformats.org/officeDocument/2006/relationships/image" Target="../media/image25.tiff"/><Relationship Id="rId30" Type="http://schemas.openxmlformats.org/officeDocument/2006/relationships/image" Target="../media/image28.tiff"/><Relationship Id="rId35" Type="http://schemas.openxmlformats.org/officeDocument/2006/relationships/image" Target="../media/image33.tiff"/><Relationship Id="rId8" Type="http://schemas.openxmlformats.org/officeDocument/2006/relationships/image" Target="../media/image6.tiff"/><Relationship Id="rId3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F1FF4854-C5DA-467A-BD7B-9D9290838C15}"/>
              </a:ext>
            </a:extLst>
          </p:cNvPr>
          <p:cNvGrpSpPr/>
          <p:nvPr/>
        </p:nvGrpSpPr>
        <p:grpSpPr>
          <a:xfrm>
            <a:off x="2604226" y="2281245"/>
            <a:ext cx="1403416" cy="742092"/>
            <a:chOff x="2790902" y="924148"/>
            <a:chExt cx="689784" cy="310561"/>
          </a:xfrm>
        </p:grpSpPr>
        <p:sp>
          <p:nvSpPr>
            <p:cNvPr id="43" name="TextBox 42"/>
            <p:cNvSpPr txBox="1"/>
            <p:nvPr/>
          </p:nvSpPr>
          <p:spPr>
            <a:xfrm>
              <a:off x="2790902" y="924148"/>
              <a:ext cx="157044" cy="310561"/>
            </a:xfrm>
            <a:prstGeom prst="rect">
              <a:avLst/>
            </a:prstGeom>
            <a:noFill/>
          </p:spPr>
          <p:txBody>
            <a:bodyPr wrap="square" lIns="33237" tIns="16619" rIns="33237" bIns="16619" rtlCol="0" anchor="ctr">
              <a:spAutoFit/>
            </a:bodyPr>
            <a:lstStyle/>
            <a:p>
              <a:pPr algn="ctr"/>
              <a:r>
                <a:rPr lang="en-US" altLang="zh-C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20000</a:t>
              </a:r>
              <a:endParaRPr lang="zh-CN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57020" y="924148"/>
              <a:ext cx="157044" cy="310561"/>
            </a:xfrm>
            <a:prstGeom prst="rect">
              <a:avLst/>
            </a:prstGeom>
            <a:noFill/>
          </p:spPr>
          <p:txBody>
            <a:bodyPr wrap="square" lIns="33237" tIns="16619" rIns="33237" bIns="16619" rtlCol="0" anchor="ctr">
              <a:spAutoFit/>
            </a:bodyPr>
            <a:lstStyle/>
            <a:p>
              <a:pPr algn="ctr"/>
              <a:r>
                <a:rPr lang="en-US" altLang="zh-C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40000</a:t>
              </a:r>
              <a:endParaRPr lang="zh-CN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23642" y="924148"/>
              <a:ext cx="157044" cy="310561"/>
            </a:xfrm>
            <a:prstGeom prst="rect">
              <a:avLst/>
            </a:prstGeom>
            <a:noFill/>
          </p:spPr>
          <p:txBody>
            <a:bodyPr wrap="square" lIns="33237" tIns="16619" rIns="33237" bIns="16619" rtlCol="0" anchor="ctr">
              <a:spAutoFit/>
            </a:bodyPr>
            <a:lstStyle/>
            <a:p>
              <a:pPr algn="ctr"/>
              <a:r>
                <a:rPr lang="en-US" altLang="zh-C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60000</a:t>
              </a:r>
              <a:endParaRPr lang="zh-CN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917700" y="1100193"/>
              <a:ext cx="441486" cy="104208"/>
            </a:xfrm>
            <a:prstGeom prst="rect">
              <a:avLst/>
            </a:prstGeom>
            <a:noFill/>
          </p:spPr>
          <p:txBody>
            <a:bodyPr wrap="square" lIns="33237" tIns="16619" rIns="33237" bIns="16619" rtlCol="0" anchor="ctr">
              <a:spAutoFit/>
            </a:bodyPr>
            <a:lstStyle/>
            <a:p>
              <a:pPr algn="ctr"/>
              <a:r>
                <a:rPr lang="en-US" altLang="zh-C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Radiance</a:t>
              </a:r>
              <a:r>
                <a:rPr lang="en-US" altLang="zh-C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(p/sec/cm</a:t>
              </a:r>
              <a:r>
                <a:rPr lang="en-US" altLang="zh-CN" sz="6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altLang="zh-CN" sz="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sr</a:t>
              </a:r>
              <a:r>
                <a:rPr lang="en-US" altLang="zh-CN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zh-CN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5475F201-2C9A-4F4E-B32C-91198BF232CE}"/>
              </a:ext>
            </a:extLst>
          </p:cNvPr>
          <p:cNvGrpSpPr/>
          <p:nvPr/>
        </p:nvGrpSpPr>
        <p:grpSpPr>
          <a:xfrm>
            <a:off x="281419" y="504081"/>
            <a:ext cx="5558561" cy="2106724"/>
            <a:chOff x="712998" y="174097"/>
            <a:chExt cx="5558561" cy="2106724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055684CB-DAFC-41A7-94E8-51012ED75C18}"/>
                </a:ext>
              </a:extLst>
            </p:cNvPr>
            <p:cNvGrpSpPr/>
            <p:nvPr/>
          </p:nvGrpSpPr>
          <p:grpSpPr>
            <a:xfrm>
              <a:off x="1013011" y="470254"/>
              <a:ext cx="5143239" cy="1810567"/>
              <a:chOff x="1882240" y="252250"/>
              <a:chExt cx="2408632" cy="847907"/>
            </a:xfrm>
          </p:grpSpPr>
          <p:pic>
            <p:nvPicPr>
              <p:cNvPr id="49" name="Picture 34" descr="E:\博士\文章\7-5p\结果\动物饲养\腹腔\Liu si le\DD\12-20152141-2000.tif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159870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54" name="Picture 35" descr="E:\博士\文章\7-5p\结果\动物饲养\腹腔\Liu si le\DD\13-20153003-2000.tif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98100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55" name="Picture 36" descr="E:\博士\文章\7-5p\结果\动物饲养\腹腔\Liu si le\DD\54-26161940-2000.tif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028985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95" name="Picture 52" descr="E:\博士\文章\7-5p\结果\动物饲养\腹腔\Liu si le\DD\34-1 20154748-5000.tif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013359" y="602487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1032" name="Picture 8" descr="E:\博士\文章\7-5p\结果\动物饲养\腹腔\Liu si le\DD\35-4 20155735-5000.tif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144127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1040" name="Picture 16" descr="E:\博士\文章\7-5p\结果\动物饲养\腹腔\Liu si le\DD\32-2 20154310-4500.tif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1882240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1043" name="Picture 19" descr="E:\博士\文章\7-5p\结果\动物饲养\腹腔\Liu si le\DD\46-2 20164040-5000.tif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545688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1048" name="Picture 24" descr="E:\博士\文章\7-5p\结果\动物饲养\腹腔\Liu si le\DD\57 26164521-5000.tif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2284667" y="602198"/>
                <a:ext cx="131002" cy="353698"/>
              </a:xfrm>
              <a:prstGeom prst="rect">
                <a:avLst/>
              </a:prstGeom>
              <a:noFill/>
            </p:spPr>
          </p:pic>
          <p:pic>
            <p:nvPicPr>
              <p:cNvPr id="1050" name="Picture 26" descr="E:\博士\文章\7-5p\结果\动物饲养\腹腔\Liu si le\DD\59 26164956-5000.tif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2414795" y="603930"/>
                <a:ext cx="131002" cy="351967"/>
              </a:xfrm>
              <a:prstGeom prst="rect">
                <a:avLst/>
              </a:prstGeom>
              <a:noFill/>
            </p:spPr>
          </p:pic>
          <p:grpSp>
            <p:nvGrpSpPr>
              <p:cNvPr id="69" name="组合 68"/>
              <p:cNvGrpSpPr/>
              <p:nvPr/>
            </p:nvGrpSpPr>
            <p:grpSpPr>
              <a:xfrm>
                <a:off x="1882241" y="252250"/>
                <a:ext cx="392889" cy="352544"/>
                <a:chOff x="187995" y="382637"/>
                <a:chExt cx="1080765" cy="969963"/>
              </a:xfrm>
            </p:grpSpPr>
            <p:pic>
              <p:nvPicPr>
                <p:cNvPr id="28" name="Picture 13" descr="E:\博士\文章\7-5p\结果\动物饲养\腹腔\Liu si le\D0\4 5-09162454-1000.tif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187995" y="382637"/>
                  <a:ext cx="360363" cy="968375"/>
                </a:xfrm>
                <a:prstGeom prst="rect">
                  <a:avLst/>
                </a:prstGeom>
                <a:noFill/>
              </p:spPr>
            </p:pic>
            <p:pic>
              <p:nvPicPr>
                <p:cNvPr id="29" name="Picture 14" descr="E:\博士\文章\7-5p\结果\动物饲养\腹腔\Liu si le\D0\5 09152606-1000.tif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8358" y="382637"/>
                  <a:ext cx="360363" cy="96996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1" name="Picture 16" descr="E:\博士\文章\7-5p\结果\动物饲养\腹腔\Liu si le\D0\7 09154113-1000.tif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908398" y="382637"/>
                  <a:ext cx="360362" cy="968375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68" name="组合 67"/>
              <p:cNvGrpSpPr/>
              <p:nvPr/>
            </p:nvGrpSpPr>
            <p:grpSpPr>
              <a:xfrm>
                <a:off x="2285706" y="252250"/>
                <a:ext cx="392023" cy="352544"/>
                <a:chOff x="1294998" y="382637"/>
                <a:chExt cx="1078383" cy="969963"/>
              </a:xfrm>
            </p:grpSpPr>
            <p:pic>
              <p:nvPicPr>
                <p:cNvPr id="30" name="Picture 15" descr="E:\博士\文章\7-5p\结果\动物饲养\腹腔\Liu si le\D0\6 09153944-1000.tif"/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294998" y="382637"/>
                  <a:ext cx="360363" cy="968375"/>
                </a:xfrm>
                <a:prstGeom prst="rect">
                  <a:avLst/>
                </a:prstGeom>
                <a:noFill/>
              </p:spPr>
            </p:pic>
            <p:pic>
              <p:nvPicPr>
                <p:cNvPr id="736" name="Picture 17" descr="E:\博士\文章\7-5p\结果\动物饲养\腹腔\Liu si le\D0\8 09160740-1000.tif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1652955" y="382637"/>
                  <a:ext cx="360362" cy="969963"/>
                </a:xfrm>
                <a:prstGeom prst="rect">
                  <a:avLst/>
                </a:prstGeom>
                <a:noFill/>
              </p:spPr>
            </p:pic>
            <p:pic>
              <p:nvPicPr>
                <p:cNvPr id="740" name="Picture 19" descr="E:\博士\文章\7-5p\结果\动物饲养\腹腔\Liu si le\D0\10-09170727-1000.tif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2013019" y="382637"/>
                  <a:ext cx="360362" cy="968375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3" name="Picture 10" descr="E:\博士\文章\7-5p\结果\动物饲养\腹腔\Liu si le\D0\1 1-09165638-1000.tif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3898100" y="252250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739" name="Picture 18" descr="E:\博士\文章\7-5p\结果\动物饲养\腹腔\Liu si le\D0\9 09165754-1000.tif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4028985" y="252250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763" name="Picture 24" descr="E:\博士\文章\7-5p\结果\动物饲养\腹腔\Liu si le\D0\11-1-28105904-1000.tif"/>
              <p:cNvPicPr>
                <a:picLocks noChangeAspect="1" noChangeArrowheads="1"/>
              </p:cNvPicPr>
              <p:nvPr/>
            </p:nvPicPr>
            <p:blipFill>
              <a:blip r:embed="rId20"/>
              <a:srcRect/>
              <a:stretch>
                <a:fillRect/>
              </a:stretch>
            </p:blipFill>
            <p:spPr bwMode="auto">
              <a:xfrm>
                <a:off x="4159870" y="252250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34" name="Picture 27" descr="E:\博士\文章\7-5p\结果\动物饲养\腹腔\Liu si le\D0\2-1 3-09155844-1000.tif"/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3091654" y="252250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27" name="Picture 12" descr="E:\博士\文章\7-5p\结果\动物饲养\腹腔\Liu si le\D0\3-1 5-09162032-1000.tif"/>
              <p:cNvPicPr>
                <a:picLocks noChangeAspect="1" noChangeArrowheads="1"/>
              </p:cNvPicPr>
              <p:nvPr/>
            </p:nvPicPr>
            <p:blipFill>
              <a:blip r:embed="rId22"/>
              <a:srcRect/>
              <a:stretch>
                <a:fillRect/>
              </a:stretch>
            </p:blipFill>
            <p:spPr bwMode="auto">
              <a:xfrm>
                <a:off x="3222656" y="252251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64" name="Picture 25" descr="E:\博士\文章\7-5p\结果\动物饲养\腹腔\Liu si le\D0\15-4-09161321-1000.tif"/>
              <p:cNvPicPr>
                <a:picLocks noChangeAspect="1" noChangeArrowheads="1"/>
              </p:cNvPicPr>
              <p:nvPr/>
            </p:nvPicPr>
            <p:blipFill>
              <a:blip r:embed="rId23"/>
              <a:srcRect/>
              <a:stretch>
                <a:fillRect/>
              </a:stretch>
            </p:blipFill>
            <p:spPr bwMode="auto">
              <a:xfrm>
                <a:off x="3353541" y="252251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56" name="Picture 37" descr="E:\博士\文章\7-5p\结果\动物饲养\腹腔\Liu si le\DD\14-20160242-2500.tif"/>
              <p:cNvPicPr>
                <a:picLocks noChangeAspect="1" noChangeArrowheads="1"/>
              </p:cNvPicPr>
              <p:nvPr/>
            </p:nvPicPr>
            <p:blipFill>
              <a:blip r:embed="rId24"/>
              <a:srcRect/>
              <a:stretch>
                <a:fillRect/>
              </a:stretch>
            </p:blipFill>
            <p:spPr bwMode="auto">
              <a:xfrm>
                <a:off x="3757583" y="603352"/>
                <a:ext cx="131002" cy="351390"/>
              </a:xfrm>
              <a:prstGeom prst="rect">
                <a:avLst/>
              </a:prstGeom>
              <a:noFill/>
            </p:spPr>
          </p:pic>
          <p:pic>
            <p:nvPicPr>
              <p:cNvPr id="1046" name="Picture 22" descr="E:\博士\文章\7-5p\结果\动物饲养\腹腔\Liu si le\DD\52 26161152-2500.tif"/>
              <p:cNvPicPr>
                <a:picLocks noChangeAspect="1" noChangeArrowheads="1"/>
              </p:cNvPicPr>
              <p:nvPr/>
            </p:nvPicPr>
            <p:blipFill>
              <a:blip r:embed="rId25"/>
              <a:srcRect/>
              <a:stretch>
                <a:fillRect/>
              </a:stretch>
            </p:blipFill>
            <p:spPr bwMode="auto">
              <a:xfrm>
                <a:off x="3495813" y="602776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1047" name="Picture 23" descr="E:\博士\文章\7-5p\结果\动物饲养\腹腔\Liu si le\DD\53 26161459-2500.tif"/>
              <p:cNvPicPr>
                <a:picLocks noChangeAspect="1" noChangeArrowheads="1"/>
              </p:cNvPicPr>
              <p:nvPr/>
            </p:nvPicPr>
            <p:blipFill>
              <a:blip r:embed="rId26"/>
              <a:srcRect/>
              <a:stretch>
                <a:fillRect/>
              </a:stretch>
            </p:blipFill>
            <p:spPr bwMode="auto">
              <a:xfrm>
                <a:off x="3626950" y="602776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41" name="Picture 30" descr="E:\博士\文章\7-5p\结果\动物饲养\腹腔\Liu si le\D0\19-09171504-1500.tif"/>
              <p:cNvPicPr>
                <a:picLocks noChangeAspect="1" noChangeArrowheads="1"/>
              </p:cNvPicPr>
              <p:nvPr/>
            </p:nvPicPr>
            <p:blipFill>
              <a:blip r:embed="rId27"/>
              <a:srcRect/>
              <a:stretch>
                <a:fillRect/>
              </a:stretch>
            </p:blipFill>
            <p:spPr bwMode="auto">
              <a:xfrm>
                <a:off x="3757063" y="252251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39" name="Picture 28" descr="E:\博士\文章\7-5p\结果\动物饲养\腹腔\Liu si le\D0\16-6-09164712-1500.tif"/>
              <p:cNvPicPr>
                <a:picLocks noChangeAspect="1" noChangeArrowheads="1"/>
              </p:cNvPicPr>
              <p:nvPr/>
            </p:nvPicPr>
            <p:blipFill>
              <a:blip r:embed="rId28"/>
              <a:srcRect/>
              <a:stretch>
                <a:fillRect/>
              </a:stretch>
            </p:blipFill>
            <p:spPr bwMode="auto">
              <a:xfrm>
                <a:off x="3495293" y="252250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40" name="Picture 29" descr="E:\博士\文章\7-5p\结果\动物饲养\腹腔\Liu si le\D0\18-6-09164351-1500.tif"/>
              <p:cNvPicPr>
                <a:picLocks noChangeAspect="1" noChangeArrowheads="1"/>
              </p:cNvPicPr>
              <p:nvPr/>
            </p:nvPicPr>
            <p:blipFill>
              <a:blip r:embed="rId29"/>
              <a:srcRect/>
              <a:stretch>
                <a:fillRect/>
              </a:stretch>
            </p:blipFill>
            <p:spPr bwMode="auto">
              <a:xfrm>
                <a:off x="3626430" y="252251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79" name="Picture 43" descr="E:\博士\文章\7-5p\结果\动物饲养\腹腔\Liu si le\DD\31-1 20153726-1000.tif"/>
              <p:cNvPicPr>
                <a:picLocks noChangeAspect="1" noChangeArrowheads="1"/>
              </p:cNvPicPr>
              <p:nvPr/>
            </p:nvPicPr>
            <p:blipFill>
              <a:blip r:embed="rId30"/>
              <a:srcRect/>
              <a:stretch>
                <a:fillRect/>
              </a:stretch>
            </p:blipFill>
            <p:spPr bwMode="auto">
              <a:xfrm>
                <a:off x="3353541" y="602776"/>
                <a:ext cx="131002" cy="353121"/>
              </a:xfrm>
              <a:prstGeom prst="rect">
                <a:avLst/>
              </a:prstGeom>
              <a:noFill/>
            </p:spPr>
          </p:pic>
          <p:pic>
            <p:nvPicPr>
              <p:cNvPr id="1044" name="Picture 20" descr="E:\博士\文章\7-5p\结果\动物饲养\腹腔\Liu si le\DD\47-1 20164247-1500.tif"/>
              <p:cNvPicPr>
                <a:picLocks noChangeAspect="1" noChangeArrowheads="1"/>
              </p:cNvPicPr>
              <p:nvPr/>
            </p:nvPicPr>
            <p:blipFill>
              <a:blip r:embed="rId31"/>
              <a:srcRect/>
              <a:stretch>
                <a:fillRect/>
              </a:stretch>
            </p:blipFill>
            <p:spPr bwMode="auto">
              <a:xfrm>
                <a:off x="3223234" y="603930"/>
                <a:ext cx="130425" cy="351967"/>
              </a:xfrm>
              <a:prstGeom prst="rect">
                <a:avLst/>
              </a:prstGeom>
              <a:noFill/>
            </p:spPr>
          </p:pic>
          <p:pic>
            <p:nvPicPr>
              <p:cNvPr id="59" name="Picture 40" descr="E:\博士\文章\7-5p\结果\动物饲养\腹腔\Liu si le\DD\17-1 20152724-1000.tif"/>
              <p:cNvPicPr>
                <a:picLocks noChangeAspect="1" noChangeArrowheads="1"/>
              </p:cNvPicPr>
              <p:nvPr/>
            </p:nvPicPr>
            <p:blipFill>
              <a:blip r:embed="rId32"/>
              <a:srcRect/>
              <a:stretch>
                <a:fillRect/>
              </a:stretch>
            </p:blipFill>
            <p:spPr bwMode="auto">
              <a:xfrm>
                <a:off x="3091654" y="602776"/>
                <a:ext cx="131002" cy="353121"/>
              </a:xfrm>
              <a:prstGeom prst="rect">
                <a:avLst/>
              </a:prstGeom>
              <a:noFill/>
            </p:spPr>
          </p:pic>
          <p:pic>
            <p:nvPicPr>
              <p:cNvPr id="73" name="Picture 9" descr="E:\博士\文章\7-5p\结果\动物饲养\腹腔\Liu si le\DD\41 20162343-5000.tif"/>
              <p:cNvPicPr>
                <a:picLocks noChangeAspect="1" noChangeArrowheads="1"/>
              </p:cNvPicPr>
              <p:nvPr/>
            </p:nvPicPr>
            <p:blipFill>
              <a:blip r:embed="rId33"/>
              <a:srcRect/>
              <a:stretch>
                <a:fillRect/>
              </a:stretch>
            </p:blipFill>
            <p:spPr bwMode="auto">
              <a:xfrm>
                <a:off x="2688306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4" name="Picture 10" descr="E:\博士\文章\7-5p\结果\动物饲养\腹腔\Liu si le\DD\44 20163204-5000.tif"/>
              <p:cNvPicPr>
                <a:picLocks noChangeAspect="1" noChangeArrowheads="1"/>
              </p:cNvPicPr>
              <p:nvPr/>
            </p:nvPicPr>
            <p:blipFill>
              <a:blip r:embed="rId34"/>
              <a:srcRect/>
              <a:stretch>
                <a:fillRect/>
              </a:stretch>
            </p:blipFill>
            <p:spPr bwMode="auto">
              <a:xfrm>
                <a:off x="2818819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5" name="Picture 13" descr="E:\博士\文章\7-5p\结果\动物饲养\腹腔\Liu si le\DD\45-1 20163823-5000.tif"/>
              <p:cNvPicPr>
                <a:picLocks noChangeAspect="1" noChangeArrowheads="1"/>
              </p:cNvPicPr>
              <p:nvPr/>
            </p:nvPicPr>
            <p:blipFill>
              <a:blip r:embed="rId35"/>
              <a:srcRect/>
              <a:stretch>
                <a:fillRect/>
              </a:stretch>
            </p:blipFill>
            <p:spPr bwMode="auto">
              <a:xfrm>
                <a:off x="2949533" y="603930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6" name="Picture 31" descr="E:\博士\文章\7-5p\结果\动物饲养\腹腔\Liu si le\D0\20-5-09162138-2000.tif"/>
              <p:cNvPicPr>
                <a:picLocks noChangeAspect="1" noChangeArrowheads="1"/>
              </p:cNvPicPr>
              <p:nvPr/>
            </p:nvPicPr>
            <p:blipFill>
              <a:blip r:embed="rId36"/>
              <a:srcRect/>
              <a:stretch>
                <a:fillRect/>
              </a:stretch>
            </p:blipFill>
            <p:spPr bwMode="auto">
              <a:xfrm>
                <a:off x="2688306" y="252251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77" name="Picture 32" descr="E:\博士\文章\7-5p\结果\动物饲养\腹腔\Liu si le\D0\21-6-09164545-2000.tif"/>
              <p:cNvPicPr>
                <a:picLocks noChangeAspect="1" noChangeArrowheads="1"/>
              </p:cNvPicPr>
              <p:nvPr/>
            </p:nvPicPr>
            <p:blipFill>
              <a:blip r:embed="rId37"/>
              <a:srcRect/>
              <a:stretch>
                <a:fillRect/>
              </a:stretch>
            </p:blipFill>
            <p:spPr bwMode="auto">
              <a:xfrm>
                <a:off x="2818819" y="252250"/>
                <a:ext cx="131002" cy="352544"/>
              </a:xfrm>
              <a:prstGeom prst="rect">
                <a:avLst/>
              </a:prstGeom>
              <a:noFill/>
            </p:spPr>
          </p:pic>
          <p:pic>
            <p:nvPicPr>
              <p:cNvPr id="78" name="Picture 33" descr="E:\博士\文章\7-5p\结果\动物饲养\腹腔\Liu si le\D0\22-09154230-2000.tif"/>
              <p:cNvPicPr>
                <a:picLocks noChangeAspect="1" noChangeArrowheads="1"/>
              </p:cNvPicPr>
              <p:nvPr/>
            </p:nvPicPr>
            <p:blipFill>
              <a:blip r:embed="rId38"/>
              <a:srcRect/>
              <a:stretch>
                <a:fillRect/>
              </a:stretch>
            </p:blipFill>
            <p:spPr bwMode="auto">
              <a:xfrm>
                <a:off x="2949533" y="252251"/>
                <a:ext cx="131002" cy="351967"/>
              </a:xfrm>
              <a:prstGeom prst="rect">
                <a:avLst/>
              </a:prstGeom>
              <a:noFill/>
            </p:spPr>
          </p:pic>
          <p:pic>
            <p:nvPicPr>
              <p:cNvPr id="42" name="Picture 2" descr="H:\博士\文章\7-5p\结果\动物饲养\腹腔\Liu si le\4-09161321-2000.tif"/>
              <p:cNvPicPr>
                <a:picLocks noChangeAspect="1" noChangeArrowheads="1"/>
              </p:cNvPicPr>
              <p:nvPr/>
            </p:nvPicPr>
            <p:blipFill>
              <a:blip r:embed="rId39"/>
              <a:srcRect/>
              <a:stretch>
                <a:fillRect/>
              </a:stretch>
            </p:blipFill>
            <p:spPr bwMode="auto">
              <a:xfrm rot="5400000">
                <a:off x="3057308" y="607764"/>
                <a:ext cx="68694" cy="916092"/>
              </a:xfrm>
              <a:prstGeom prst="rect">
                <a:avLst/>
              </a:prstGeom>
              <a:noFill/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2837369" y="974362"/>
                <a:ext cx="554413" cy="73372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Luminescence Scale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67D2426-DB37-42D2-A6EE-B952F8BD1C92}"/>
                </a:ext>
              </a:extLst>
            </p:cNvPr>
            <p:cNvGrpSpPr/>
            <p:nvPr/>
          </p:nvGrpSpPr>
          <p:grpSpPr>
            <a:xfrm>
              <a:off x="712998" y="174097"/>
              <a:ext cx="5558561" cy="1634413"/>
              <a:chOff x="1914089" y="-168594"/>
              <a:chExt cx="5558561" cy="1634413"/>
            </a:xfrm>
          </p:grpSpPr>
          <p:sp>
            <p:nvSpPr>
              <p:cNvPr id="48" name="TextBox 47"/>
              <p:cNvSpPr txBox="1"/>
              <p:nvPr/>
            </p:nvSpPr>
            <p:spPr>
              <a:xfrm rot="16200000">
                <a:off x="1766765" y="425010"/>
                <a:ext cx="458774" cy="156673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Week 0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 rot="16200000">
                <a:off x="1751932" y="1146989"/>
                <a:ext cx="480987" cy="156673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Week 5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9"/>
              <p:cNvSpPr txBox="1"/>
              <p:nvPr/>
            </p:nvSpPr>
            <p:spPr>
              <a:xfrm>
                <a:off x="6403329" y="-168594"/>
                <a:ext cx="1069321" cy="279784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Exo-miR-7-5p + </a:t>
                </a:r>
              </a:p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Everolimus </a:t>
                </a:r>
              </a:p>
            </p:txBody>
          </p:sp>
          <p:sp>
            <p:nvSpPr>
              <p:cNvPr id="52" name="TextBox 9"/>
              <p:cNvSpPr txBox="1"/>
              <p:nvPr/>
            </p:nvSpPr>
            <p:spPr>
              <a:xfrm>
                <a:off x="5630813" y="-168593"/>
                <a:ext cx="904546" cy="279784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pPr algn="ctr"/>
                <a:r>
                  <a:rPr lang="en-US" altLang="zh-CN" sz="800" b="1" noProof="1">
                    <a:latin typeface="Arial" panose="020B0604020202020204" pitchFamily="34" charset="0"/>
                    <a:cs typeface="Arial" panose="020B0604020202020204" pitchFamily="34" charset="0"/>
                  </a:rPr>
                  <a:t>Exo-NC</a:t>
                </a:r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+ </a:t>
                </a:r>
              </a:p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Everolimus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470032" y="-61737"/>
                <a:ext cx="438409" cy="156673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9"/>
              <p:cNvSpPr txBox="1"/>
              <p:nvPr/>
            </p:nvSpPr>
            <p:spPr>
              <a:xfrm>
                <a:off x="4020610" y="-61737"/>
                <a:ext cx="774761" cy="156673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Exo-miR-7-5p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351286" y="-61737"/>
                <a:ext cx="444170" cy="156673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r>
                  <a:rPr lang="en-US" altLang="zh-CN" sz="800" b="1" noProof="1">
                    <a:latin typeface="Arial" panose="020B0604020202020204" pitchFamily="34" charset="0"/>
                    <a:cs typeface="Arial" panose="020B0604020202020204" pitchFamily="34" charset="0"/>
                  </a:rPr>
                  <a:t>Exo-NC</a:t>
                </a:r>
              </a:p>
            </p:txBody>
          </p:sp>
          <p:sp>
            <p:nvSpPr>
              <p:cNvPr id="60" name="TextBox 9"/>
              <p:cNvSpPr txBox="1"/>
              <p:nvPr/>
            </p:nvSpPr>
            <p:spPr>
              <a:xfrm>
                <a:off x="4938092" y="-61737"/>
                <a:ext cx="626469" cy="156673"/>
              </a:xfrm>
              <a:prstGeom prst="rect">
                <a:avLst/>
              </a:prstGeom>
              <a:noFill/>
            </p:spPr>
            <p:txBody>
              <a:bodyPr wrap="square" lIns="33237" tIns="16619" rIns="33237" bIns="16619" rtlCol="0" anchor="ctr">
                <a:spAutoFit/>
              </a:bodyPr>
              <a:lstStyle/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Everolimus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1" name="文本框 4">
            <a:extLst>
              <a:ext uri="{FF2B5EF4-FFF2-40B4-BE49-F238E27FC236}">
                <a16:creationId xmlns:a16="http://schemas.microsoft.com/office/drawing/2014/main" id="{6C3C78A4-D81A-4CDE-AB6C-1DFC3F5E1A19}"/>
              </a:ext>
            </a:extLst>
          </p:cNvPr>
          <p:cNvSpPr txBox="1"/>
          <p:nvPr/>
        </p:nvSpPr>
        <p:spPr>
          <a:xfrm>
            <a:off x="4470782" y="2626527"/>
            <a:ext cx="1389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et al , Figure S3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3590</TotalTime>
  <Words>37</Words>
  <Application>Microsoft Office PowerPoint</Application>
  <PresentationFormat>自定义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范 松青</cp:lastModifiedBy>
  <cp:revision>356</cp:revision>
  <dcterms:created xsi:type="dcterms:W3CDTF">2019-11-21T12:34:26Z</dcterms:created>
  <dcterms:modified xsi:type="dcterms:W3CDTF">2021-07-11T11:17:51Z</dcterms:modified>
</cp:coreProperties>
</file>