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119813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1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1626" y="60"/>
      </p:cViewPr>
      <p:guideLst>
        <p:guide orient="horz" pos="2835"/>
        <p:guide pos="19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472842"/>
            <a:ext cx="5201841" cy="3133172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726842"/>
            <a:ext cx="4589860" cy="2172804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54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5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243638"/>
            <a:ext cx="5278339" cy="3743557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6022610"/>
            <a:ext cx="5278339" cy="196864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60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395710"/>
            <a:ext cx="2600921" cy="57101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395710"/>
            <a:ext cx="2600921" cy="57101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87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144"/>
            <a:ext cx="5278339" cy="17394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2206137"/>
            <a:ext cx="2588967" cy="108119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3287331"/>
            <a:ext cx="2588967" cy="483516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2206137"/>
            <a:ext cx="2601718" cy="108119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3287331"/>
            <a:ext cx="2601718" cy="483516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12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99969"/>
            <a:ext cx="1973799" cy="2099892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295769"/>
            <a:ext cx="3098155" cy="6395505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699862"/>
            <a:ext cx="1973799" cy="5001827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621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99969"/>
            <a:ext cx="1973799" cy="2099892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295769"/>
            <a:ext cx="3098155" cy="6395505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699862"/>
            <a:ext cx="1973799" cy="5001827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25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6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79142"/>
            <a:ext cx="1319585" cy="762669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79142"/>
            <a:ext cx="3882256" cy="762669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330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79144"/>
            <a:ext cx="5278339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395710"/>
            <a:ext cx="5278339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8341240"/>
            <a:ext cx="137695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5FCA6-7FD4-4C95-994B-BF6E1E755FD7}" type="datetimeFigureOut">
              <a:rPr lang="zh-CN" altLang="en-US" smtClean="0"/>
              <a:t>2021-7-11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8341240"/>
            <a:ext cx="2065437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8341240"/>
            <a:ext cx="137695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B7FCB-3FD1-46E5-91D1-896323240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19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8.jpeg"/><Relationship Id="rId21" Type="http://schemas.openxmlformats.org/officeDocument/2006/relationships/image" Target="../media/image20.jpeg"/><Relationship Id="rId34" Type="http://schemas.openxmlformats.org/officeDocument/2006/relationships/image" Target="../media/image33.jpeg"/><Relationship Id="rId42" Type="http://schemas.openxmlformats.org/officeDocument/2006/relationships/image" Target="../media/image41.jpeg"/><Relationship Id="rId47" Type="http://schemas.openxmlformats.org/officeDocument/2006/relationships/image" Target="../media/image46.jpeg"/><Relationship Id="rId50" Type="http://schemas.openxmlformats.org/officeDocument/2006/relationships/image" Target="../media/image49.jpeg"/><Relationship Id="rId55" Type="http://schemas.openxmlformats.org/officeDocument/2006/relationships/image" Target="../media/image54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9" Type="http://schemas.openxmlformats.org/officeDocument/2006/relationships/image" Target="../media/image28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jpeg"/><Relationship Id="rId37" Type="http://schemas.openxmlformats.org/officeDocument/2006/relationships/image" Target="../media/image36.jpeg"/><Relationship Id="rId40" Type="http://schemas.openxmlformats.org/officeDocument/2006/relationships/image" Target="../media/image39.jpeg"/><Relationship Id="rId45" Type="http://schemas.openxmlformats.org/officeDocument/2006/relationships/image" Target="../media/image44.jpeg"/><Relationship Id="rId53" Type="http://schemas.openxmlformats.org/officeDocument/2006/relationships/image" Target="../media/image52.jpeg"/><Relationship Id="rId58" Type="http://schemas.openxmlformats.org/officeDocument/2006/relationships/image" Target="../media/image57.jpeg"/><Relationship Id="rId5" Type="http://schemas.openxmlformats.org/officeDocument/2006/relationships/image" Target="../media/image4.jpeg"/><Relationship Id="rId61" Type="http://schemas.openxmlformats.org/officeDocument/2006/relationships/image" Target="../media/image60.jpeg"/><Relationship Id="rId19" Type="http://schemas.openxmlformats.org/officeDocument/2006/relationships/image" Target="../media/image1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eg"/><Relationship Id="rId43" Type="http://schemas.openxmlformats.org/officeDocument/2006/relationships/image" Target="../media/image42.jpeg"/><Relationship Id="rId48" Type="http://schemas.openxmlformats.org/officeDocument/2006/relationships/image" Target="../media/image47.jpeg"/><Relationship Id="rId56" Type="http://schemas.openxmlformats.org/officeDocument/2006/relationships/image" Target="../media/image55.jpeg"/><Relationship Id="rId8" Type="http://schemas.openxmlformats.org/officeDocument/2006/relationships/image" Target="../media/image7.jpeg"/><Relationship Id="rId51" Type="http://schemas.openxmlformats.org/officeDocument/2006/relationships/image" Target="../media/image50.jpeg"/><Relationship Id="rId3" Type="http://schemas.openxmlformats.org/officeDocument/2006/relationships/image" Target="../media/image2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38" Type="http://schemas.openxmlformats.org/officeDocument/2006/relationships/image" Target="../media/image37.jpeg"/><Relationship Id="rId46" Type="http://schemas.openxmlformats.org/officeDocument/2006/relationships/image" Target="../media/image45.jpeg"/><Relationship Id="rId59" Type="http://schemas.openxmlformats.org/officeDocument/2006/relationships/image" Target="../media/image58.jpeg"/><Relationship Id="rId20" Type="http://schemas.openxmlformats.org/officeDocument/2006/relationships/image" Target="../media/image19.jpeg"/><Relationship Id="rId41" Type="http://schemas.openxmlformats.org/officeDocument/2006/relationships/image" Target="../media/image40.jpeg"/><Relationship Id="rId54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5.jpeg"/><Relationship Id="rId49" Type="http://schemas.openxmlformats.org/officeDocument/2006/relationships/image" Target="../media/image48.jpeg"/><Relationship Id="rId57" Type="http://schemas.openxmlformats.org/officeDocument/2006/relationships/image" Target="../media/image56.jpeg"/><Relationship Id="rId10" Type="http://schemas.openxmlformats.org/officeDocument/2006/relationships/image" Target="../media/image9.jpeg"/><Relationship Id="rId31" Type="http://schemas.openxmlformats.org/officeDocument/2006/relationships/image" Target="../media/image30.jpeg"/><Relationship Id="rId44" Type="http://schemas.openxmlformats.org/officeDocument/2006/relationships/image" Target="../media/image43.jpeg"/><Relationship Id="rId52" Type="http://schemas.openxmlformats.org/officeDocument/2006/relationships/image" Target="../media/image51.jpeg"/><Relationship Id="rId60" Type="http://schemas.openxmlformats.org/officeDocument/2006/relationships/image" Target="../media/image5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>
            <a:extLst>
              <a:ext uri="{FF2B5EF4-FFF2-40B4-BE49-F238E27FC236}">
                <a16:creationId xmlns:a16="http://schemas.microsoft.com/office/drawing/2014/main" id="{C2DC02E6-B3C5-4E84-8832-5CDD559434AA}"/>
              </a:ext>
            </a:extLst>
          </p:cNvPr>
          <p:cNvSpPr txBox="1"/>
          <p:nvPr/>
        </p:nvSpPr>
        <p:spPr>
          <a:xfrm>
            <a:off x="216968" y="230531"/>
            <a:ext cx="2626040" cy="8094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a                                                                 b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f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323A6681-1AB1-408A-9B0C-C10AE4BC0019}"/>
              </a:ext>
            </a:extLst>
          </p:cNvPr>
          <p:cNvGrpSpPr/>
          <p:nvPr/>
        </p:nvGrpSpPr>
        <p:grpSpPr>
          <a:xfrm>
            <a:off x="4365041" y="7419931"/>
            <a:ext cx="1712653" cy="1477864"/>
            <a:chOff x="4746385" y="6348846"/>
            <a:chExt cx="1712653" cy="1477864"/>
          </a:xfrm>
        </p:grpSpPr>
        <p:sp>
          <p:nvSpPr>
            <p:cNvPr id="292" name="文本框 291">
              <a:extLst>
                <a:ext uri="{FF2B5EF4-FFF2-40B4-BE49-F238E27FC236}">
                  <a16:creationId xmlns:a16="http://schemas.microsoft.com/office/drawing/2014/main" id="{4E74E43E-6676-4001-B126-631C045C59E7}"/>
                </a:ext>
              </a:extLst>
            </p:cNvPr>
            <p:cNvSpPr txBox="1"/>
            <p:nvPr/>
          </p:nvSpPr>
          <p:spPr>
            <a:xfrm>
              <a:off x="5210194" y="6761955"/>
              <a:ext cx="314510" cy="720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74141">
                <a:lnSpc>
                  <a:spcPts val="74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600</a:t>
              </a:r>
            </a:p>
            <a:p>
              <a:pPr defTabSz="974141">
                <a:lnSpc>
                  <a:spcPts val="74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500</a:t>
              </a:r>
            </a:p>
            <a:p>
              <a:pPr defTabSz="974141">
                <a:lnSpc>
                  <a:spcPts val="74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400</a:t>
              </a:r>
            </a:p>
            <a:p>
              <a:pPr defTabSz="974141">
                <a:lnSpc>
                  <a:spcPts val="74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300</a:t>
              </a:r>
            </a:p>
            <a:p>
              <a:pPr defTabSz="974141">
                <a:lnSpc>
                  <a:spcPts val="74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200</a:t>
              </a:r>
            </a:p>
            <a:p>
              <a:pPr defTabSz="974141">
                <a:lnSpc>
                  <a:spcPts val="74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100</a:t>
              </a:r>
            </a:p>
            <a:p>
              <a:pPr defTabSz="974141">
                <a:lnSpc>
                  <a:spcPts val="74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    0</a:t>
              </a: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AB06702D-87BC-45D8-B002-24081E0D1021}"/>
                </a:ext>
              </a:extLst>
            </p:cNvPr>
            <p:cNvGrpSpPr/>
            <p:nvPr/>
          </p:nvGrpSpPr>
          <p:grpSpPr>
            <a:xfrm>
              <a:off x="4746385" y="6348846"/>
              <a:ext cx="1712653" cy="1477864"/>
              <a:chOff x="4746385" y="6348846"/>
              <a:chExt cx="1712653" cy="1477864"/>
            </a:xfrm>
          </p:grpSpPr>
          <p:grpSp>
            <p:nvGrpSpPr>
              <p:cNvPr id="250" name="组合 249">
                <a:extLst>
                  <a:ext uri="{FF2B5EF4-FFF2-40B4-BE49-F238E27FC236}">
                    <a16:creationId xmlns:a16="http://schemas.microsoft.com/office/drawing/2014/main" id="{128E53D4-90EB-476D-A2FD-33541D000C0D}"/>
                  </a:ext>
                </a:extLst>
              </p:cNvPr>
              <p:cNvGrpSpPr/>
              <p:nvPr/>
            </p:nvGrpSpPr>
            <p:grpSpPr>
              <a:xfrm>
                <a:off x="5156518" y="6348846"/>
                <a:ext cx="999635" cy="1125509"/>
                <a:chOff x="5156518" y="6348846"/>
                <a:chExt cx="999635" cy="1125509"/>
              </a:xfrm>
            </p:grpSpPr>
            <p:cxnSp>
              <p:nvCxnSpPr>
                <p:cNvPr id="252" name="直接连接符 251">
                  <a:extLst>
                    <a:ext uri="{FF2B5EF4-FFF2-40B4-BE49-F238E27FC236}">
                      <a16:creationId xmlns:a16="http://schemas.microsoft.com/office/drawing/2014/main" id="{BC7AE7A9-8C1B-48E2-B1BA-A25A31F2367A}"/>
                    </a:ext>
                  </a:extLst>
                </p:cNvPr>
                <p:cNvCxnSpPr/>
                <p:nvPr/>
              </p:nvCxnSpPr>
              <p:spPr>
                <a:xfrm>
                  <a:off x="5624505" y="6718308"/>
                  <a:ext cx="32767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3" name="组合 252">
                  <a:extLst>
                    <a:ext uri="{FF2B5EF4-FFF2-40B4-BE49-F238E27FC236}">
                      <a16:creationId xmlns:a16="http://schemas.microsoft.com/office/drawing/2014/main" id="{51391FF4-9E8A-4F4E-8953-18A21B346C11}"/>
                    </a:ext>
                  </a:extLst>
                </p:cNvPr>
                <p:cNvGrpSpPr/>
                <p:nvPr/>
              </p:nvGrpSpPr>
              <p:grpSpPr>
                <a:xfrm>
                  <a:off x="5156518" y="6348846"/>
                  <a:ext cx="999635" cy="1125509"/>
                  <a:chOff x="5156518" y="6348846"/>
                  <a:chExt cx="999635" cy="1125509"/>
                </a:xfrm>
              </p:grpSpPr>
              <p:grpSp>
                <p:nvGrpSpPr>
                  <p:cNvPr id="254" name="组合 253">
                    <a:extLst>
                      <a:ext uri="{FF2B5EF4-FFF2-40B4-BE49-F238E27FC236}">
                        <a16:creationId xmlns:a16="http://schemas.microsoft.com/office/drawing/2014/main" id="{5DBD0E1A-393B-49B8-A491-3A87375A0AAE}"/>
                      </a:ext>
                    </a:extLst>
                  </p:cNvPr>
                  <p:cNvGrpSpPr/>
                  <p:nvPr/>
                </p:nvGrpSpPr>
                <p:grpSpPr>
                  <a:xfrm>
                    <a:off x="5156518" y="6348846"/>
                    <a:ext cx="999635" cy="1125509"/>
                    <a:chOff x="5156518" y="6348846"/>
                    <a:chExt cx="999635" cy="1125509"/>
                  </a:xfrm>
                </p:grpSpPr>
                <p:sp>
                  <p:nvSpPr>
                    <p:cNvPr id="264" name="TextBox 644">
                      <a:extLst>
                        <a:ext uri="{FF2B5EF4-FFF2-40B4-BE49-F238E27FC236}">
                          <a16:creationId xmlns:a16="http://schemas.microsoft.com/office/drawing/2014/main" id="{633943FD-93A7-4523-B46D-5E83814678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2662" y="6440727"/>
                      <a:ext cx="327675" cy="20549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65" name="组合 264">
                      <a:extLst>
                        <a:ext uri="{FF2B5EF4-FFF2-40B4-BE49-F238E27FC236}">
                          <a16:creationId xmlns:a16="http://schemas.microsoft.com/office/drawing/2014/main" id="{A5BB49C9-3837-44E8-8C88-A49017FBC6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56518" y="6348846"/>
                      <a:ext cx="999635" cy="1125509"/>
                      <a:chOff x="5156518" y="6348846"/>
                      <a:chExt cx="999635" cy="1125509"/>
                    </a:xfrm>
                  </p:grpSpPr>
                  <p:cxnSp>
                    <p:nvCxnSpPr>
                      <p:cNvPr id="266" name="直接连接符 265">
                        <a:extLst>
                          <a:ext uri="{FF2B5EF4-FFF2-40B4-BE49-F238E27FC236}">
                            <a16:creationId xmlns:a16="http://schemas.microsoft.com/office/drawing/2014/main" id="{4A6C5294-FEAE-4AF0-9A49-635E43255D2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512247" y="6489250"/>
                        <a:ext cx="327675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267" name="组合 266">
                        <a:extLst>
                          <a:ext uri="{FF2B5EF4-FFF2-40B4-BE49-F238E27FC236}">
                            <a16:creationId xmlns:a16="http://schemas.microsoft.com/office/drawing/2014/main" id="{A89B5FB5-3C48-4577-9C45-C38748561FC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56518" y="6348846"/>
                        <a:ext cx="999635" cy="1125509"/>
                        <a:chOff x="5156518" y="6348846"/>
                        <a:chExt cx="999635" cy="1125509"/>
                      </a:xfrm>
                    </p:grpSpPr>
                    <p:pic>
                      <p:nvPicPr>
                        <p:cNvPr id="268" name="Picture 9" descr="H:\文章用结果\transwell 迁移\EXO\SPC-A1\spc-a1副本-1.jpg">
                          <a:extLst>
                            <a:ext uri="{FF2B5EF4-FFF2-40B4-BE49-F238E27FC236}">
                              <a16:creationId xmlns:a16="http://schemas.microsoft.com/office/drawing/2014/main" id="{8FD8D525-17AA-49ED-96CA-6E821B224B5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6521" y="6840161"/>
                          <a:ext cx="674313" cy="590623"/>
                        </a:xfrm>
                        <a:prstGeom prst="rect">
                          <a:avLst/>
                        </a:prstGeom>
                        <a:noFill/>
                      </p:spPr>
                    </p:pic>
                    <p:sp>
                      <p:nvSpPr>
                        <p:cNvPr id="272" name="TextBox 640">
                          <a:extLst>
                            <a:ext uri="{FF2B5EF4-FFF2-40B4-BE49-F238E27FC236}">
                              <a16:creationId xmlns:a16="http://schemas.microsoft.com/office/drawing/2014/main" id="{70B9D86F-545B-4580-8DC8-E2655F921E1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4906626" y="7049746"/>
                          <a:ext cx="674501" cy="1747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Cell numbers</a:t>
                          </a:r>
                          <a:endParaRPr lang="zh-CN" altLang="en-US" sz="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3" name="TextBox 642">
                          <a:extLst>
                            <a:ext uri="{FF2B5EF4-FFF2-40B4-BE49-F238E27FC236}">
                              <a16:creationId xmlns:a16="http://schemas.microsoft.com/office/drawing/2014/main" id="{2BA84E3C-E369-4578-A21D-2CD9B5453A0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448043" y="6514667"/>
                          <a:ext cx="282653" cy="205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***</a:t>
                          </a:r>
                          <a:endParaRPr lang="zh-CN" altLang="en-US" sz="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4" name="TextBox 646">
                          <a:extLst>
                            <a:ext uri="{FF2B5EF4-FFF2-40B4-BE49-F238E27FC236}">
                              <a16:creationId xmlns:a16="http://schemas.microsoft.com/office/drawing/2014/main" id="{17B72E4E-52A0-41A1-BDF6-C246BBEB525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547584" y="6348846"/>
                          <a:ext cx="293732" cy="205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***</a:t>
                          </a:r>
                          <a:endParaRPr lang="zh-CN" altLang="en-US" sz="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5" name="TextBox 648">
                          <a:extLst>
                            <a:ext uri="{FF2B5EF4-FFF2-40B4-BE49-F238E27FC236}">
                              <a16:creationId xmlns:a16="http://schemas.microsoft.com/office/drawing/2014/main" id="{6EE9DDFC-C8C3-4E0D-BF19-AC52C6A0CAC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772280" y="6718084"/>
                          <a:ext cx="287339" cy="205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***</a:t>
                          </a:r>
                          <a:endParaRPr lang="zh-CN" altLang="en-US" sz="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6" name="TextBox 654">
                          <a:extLst>
                            <a:ext uri="{FF2B5EF4-FFF2-40B4-BE49-F238E27FC236}">
                              <a16:creationId xmlns:a16="http://schemas.microsoft.com/office/drawing/2014/main" id="{C1799F0D-3D69-400F-B8E8-B20339918EE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868958" y="6960676"/>
                          <a:ext cx="287195" cy="205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***</a:t>
                          </a:r>
                          <a:endParaRPr lang="zh-CN" altLang="en-US" sz="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7" name="TextBox 656">
                          <a:extLst>
                            <a:ext uri="{FF2B5EF4-FFF2-40B4-BE49-F238E27FC236}">
                              <a16:creationId xmlns:a16="http://schemas.microsoft.com/office/drawing/2014/main" id="{8B0E4F8E-28CD-40DE-BB5D-DC6E1987FD9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659841" y="6581354"/>
                          <a:ext cx="284493" cy="205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***</a:t>
                          </a:r>
                          <a:endParaRPr lang="zh-CN" altLang="en-US" sz="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8" name="TextBox 658">
                          <a:extLst>
                            <a:ext uri="{FF2B5EF4-FFF2-40B4-BE49-F238E27FC236}">
                              <a16:creationId xmlns:a16="http://schemas.microsoft.com/office/drawing/2014/main" id="{D559B05A-6AEC-4087-9728-3FBEB88EFD6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552671" y="6662859"/>
                          <a:ext cx="287339" cy="20549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***</a:t>
                          </a:r>
                          <a:endParaRPr lang="zh-CN" altLang="en-US" sz="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</p:grpSp>
              <p:cxnSp>
                <p:nvCxnSpPr>
                  <p:cNvPr id="255" name="直接连接符 254">
                    <a:extLst>
                      <a:ext uri="{FF2B5EF4-FFF2-40B4-BE49-F238E27FC236}">
                        <a16:creationId xmlns:a16="http://schemas.microsoft.com/office/drawing/2014/main" id="{E1B6BA27-D093-40D1-8A93-C48EE6494966}"/>
                      </a:ext>
                    </a:extLst>
                  </p:cNvPr>
                  <p:cNvCxnSpPr/>
                  <p:nvPr/>
                </p:nvCxnSpPr>
                <p:spPr>
                  <a:xfrm>
                    <a:off x="5512247" y="6648883"/>
                    <a:ext cx="11243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6" name="直接连接符 255">
                    <a:extLst>
                      <a:ext uri="{FF2B5EF4-FFF2-40B4-BE49-F238E27FC236}">
                        <a16:creationId xmlns:a16="http://schemas.microsoft.com/office/drawing/2014/main" id="{7ABB873B-07A0-46DC-8B8E-1BB2F82FD320}"/>
                      </a:ext>
                    </a:extLst>
                  </p:cNvPr>
                  <p:cNvCxnSpPr/>
                  <p:nvPr/>
                </p:nvCxnSpPr>
                <p:spPr>
                  <a:xfrm>
                    <a:off x="5512247" y="6567618"/>
                    <a:ext cx="21845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57" name="组合 256">
                    <a:extLst>
                      <a:ext uri="{FF2B5EF4-FFF2-40B4-BE49-F238E27FC236}">
                        <a16:creationId xmlns:a16="http://schemas.microsoft.com/office/drawing/2014/main" id="{9F8670E0-64AB-45B1-8CF1-CB20B1E7F471}"/>
                      </a:ext>
                    </a:extLst>
                  </p:cNvPr>
                  <p:cNvGrpSpPr/>
                  <p:nvPr/>
                </p:nvGrpSpPr>
                <p:grpSpPr>
                  <a:xfrm>
                    <a:off x="5736942" y="6809951"/>
                    <a:ext cx="329605" cy="274494"/>
                    <a:chOff x="5736942" y="6809951"/>
                    <a:chExt cx="329605" cy="274494"/>
                  </a:xfrm>
                </p:grpSpPr>
                <p:cxnSp>
                  <p:nvCxnSpPr>
                    <p:cNvPr id="259" name="直接连接符 258">
                      <a:extLst>
                        <a:ext uri="{FF2B5EF4-FFF2-40B4-BE49-F238E27FC236}">
                          <a16:creationId xmlns:a16="http://schemas.microsoft.com/office/drawing/2014/main" id="{0CA6AE2B-69A5-4236-9465-A4435337064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36942" y="6854705"/>
                      <a:ext cx="32767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1" name="直接连接符 260">
                      <a:extLst>
                        <a:ext uri="{FF2B5EF4-FFF2-40B4-BE49-F238E27FC236}">
                          <a16:creationId xmlns:a16="http://schemas.microsoft.com/office/drawing/2014/main" id="{9D13458C-3634-4CFC-88BF-C8037D5D50C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844211" y="6936320"/>
                      <a:ext cx="21845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2" name="TextBox 652">
                      <a:extLst>
                        <a:ext uri="{FF2B5EF4-FFF2-40B4-BE49-F238E27FC236}">
                          <a16:creationId xmlns:a16="http://schemas.microsoft.com/office/drawing/2014/main" id="{F1511A86-6F74-4CD3-8357-A97713838F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12690" y="6809951"/>
                      <a:ext cx="96375" cy="20549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63" name="直接连接符 262">
                      <a:extLst>
                        <a:ext uri="{FF2B5EF4-FFF2-40B4-BE49-F238E27FC236}">
                          <a16:creationId xmlns:a16="http://schemas.microsoft.com/office/drawing/2014/main" id="{3B858CE0-ACA0-4176-B661-9EFE0A74AC7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954110" y="7084445"/>
                      <a:ext cx="1124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58" name="直接连接符 257">
                    <a:extLst>
                      <a:ext uri="{FF2B5EF4-FFF2-40B4-BE49-F238E27FC236}">
                        <a16:creationId xmlns:a16="http://schemas.microsoft.com/office/drawing/2014/main" id="{346B0BBB-8FB5-4936-9366-2C619F2BA0B7}"/>
                      </a:ext>
                    </a:extLst>
                  </p:cNvPr>
                  <p:cNvCxnSpPr/>
                  <p:nvPr/>
                </p:nvCxnSpPr>
                <p:spPr>
                  <a:xfrm>
                    <a:off x="5624506" y="6798662"/>
                    <a:ext cx="11243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D0883D6F-4744-4B5E-A72B-82089B485D47}"/>
                  </a:ext>
                </a:extLst>
              </p:cNvPr>
              <p:cNvGrpSpPr/>
              <p:nvPr/>
            </p:nvGrpSpPr>
            <p:grpSpPr>
              <a:xfrm>
                <a:off x="4746385" y="7415983"/>
                <a:ext cx="1712653" cy="410727"/>
                <a:chOff x="4182860" y="7293708"/>
                <a:chExt cx="1712653" cy="410727"/>
              </a:xfrm>
            </p:grpSpPr>
            <p:sp>
              <p:nvSpPr>
                <p:cNvPr id="293" name="TextBox 481">
                  <a:extLst>
                    <a:ext uri="{FF2B5EF4-FFF2-40B4-BE49-F238E27FC236}">
                      <a16:creationId xmlns:a16="http://schemas.microsoft.com/office/drawing/2014/main" id="{9A364071-A0DD-4C9E-991B-9A9EDF3D7897}"/>
                    </a:ext>
                  </a:extLst>
                </p:cNvPr>
                <p:cNvSpPr txBox="1"/>
                <p:nvPr/>
              </p:nvSpPr>
              <p:spPr>
                <a:xfrm>
                  <a:off x="4182860" y="7293708"/>
                  <a:ext cx="1712653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defTabSz="974141"/>
                  <a:r>
                    <a:rPr lang="en-US" altLang="zh-CN" sz="6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exo</a:t>
                  </a:r>
                  <a:r>
                    <a:rPr lang="en-US" altLang="zh-CN" sz="6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-NC                    </a:t>
                  </a:r>
                  <a:r>
                    <a:rPr lang="en-US" altLang="zh-CN" sz="600" b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-    +    -   -    +    -       </a:t>
                  </a:r>
                  <a:endParaRPr lang="zh-CN" altLang="en-US" sz="6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4" name="TextBox 482">
                  <a:extLst>
                    <a:ext uri="{FF2B5EF4-FFF2-40B4-BE49-F238E27FC236}">
                      <a16:creationId xmlns:a16="http://schemas.microsoft.com/office/drawing/2014/main" id="{AB855FF5-38E3-4125-B409-DB266C856007}"/>
                    </a:ext>
                  </a:extLst>
                </p:cNvPr>
                <p:cNvSpPr txBox="1"/>
                <p:nvPr/>
              </p:nvSpPr>
              <p:spPr>
                <a:xfrm>
                  <a:off x="4184484" y="7410440"/>
                  <a:ext cx="1499531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defTabSz="974141"/>
                  <a:r>
                    <a:rPr lang="en-US" altLang="zh-CN" sz="6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exo-miR-7-5p          </a:t>
                  </a:r>
                  <a:r>
                    <a:rPr lang="en-US" altLang="zh-CN" sz="600" b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-    -     +  -     -    +</a:t>
                  </a:r>
                  <a:endParaRPr lang="zh-CN" altLang="en-US" sz="6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5" name="TextBox 489">
                  <a:extLst>
                    <a:ext uri="{FF2B5EF4-FFF2-40B4-BE49-F238E27FC236}">
                      <a16:creationId xmlns:a16="http://schemas.microsoft.com/office/drawing/2014/main" id="{8ED7CCBF-B6C2-428A-9B75-F27801CF7B03}"/>
                    </a:ext>
                  </a:extLst>
                </p:cNvPr>
                <p:cNvSpPr txBox="1"/>
                <p:nvPr/>
              </p:nvSpPr>
              <p:spPr>
                <a:xfrm>
                  <a:off x="4184484" y="7529717"/>
                  <a:ext cx="1499531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defTabSz="974141"/>
                  <a:r>
                    <a:rPr lang="en-US" altLang="zh-CN" sz="6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5nM RAD001          </a:t>
                  </a:r>
                  <a:r>
                    <a:rPr lang="en-US" altLang="zh-CN" sz="600" b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-    -      -  +    +   +</a:t>
                  </a:r>
                  <a:endParaRPr lang="zh-CN" altLang="en-US" sz="6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D2830CF2-F14A-45E5-A682-38A8339C9255}"/>
              </a:ext>
            </a:extLst>
          </p:cNvPr>
          <p:cNvGrpSpPr/>
          <p:nvPr/>
        </p:nvGrpSpPr>
        <p:grpSpPr>
          <a:xfrm>
            <a:off x="205677" y="4227208"/>
            <a:ext cx="1091104" cy="1826831"/>
            <a:chOff x="1180650" y="4013876"/>
            <a:chExt cx="1091104" cy="1826831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00026E6A-78BC-4ADC-B32B-551B0B93CB98}"/>
                </a:ext>
              </a:extLst>
            </p:cNvPr>
            <p:cNvGrpSpPr/>
            <p:nvPr/>
          </p:nvGrpSpPr>
          <p:grpSpPr>
            <a:xfrm>
              <a:off x="1180650" y="4013876"/>
              <a:ext cx="1091104" cy="1826831"/>
              <a:chOff x="1180650" y="4013876"/>
              <a:chExt cx="1091104" cy="1826831"/>
            </a:xfrm>
          </p:grpSpPr>
          <p:grpSp>
            <p:nvGrpSpPr>
              <p:cNvPr id="166" name="组合 165">
                <a:extLst>
                  <a:ext uri="{FF2B5EF4-FFF2-40B4-BE49-F238E27FC236}">
                    <a16:creationId xmlns:a16="http://schemas.microsoft.com/office/drawing/2014/main" id="{DE8D0E80-CB4E-4F90-98BC-56D52FD9DE5E}"/>
                  </a:ext>
                </a:extLst>
              </p:cNvPr>
              <p:cNvGrpSpPr/>
              <p:nvPr/>
            </p:nvGrpSpPr>
            <p:grpSpPr>
              <a:xfrm>
                <a:off x="1180650" y="4818452"/>
                <a:ext cx="1091104" cy="1022255"/>
                <a:chOff x="1180650" y="4818452"/>
                <a:chExt cx="1091104" cy="1022255"/>
              </a:xfrm>
            </p:grpSpPr>
            <p:pic>
              <p:nvPicPr>
                <p:cNvPr id="167" name="Picture 3" descr="H:\文章用结果\CCK-8\spc-a1 exo\SPC-A1副本.jpg">
                  <a:extLst>
                    <a:ext uri="{FF2B5EF4-FFF2-40B4-BE49-F238E27FC236}">
                      <a16:creationId xmlns:a16="http://schemas.microsoft.com/office/drawing/2014/main" id="{BAFBD0BD-2E82-461C-BA4F-9C7D074B77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1464302" y="4881127"/>
                  <a:ext cx="803226" cy="643029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168" name="组合 167">
                  <a:extLst>
                    <a:ext uri="{FF2B5EF4-FFF2-40B4-BE49-F238E27FC236}">
                      <a16:creationId xmlns:a16="http://schemas.microsoft.com/office/drawing/2014/main" id="{95EB258B-8FB2-4FF8-BCB1-72092E1CECDB}"/>
                    </a:ext>
                  </a:extLst>
                </p:cNvPr>
                <p:cNvGrpSpPr/>
                <p:nvPr/>
              </p:nvGrpSpPr>
              <p:grpSpPr>
                <a:xfrm>
                  <a:off x="1438089" y="5469548"/>
                  <a:ext cx="833665" cy="263781"/>
                  <a:chOff x="1729380" y="5828577"/>
                  <a:chExt cx="934224" cy="295654"/>
                </a:xfrm>
              </p:grpSpPr>
              <p:sp>
                <p:nvSpPr>
                  <p:cNvPr id="172" name="TextBox 143">
                    <a:extLst>
                      <a:ext uri="{FF2B5EF4-FFF2-40B4-BE49-F238E27FC236}">
                        <a16:creationId xmlns:a16="http://schemas.microsoft.com/office/drawing/2014/main" id="{1FAB07F1-45A9-4822-86A6-016556FE826A}"/>
                      </a:ext>
                    </a:extLst>
                  </p:cNvPr>
                  <p:cNvSpPr txBox="1"/>
                  <p:nvPr/>
                </p:nvSpPr>
                <p:spPr>
                  <a:xfrm>
                    <a:off x="1935937" y="5828577"/>
                    <a:ext cx="108000" cy="20698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3" name="TextBox 144">
                    <a:extLst>
                      <a:ext uri="{FF2B5EF4-FFF2-40B4-BE49-F238E27FC236}">
                        <a16:creationId xmlns:a16="http://schemas.microsoft.com/office/drawing/2014/main" id="{601CA539-A856-4193-ADC5-728E8858C9A6}"/>
                      </a:ext>
                    </a:extLst>
                  </p:cNvPr>
                  <p:cNvSpPr txBox="1"/>
                  <p:nvPr/>
                </p:nvSpPr>
                <p:spPr>
                  <a:xfrm>
                    <a:off x="2142492" y="5828578"/>
                    <a:ext cx="108000" cy="20698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4" name="TextBox 145">
                    <a:extLst>
                      <a:ext uri="{FF2B5EF4-FFF2-40B4-BE49-F238E27FC236}">
                        <a16:creationId xmlns:a16="http://schemas.microsoft.com/office/drawing/2014/main" id="{584D521D-D047-4B01-B5D3-AF58C0C7243E}"/>
                      </a:ext>
                    </a:extLst>
                  </p:cNvPr>
                  <p:cNvSpPr txBox="1"/>
                  <p:nvPr/>
                </p:nvSpPr>
                <p:spPr>
                  <a:xfrm>
                    <a:off x="2349049" y="5828578"/>
                    <a:ext cx="108000" cy="20698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5" name="TextBox 146">
                    <a:extLst>
                      <a:ext uri="{FF2B5EF4-FFF2-40B4-BE49-F238E27FC236}">
                        <a16:creationId xmlns:a16="http://schemas.microsoft.com/office/drawing/2014/main" id="{8B0FE04B-5FB1-4141-B1EB-49F15667FC8D}"/>
                      </a:ext>
                    </a:extLst>
                  </p:cNvPr>
                  <p:cNvSpPr txBox="1"/>
                  <p:nvPr/>
                </p:nvSpPr>
                <p:spPr>
                  <a:xfrm>
                    <a:off x="2555604" y="5828578"/>
                    <a:ext cx="108000" cy="20698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6" name="TextBox 148">
                    <a:extLst>
                      <a:ext uri="{FF2B5EF4-FFF2-40B4-BE49-F238E27FC236}">
                        <a16:creationId xmlns:a16="http://schemas.microsoft.com/office/drawing/2014/main" id="{C594C7D0-FFAE-41B2-98D9-D3CE82A454B0}"/>
                      </a:ext>
                    </a:extLst>
                  </p:cNvPr>
                  <p:cNvSpPr txBox="1"/>
                  <p:nvPr/>
                </p:nvSpPr>
                <p:spPr>
                  <a:xfrm>
                    <a:off x="1957605" y="5917251"/>
                    <a:ext cx="504000" cy="20698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Time (d)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7" name="TextBox 156">
                    <a:extLst>
                      <a:ext uri="{FF2B5EF4-FFF2-40B4-BE49-F238E27FC236}">
                        <a16:creationId xmlns:a16="http://schemas.microsoft.com/office/drawing/2014/main" id="{09E2A570-9339-42D6-B328-01FF3F392490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380" y="5828579"/>
                    <a:ext cx="108000" cy="20698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9" name="TextBox 259">
                  <a:extLst>
                    <a:ext uri="{FF2B5EF4-FFF2-40B4-BE49-F238E27FC236}">
                      <a16:creationId xmlns:a16="http://schemas.microsoft.com/office/drawing/2014/main" id="{954EBC68-0CDD-46D6-98E5-504430140B82}"/>
                    </a:ext>
                  </a:extLst>
                </p:cNvPr>
                <p:cNvSpPr txBox="1"/>
                <p:nvPr/>
              </p:nvSpPr>
              <p:spPr>
                <a:xfrm rot="16200000">
                  <a:off x="882580" y="5116522"/>
                  <a:ext cx="770858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Proliferation (%)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541">
                  <a:extLst>
                    <a:ext uri="{FF2B5EF4-FFF2-40B4-BE49-F238E27FC236}">
                      <a16:creationId xmlns:a16="http://schemas.microsoft.com/office/drawing/2014/main" id="{F16A6D1C-B776-4969-BA04-63D5BBA27665}"/>
                    </a:ext>
                  </a:extLst>
                </p:cNvPr>
                <p:cNvSpPr txBox="1"/>
                <p:nvPr/>
              </p:nvSpPr>
              <p:spPr>
                <a:xfrm>
                  <a:off x="1544665" y="5665989"/>
                  <a:ext cx="64250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SPC-A1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7" name="文本框 286">
                <a:extLst>
                  <a:ext uri="{FF2B5EF4-FFF2-40B4-BE49-F238E27FC236}">
                    <a16:creationId xmlns:a16="http://schemas.microsoft.com/office/drawing/2014/main" id="{4C4974C5-0F50-4D81-BA5A-C30212C7B41A}"/>
                  </a:ext>
                </a:extLst>
              </p:cNvPr>
              <p:cNvSpPr txBox="1"/>
              <p:nvPr/>
            </p:nvSpPr>
            <p:spPr>
              <a:xfrm>
                <a:off x="1509502" y="4013876"/>
                <a:ext cx="322524" cy="773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(5)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(6)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(7)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(8)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(9)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(10)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8" name="文本框 287">
                <a:extLst>
                  <a:ext uri="{FF2B5EF4-FFF2-40B4-BE49-F238E27FC236}">
                    <a16:creationId xmlns:a16="http://schemas.microsoft.com/office/drawing/2014/main" id="{77F95F74-5373-4D16-8C93-B79EA3117B57}"/>
                  </a:ext>
                </a:extLst>
              </p:cNvPr>
              <p:cNvSpPr txBox="1"/>
              <p:nvPr/>
            </p:nvSpPr>
            <p:spPr>
              <a:xfrm>
                <a:off x="1232405" y="4792949"/>
                <a:ext cx="314510" cy="802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150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125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100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75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50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25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  0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79" name="Picture 4" descr="H:\文章用结果\CCK-8\spc-a1 exo\Data 1 - 副本.jpg">
              <a:extLst>
                <a:ext uri="{FF2B5EF4-FFF2-40B4-BE49-F238E27FC236}">
                  <a16:creationId xmlns:a16="http://schemas.microsoft.com/office/drawing/2014/main" id="{B84448FC-9F86-4627-A25B-52739D4FC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46702" y="4089744"/>
              <a:ext cx="128913" cy="626032"/>
            </a:xfrm>
            <a:prstGeom prst="rect">
              <a:avLst/>
            </a:prstGeom>
            <a:noFill/>
          </p:spPr>
        </p:pic>
      </p:grpSp>
      <p:grpSp>
        <p:nvGrpSpPr>
          <p:cNvPr id="246" name="组合 245">
            <a:extLst>
              <a:ext uri="{FF2B5EF4-FFF2-40B4-BE49-F238E27FC236}">
                <a16:creationId xmlns:a16="http://schemas.microsoft.com/office/drawing/2014/main" id="{FE6B68A6-F082-4C3E-9C67-2C4F1A912D2A}"/>
              </a:ext>
            </a:extLst>
          </p:cNvPr>
          <p:cNvGrpSpPr/>
          <p:nvPr/>
        </p:nvGrpSpPr>
        <p:grpSpPr>
          <a:xfrm>
            <a:off x="1641982" y="5078628"/>
            <a:ext cx="2747369" cy="481786"/>
            <a:chOff x="60436" y="2463569"/>
            <a:chExt cx="2747369" cy="481786"/>
          </a:xfrm>
        </p:grpSpPr>
        <p:sp>
          <p:nvSpPr>
            <p:cNvPr id="137" name="TextBox 121">
              <a:extLst>
                <a:ext uri="{FF2B5EF4-FFF2-40B4-BE49-F238E27FC236}">
                  <a16:creationId xmlns:a16="http://schemas.microsoft.com/office/drawing/2014/main" id="{3E163C98-010A-44B9-A3AA-B672FF97A1DC}"/>
                </a:ext>
              </a:extLst>
            </p:cNvPr>
            <p:cNvSpPr txBox="1"/>
            <p:nvPr/>
          </p:nvSpPr>
          <p:spPr>
            <a:xfrm rot="16200000">
              <a:off x="-93098" y="2617103"/>
              <a:ext cx="481786" cy="174718"/>
            </a:xfrm>
            <a:prstGeom prst="rect">
              <a:avLst/>
            </a:prstGeom>
            <a:noFill/>
          </p:spPr>
          <p:txBody>
            <a:bodyPr wrap="square" lIns="81589" tIns="40794" rIns="81589" bIns="40794" rtlCol="0" anchor="ctr">
              <a:spAutoFit/>
            </a:bodyPr>
            <a:lstStyle/>
            <a:p>
              <a:pPr algn="ctr"/>
              <a:r>
                <a: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SPC-A1</a:t>
              </a:r>
              <a:endParaRPr lang="zh-CN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8" name="Picture 12" descr="E:\博士\文章\7-5p\结果\文章用结果\平板克隆\EXO SPC-A1\EXO 7 ps.jpg">
              <a:extLst>
                <a:ext uri="{FF2B5EF4-FFF2-40B4-BE49-F238E27FC236}">
                  <a16:creationId xmlns:a16="http://schemas.microsoft.com/office/drawing/2014/main" id="{788FB6C0-7FCE-4DCC-B9AA-A003D0F37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01738" y="2536716"/>
              <a:ext cx="369739" cy="369671"/>
            </a:xfrm>
            <a:prstGeom prst="rect">
              <a:avLst/>
            </a:prstGeom>
            <a:noFill/>
          </p:spPr>
        </p:pic>
        <p:pic>
          <p:nvPicPr>
            <p:cNvPr id="139" name="Picture 13" descr="E:\博士\文章\7-5p\结果\文章用结果\平板克隆\EXO SPC-A1\EXO NC ps.jpg">
              <a:extLst>
                <a:ext uri="{FF2B5EF4-FFF2-40B4-BE49-F238E27FC236}">
                  <a16:creationId xmlns:a16="http://schemas.microsoft.com/office/drawing/2014/main" id="{22687879-05EC-40C6-9116-E6A8A4ED3F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55995" y="2536716"/>
              <a:ext cx="369739" cy="369671"/>
            </a:xfrm>
            <a:prstGeom prst="rect">
              <a:avLst/>
            </a:prstGeom>
            <a:noFill/>
          </p:spPr>
        </p:pic>
        <p:pic>
          <p:nvPicPr>
            <p:cNvPr id="140" name="Picture 14" descr="E:\博士\文章\7-5p\结果\文章用结果\平板克隆\EXO SPC-A1\PBS ps.jpg">
              <a:extLst>
                <a:ext uri="{FF2B5EF4-FFF2-40B4-BE49-F238E27FC236}">
                  <a16:creationId xmlns:a16="http://schemas.microsoft.com/office/drawing/2014/main" id="{27A92172-CD4F-4006-96C7-B1A569EC2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10553" y="2536716"/>
              <a:ext cx="369739" cy="369671"/>
            </a:xfrm>
            <a:prstGeom prst="rect">
              <a:avLst/>
            </a:prstGeom>
            <a:noFill/>
          </p:spPr>
        </p:pic>
        <p:pic>
          <p:nvPicPr>
            <p:cNvPr id="141" name="Picture 15" descr="E:\博士\文章\7-5p\结果\文章用结果\平板克隆\EXO SPC-A1\R EXO 7 ps.jpg">
              <a:extLst>
                <a:ext uri="{FF2B5EF4-FFF2-40B4-BE49-F238E27FC236}">
                  <a16:creationId xmlns:a16="http://schemas.microsoft.com/office/drawing/2014/main" id="{FE80A30C-AADC-4299-8CEB-01D7BDAD28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438066" y="2536716"/>
              <a:ext cx="369739" cy="368254"/>
            </a:xfrm>
            <a:prstGeom prst="rect">
              <a:avLst/>
            </a:prstGeom>
            <a:noFill/>
          </p:spPr>
        </p:pic>
        <p:pic>
          <p:nvPicPr>
            <p:cNvPr id="142" name="Picture 16" descr="E:\博士\文章\7-5p\结果\文章用结果\平板克隆\EXO SPC-A1\R EXO NC ps.jpg">
              <a:extLst>
                <a:ext uri="{FF2B5EF4-FFF2-40B4-BE49-F238E27FC236}">
                  <a16:creationId xmlns:a16="http://schemas.microsoft.com/office/drawing/2014/main" id="{E2898E47-40BD-48DA-89B8-D64226B69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992622" y="2536716"/>
              <a:ext cx="369739" cy="369671"/>
            </a:xfrm>
            <a:prstGeom prst="rect">
              <a:avLst/>
            </a:prstGeom>
            <a:noFill/>
          </p:spPr>
        </p:pic>
        <p:pic>
          <p:nvPicPr>
            <p:cNvPr id="143" name="Picture 17" descr="E:\博士\文章\7-5p\结果\文章用结果\平板克隆\EXO SPC-A1\R PBS ps.jpg">
              <a:extLst>
                <a:ext uri="{FF2B5EF4-FFF2-40B4-BE49-F238E27FC236}">
                  <a16:creationId xmlns:a16="http://schemas.microsoft.com/office/drawing/2014/main" id="{0D78E314-3F54-419A-9B6F-E35413345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547180" y="2536716"/>
              <a:ext cx="369739" cy="369671"/>
            </a:xfrm>
            <a:prstGeom prst="rect">
              <a:avLst/>
            </a:prstGeom>
            <a:noFill/>
          </p:spPr>
        </p:pic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FFFA7DA-7A4E-459B-967A-2E8503B360A1}"/>
              </a:ext>
            </a:extLst>
          </p:cNvPr>
          <p:cNvGrpSpPr/>
          <p:nvPr/>
        </p:nvGrpSpPr>
        <p:grpSpPr>
          <a:xfrm>
            <a:off x="510799" y="316447"/>
            <a:ext cx="1475567" cy="1046986"/>
            <a:chOff x="1180650" y="3304195"/>
            <a:chExt cx="1475567" cy="1046986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BF03C953-2242-453E-B82D-C4D64B38A297}"/>
                </a:ext>
              </a:extLst>
            </p:cNvPr>
            <p:cNvGrpSpPr/>
            <p:nvPr/>
          </p:nvGrpSpPr>
          <p:grpSpPr>
            <a:xfrm>
              <a:off x="1180650" y="3304195"/>
              <a:ext cx="1475567" cy="1046986"/>
              <a:chOff x="1180650" y="3304195"/>
              <a:chExt cx="1475567" cy="1046986"/>
            </a:xfrm>
          </p:grpSpPr>
          <p:sp>
            <p:nvSpPr>
              <p:cNvPr id="285" name="文本框 284">
                <a:extLst>
                  <a:ext uri="{FF2B5EF4-FFF2-40B4-BE49-F238E27FC236}">
                    <a16:creationId xmlns:a16="http://schemas.microsoft.com/office/drawing/2014/main" id="{6396BF7A-BF02-4B42-BE9C-DE3F0F311453}"/>
                  </a:ext>
                </a:extLst>
              </p:cNvPr>
              <p:cNvSpPr txBox="1"/>
              <p:nvPr/>
            </p:nvSpPr>
            <p:spPr>
              <a:xfrm>
                <a:off x="1229460" y="3433755"/>
                <a:ext cx="314510" cy="802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150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125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100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75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50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25</a:t>
                </a:r>
              </a:p>
              <a:p>
                <a:pPr defTabSz="974141">
                  <a:lnSpc>
                    <a:spcPts val="84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  0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组合 145">
                <a:extLst>
                  <a:ext uri="{FF2B5EF4-FFF2-40B4-BE49-F238E27FC236}">
                    <a16:creationId xmlns:a16="http://schemas.microsoft.com/office/drawing/2014/main" id="{9795D829-A10A-47F0-BC8B-A72592A47CFB}"/>
                  </a:ext>
                </a:extLst>
              </p:cNvPr>
              <p:cNvGrpSpPr/>
              <p:nvPr/>
            </p:nvGrpSpPr>
            <p:grpSpPr>
              <a:xfrm>
                <a:off x="1180650" y="3304195"/>
                <a:ext cx="1091104" cy="1046986"/>
                <a:chOff x="1180650" y="3304195"/>
                <a:chExt cx="1091104" cy="1046986"/>
              </a:xfrm>
            </p:grpSpPr>
            <p:sp>
              <p:nvSpPr>
                <p:cNvPr id="148" name="TextBox 244">
                  <a:extLst>
                    <a:ext uri="{FF2B5EF4-FFF2-40B4-BE49-F238E27FC236}">
                      <a16:creationId xmlns:a16="http://schemas.microsoft.com/office/drawing/2014/main" id="{3101E162-A16E-4725-81DE-3895340EE1E0}"/>
                    </a:ext>
                  </a:extLst>
                </p:cNvPr>
                <p:cNvSpPr txBox="1"/>
                <p:nvPr/>
              </p:nvSpPr>
              <p:spPr>
                <a:xfrm rot="16200000">
                  <a:off x="882580" y="3737889"/>
                  <a:ext cx="770858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Proliferation (%)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47" name="Picture 6" descr="H:\文章用结果\CCK-8\稳转SPC-A1\SPC-A1-1副本.jpg">
                  <a:extLst>
                    <a:ext uri="{FF2B5EF4-FFF2-40B4-BE49-F238E27FC236}">
                      <a16:creationId xmlns:a16="http://schemas.microsoft.com/office/drawing/2014/main" id="{F1B9D19E-75C5-4AF5-920E-9F64EFF3E2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1465719" y="3501078"/>
                  <a:ext cx="803226" cy="643029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150" name="组合 149">
                  <a:extLst>
                    <a:ext uri="{FF2B5EF4-FFF2-40B4-BE49-F238E27FC236}">
                      <a16:creationId xmlns:a16="http://schemas.microsoft.com/office/drawing/2014/main" id="{1AAAE925-C069-41DD-B131-E33D281FA6CE}"/>
                    </a:ext>
                  </a:extLst>
                </p:cNvPr>
                <p:cNvGrpSpPr/>
                <p:nvPr/>
              </p:nvGrpSpPr>
              <p:grpSpPr>
                <a:xfrm>
                  <a:off x="1438089" y="4087398"/>
                  <a:ext cx="833665" cy="263783"/>
                  <a:chOff x="1729380" y="5828577"/>
                  <a:chExt cx="934224" cy="295655"/>
                </a:xfrm>
              </p:grpSpPr>
              <p:sp>
                <p:nvSpPr>
                  <p:cNvPr id="156" name="TextBox 532">
                    <a:extLst>
                      <a:ext uri="{FF2B5EF4-FFF2-40B4-BE49-F238E27FC236}">
                        <a16:creationId xmlns:a16="http://schemas.microsoft.com/office/drawing/2014/main" id="{DEEEEE1C-012A-4CDC-BD93-732FD0D480F5}"/>
                      </a:ext>
                    </a:extLst>
                  </p:cNvPr>
                  <p:cNvSpPr txBox="1"/>
                  <p:nvPr/>
                </p:nvSpPr>
                <p:spPr>
                  <a:xfrm>
                    <a:off x="1957605" y="5917253"/>
                    <a:ext cx="504000" cy="20697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Time (d)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2" name="TextBox 528">
                    <a:extLst>
                      <a:ext uri="{FF2B5EF4-FFF2-40B4-BE49-F238E27FC236}">
                        <a16:creationId xmlns:a16="http://schemas.microsoft.com/office/drawing/2014/main" id="{B13F4665-4DEF-485E-AB17-E5866EA19E86}"/>
                      </a:ext>
                    </a:extLst>
                  </p:cNvPr>
                  <p:cNvSpPr txBox="1"/>
                  <p:nvPr/>
                </p:nvSpPr>
                <p:spPr>
                  <a:xfrm>
                    <a:off x="1935937" y="5828577"/>
                    <a:ext cx="108000" cy="20697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3" name="TextBox 529">
                    <a:extLst>
                      <a:ext uri="{FF2B5EF4-FFF2-40B4-BE49-F238E27FC236}">
                        <a16:creationId xmlns:a16="http://schemas.microsoft.com/office/drawing/2014/main" id="{E15DBADD-73B5-4936-A16D-2D78AAB9F65A}"/>
                      </a:ext>
                    </a:extLst>
                  </p:cNvPr>
                  <p:cNvSpPr txBox="1"/>
                  <p:nvPr/>
                </p:nvSpPr>
                <p:spPr>
                  <a:xfrm>
                    <a:off x="2142492" y="5828579"/>
                    <a:ext cx="108000" cy="20697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4" name="TextBox 530">
                    <a:extLst>
                      <a:ext uri="{FF2B5EF4-FFF2-40B4-BE49-F238E27FC236}">
                        <a16:creationId xmlns:a16="http://schemas.microsoft.com/office/drawing/2014/main" id="{054B7F54-DCE9-426D-9043-8758631EB93A}"/>
                      </a:ext>
                    </a:extLst>
                  </p:cNvPr>
                  <p:cNvSpPr txBox="1"/>
                  <p:nvPr/>
                </p:nvSpPr>
                <p:spPr>
                  <a:xfrm>
                    <a:off x="2349049" y="5828579"/>
                    <a:ext cx="108000" cy="20697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5" name="TextBox 531">
                    <a:extLst>
                      <a:ext uri="{FF2B5EF4-FFF2-40B4-BE49-F238E27FC236}">
                        <a16:creationId xmlns:a16="http://schemas.microsoft.com/office/drawing/2014/main" id="{9BE37441-5AE9-4392-99B9-FB081C2EB370}"/>
                      </a:ext>
                    </a:extLst>
                  </p:cNvPr>
                  <p:cNvSpPr txBox="1"/>
                  <p:nvPr/>
                </p:nvSpPr>
                <p:spPr>
                  <a:xfrm>
                    <a:off x="2555604" y="5828579"/>
                    <a:ext cx="108000" cy="20697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7" name="TextBox 533">
                    <a:extLst>
                      <a:ext uri="{FF2B5EF4-FFF2-40B4-BE49-F238E27FC236}">
                        <a16:creationId xmlns:a16="http://schemas.microsoft.com/office/drawing/2014/main" id="{3431FEDF-E0F4-41AC-B422-5E3B24116817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380" y="5828580"/>
                    <a:ext cx="108000" cy="20697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51" name="TextBox 543">
                  <a:extLst>
                    <a:ext uri="{FF2B5EF4-FFF2-40B4-BE49-F238E27FC236}">
                      <a16:creationId xmlns:a16="http://schemas.microsoft.com/office/drawing/2014/main" id="{0142EB5B-12F6-4ADC-AA59-1500A1B2C546}"/>
                    </a:ext>
                  </a:extLst>
                </p:cNvPr>
                <p:cNvSpPr txBox="1"/>
                <p:nvPr/>
              </p:nvSpPr>
              <p:spPr>
                <a:xfrm>
                  <a:off x="1545373" y="3304195"/>
                  <a:ext cx="64250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SPC-A1</a:t>
                  </a:r>
                  <a:endParaRPr lang="zh-CN" altLang="en-US" sz="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6" name="文本框 285">
                <a:extLst>
                  <a:ext uri="{FF2B5EF4-FFF2-40B4-BE49-F238E27FC236}">
                    <a16:creationId xmlns:a16="http://schemas.microsoft.com/office/drawing/2014/main" id="{92B48A1A-053E-41E7-8880-90BAE004B903}"/>
                  </a:ext>
                </a:extLst>
              </p:cNvPr>
              <p:cNvSpPr txBox="1"/>
              <p:nvPr/>
            </p:nvSpPr>
            <p:spPr>
              <a:xfrm>
                <a:off x="2376973" y="3380038"/>
                <a:ext cx="279244" cy="542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(1)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(2)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(3)</a:t>
                </a:r>
              </a:p>
              <a:p>
                <a:pPr defTabSz="974141">
                  <a:lnSpc>
                    <a:spcPts val="85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(4)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59" name="Picture 7" descr="H:\文章用结果\CCK-8\稳转SPC-A1\Data 1 - 副本.jpg">
              <a:extLst>
                <a:ext uri="{FF2B5EF4-FFF2-40B4-BE49-F238E27FC236}">
                  <a16:creationId xmlns:a16="http://schemas.microsoft.com/office/drawing/2014/main" id="{657DF2C7-5564-41C1-AE0F-20F1081DA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335139" y="3480341"/>
              <a:ext cx="128912" cy="385251"/>
            </a:xfrm>
            <a:prstGeom prst="rect">
              <a:avLst/>
            </a:prstGeom>
            <a:noFill/>
          </p:spPr>
        </p:pic>
      </p:grpSp>
      <p:grpSp>
        <p:nvGrpSpPr>
          <p:cNvPr id="223" name="组合 222">
            <a:extLst>
              <a:ext uri="{FF2B5EF4-FFF2-40B4-BE49-F238E27FC236}">
                <a16:creationId xmlns:a16="http://schemas.microsoft.com/office/drawing/2014/main" id="{879933B9-89C9-4C0D-BF88-A1996204EC85}"/>
              </a:ext>
            </a:extLst>
          </p:cNvPr>
          <p:cNvGrpSpPr/>
          <p:nvPr/>
        </p:nvGrpSpPr>
        <p:grpSpPr>
          <a:xfrm>
            <a:off x="131280" y="7949170"/>
            <a:ext cx="4211063" cy="527584"/>
            <a:chOff x="-24690" y="6996868"/>
            <a:chExt cx="3817579" cy="481786"/>
          </a:xfrm>
        </p:grpSpPr>
        <p:grpSp>
          <p:nvGrpSpPr>
            <p:cNvPr id="224" name="组合 223">
              <a:extLst>
                <a:ext uri="{FF2B5EF4-FFF2-40B4-BE49-F238E27FC236}">
                  <a16:creationId xmlns:a16="http://schemas.microsoft.com/office/drawing/2014/main" id="{4A27F06D-22B3-4AC2-B339-A29371C38D45}"/>
                </a:ext>
              </a:extLst>
            </p:cNvPr>
            <p:cNvGrpSpPr/>
            <p:nvPr/>
          </p:nvGrpSpPr>
          <p:grpSpPr>
            <a:xfrm>
              <a:off x="-24690" y="6996868"/>
              <a:ext cx="3817579" cy="481786"/>
              <a:chOff x="-24690" y="6996868"/>
              <a:chExt cx="3817579" cy="481786"/>
            </a:xfrm>
          </p:grpSpPr>
          <p:grpSp>
            <p:nvGrpSpPr>
              <p:cNvPr id="226" name="组合 225">
                <a:extLst>
                  <a:ext uri="{FF2B5EF4-FFF2-40B4-BE49-F238E27FC236}">
                    <a16:creationId xmlns:a16="http://schemas.microsoft.com/office/drawing/2014/main" id="{9D4FF3D7-15E7-4501-9BA7-BDB864277075}"/>
                  </a:ext>
                </a:extLst>
              </p:cNvPr>
              <p:cNvGrpSpPr/>
              <p:nvPr/>
            </p:nvGrpSpPr>
            <p:grpSpPr>
              <a:xfrm>
                <a:off x="-24690" y="6996868"/>
                <a:ext cx="3753845" cy="481786"/>
                <a:chOff x="-24690" y="6996868"/>
                <a:chExt cx="3753845" cy="481786"/>
              </a:xfrm>
            </p:grpSpPr>
            <p:pic>
              <p:nvPicPr>
                <p:cNvPr id="239" name="Picture 11" descr="E:\博士\文章\7-5p\结果\文章用结果\迁移\EXO\SPC-A1\R EXO 7\图像_13848.jpg">
                  <a:extLst>
                    <a:ext uri="{FF2B5EF4-FFF2-40B4-BE49-F238E27FC236}">
                      <a16:creationId xmlns:a16="http://schemas.microsoft.com/office/drawing/2014/main" id="{53D872DD-91F3-4E12-BCF4-740A3C9A0C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3151173" y="7007333"/>
                  <a:ext cx="577982" cy="434823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0" name="Picture 13" descr="E:\博士\文章\7-5p\结果\文章用结果\迁移\EXO\SPC-A1\R EXO NC\图像_13757.jpg">
                  <a:extLst>
                    <a:ext uri="{FF2B5EF4-FFF2-40B4-BE49-F238E27FC236}">
                      <a16:creationId xmlns:a16="http://schemas.microsoft.com/office/drawing/2014/main" id="{6ED66905-E61D-4B8B-9122-DC30CEF6F5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2554506" y="7007333"/>
                  <a:ext cx="577982" cy="434823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1" name="Picture 14" descr="E:\博士\文章\7-5p\结果\文章用结果\迁移\EXO\SPC-A1\R PBS\图像_13676.jpg">
                  <a:extLst>
                    <a:ext uri="{FF2B5EF4-FFF2-40B4-BE49-F238E27FC236}">
                      <a16:creationId xmlns:a16="http://schemas.microsoft.com/office/drawing/2014/main" id="{F07355C7-032E-4B50-BDDE-DC8E28DBA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957837" y="7007333"/>
                  <a:ext cx="577982" cy="434823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2" name="Picture 9" descr="E:\博士\文章\7-5p\结果\文章用结果\迁移\EXO\SPC-A1\EXO NC\图像_13694.jpg">
                  <a:extLst>
                    <a:ext uri="{FF2B5EF4-FFF2-40B4-BE49-F238E27FC236}">
                      <a16:creationId xmlns:a16="http://schemas.microsoft.com/office/drawing/2014/main" id="{C59175FC-5F35-48A7-A622-44A07AB706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764502" y="7007333"/>
                  <a:ext cx="577982" cy="434823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3" name="Picture 10" descr="E:\博士\文章\7-5p\结果\文章用结果\迁移\EXO\SPC-A1\PBS\图像_13607.jpg">
                  <a:extLst>
                    <a:ext uri="{FF2B5EF4-FFF2-40B4-BE49-F238E27FC236}">
                      <a16:creationId xmlns:a16="http://schemas.microsoft.com/office/drawing/2014/main" id="{0812A2FA-C836-4C9A-84F0-AC1019836E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167834" y="7007333"/>
                  <a:ext cx="577982" cy="434824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4" name="Picture 8" descr="E:\博士\文章\7-5p\结果\文章用结果\迁移\EXO\SPC-A1\EXO 7\图像_13818.jpg">
                  <a:extLst>
                    <a:ext uri="{FF2B5EF4-FFF2-40B4-BE49-F238E27FC236}">
                      <a16:creationId xmlns:a16="http://schemas.microsoft.com/office/drawing/2014/main" id="{81E5CCF3-2F94-4E65-9690-4A851D3579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1361170" y="7007333"/>
                  <a:ext cx="577982" cy="434823"/>
                </a:xfrm>
                <a:prstGeom prst="rect">
                  <a:avLst/>
                </a:prstGeom>
                <a:noFill/>
              </p:spPr>
            </p:pic>
            <p:sp>
              <p:nvSpPr>
                <p:cNvPr id="245" name="TextBox 452">
                  <a:extLst>
                    <a:ext uri="{FF2B5EF4-FFF2-40B4-BE49-F238E27FC236}">
                      <a16:creationId xmlns:a16="http://schemas.microsoft.com/office/drawing/2014/main" id="{EAED63BF-F198-4A62-8070-B21E51CF0491}"/>
                    </a:ext>
                  </a:extLst>
                </p:cNvPr>
                <p:cNvSpPr txBox="1"/>
                <p:nvPr/>
              </p:nvSpPr>
              <p:spPr>
                <a:xfrm rot="16200000">
                  <a:off x="-186387" y="7158565"/>
                  <a:ext cx="481786" cy="158392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SPC-A1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27" name="组合 226">
                <a:extLst>
                  <a:ext uri="{FF2B5EF4-FFF2-40B4-BE49-F238E27FC236}">
                    <a16:creationId xmlns:a16="http://schemas.microsoft.com/office/drawing/2014/main" id="{7D03A5C4-5D59-4350-B9A6-5910B635ACE9}"/>
                  </a:ext>
                </a:extLst>
              </p:cNvPr>
              <p:cNvGrpSpPr/>
              <p:nvPr/>
            </p:nvGrpSpPr>
            <p:grpSpPr>
              <a:xfrm>
                <a:off x="518940" y="7310719"/>
                <a:ext cx="3273949" cy="123614"/>
                <a:chOff x="518940" y="7310719"/>
                <a:chExt cx="3273949" cy="123614"/>
              </a:xfrm>
            </p:grpSpPr>
            <p:sp>
              <p:nvSpPr>
                <p:cNvPr id="228" name="TextBox 404">
                  <a:extLst>
                    <a:ext uri="{FF2B5EF4-FFF2-40B4-BE49-F238E27FC236}">
                      <a16:creationId xmlns:a16="http://schemas.microsoft.com/office/drawing/2014/main" id="{6C6ED18B-23EC-4910-806F-D259A2F125AB}"/>
                    </a:ext>
                  </a:extLst>
                </p:cNvPr>
                <p:cNvSpPr txBox="1"/>
                <p:nvPr/>
              </p:nvSpPr>
              <p:spPr>
                <a:xfrm>
                  <a:off x="1713058" y="7310719"/>
                  <a:ext cx="289125" cy="123614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229" name="直接连接符 228">
                  <a:extLst>
                    <a:ext uri="{FF2B5EF4-FFF2-40B4-BE49-F238E27FC236}">
                      <a16:creationId xmlns:a16="http://schemas.microsoft.com/office/drawing/2014/main" id="{A1E41F38-B547-4794-A83A-A5037245634E}"/>
                    </a:ext>
                  </a:extLst>
                </p:cNvPr>
                <p:cNvCxnSpPr/>
                <p:nvPr/>
              </p:nvCxnSpPr>
              <p:spPr>
                <a:xfrm>
                  <a:off x="1809508" y="7411433"/>
                  <a:ext cx="9637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0" name="TextBox 408">
                  <a:extLst>
                    <a:ext uri="{FF2B5EF4-FFF2-40B4-BE49-F238E27FC236}">
                      <a16:creationId xmlns:a16="http://schemas.microsoft.com/office/drawing/2014/main" id="{04DD445A-6B51-43F0-AC94-F24E022B2731}"/>
                    </a:ext>
                  </a:extLst>
                </p:cNvPr>
                <p:cNvSpPr txBox="1"/>
                <p:nvPr/>
              </p:nvSpPr>
              <p:spPr>
                <a:xfrm>
                  <a:off x="1115527" y="7310719"/>
                  <a:ext cx="289125" cy="123614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231" name="直接连接符 230">
                  <a:extLst>
                    <a:ext uri="{FF2B5EF4-FFF2-40B4-BE49-F238E27FC236}">
                      <a16:creationId xmlns:a16="http://schemas.microsoft.com/office/drawing/2014/main" id="{2F9D45FC-A17E-4A96-BC60-8CF661EEC6D7}"/>
                    </a:ext>
                  </a:extLst>
                </p:cNvPr>
                <p:cNvCxnSpPr/>
                <p:nvPr/>
              </p:nvCxnSpPr>
              <p:spPr>
                <a:xfrm>
                  <a:off x="1211977" y="7411433"/>
                  <a:ext cx="9637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TextBox 412">
                  <a:extLst>
                    <a:ext uri="{FF2B5EF4-FFF2-40B4-BE49-F238E27FC236}">
                      <a16:creationId xmlns:a16="http://schemas.microsoft.com/office/drawing/2014/main" id="{4B8A85C4-1203-4496-926B-882CA43D5890}"/>
                    </a:ext>
                  </a:extLst>
                </p:cNvPr>
                <p:cNvSpPr txBox="1"/>
                <p:nvPr/>
              </p:nvSpPr>
              <p:spPr>
                <a:xfrm>
                  <a:off x="3503764" y="7310719"/>
                  <a:ext cx="289125" cy="123614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sp>
              <p:nvSpPr>
                <p:cNvPr id="233" name="TextBox 443">
                  <a:extLst>
                    <a:ext uri="{FF2B5EF4-FFF2-40B4-BE49-F238E27FC236}">
                      <a16:creationId xmlns:a16="http://schemas.microsoft.com/office/drawing/2014/main" id="{B505F9B2-48F3-4744-B89C-0D175E5121BD}"/>
                    </a:ext>
                  </a:extLst>
                </p:cNvPr>
                <p:cNvSpPr txBox="1"/>
                <p:nvPr/>
              </p:nvSpPr>
              <p:spPr>
                <a:xfrm>
                  <a:off x="2907177" y="7310719"/>
                  <a:ext cx="289125" cy="123614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234" name="直接连接符 233">
                  <a:extLst>
                    <a:ext uri="{FF2B5EF4-FFF2-40B4-BE49-F238E27FC236}">
                      <a16:creationId xmlns:a16="http://schemas.microsoft.com/office/drawing/2014/main" id="{42F7843A-FB17-4ACD-A8B5-61A8AFDB633D}"/>
                    </a:ext>
                  </a:extLst>
                </p:cNvPr>
                <p:cNvCxnSpPr/>
                <p:nvPr/>
              </p:nvCxnSpPr>
              <p:spPr>
                <a:xfrm>
                  <a:off x="3003627" y="7411433"/>
                  <a:ext cx="9637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5" name="TextBox 446">
                  <a:extLst>
                    <a:ext uri="{FF2B5EF4-FFF2-40B4-BE49-F238E27FC236}">
                      <a16:creationId xmlns:a16="http://schemas.microsoft.com/office/drawing/2014/main" id="{238AD91B-1430-4D33-8BC2-E20C2BB3C3FB}"/>
                    </a:ext>
                  </a:extLst>
                </p:cNvPr>
                <p:cNvSpPr txBox="1"/>
                <p:nvPr/>
              </p:nvSpPr>
              <p:spPr>
                <a:xfrm>
                  <a:off x="2310590" y="7310719"/>
                  <a:ext cx="289125" cy="123614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236" name="直接连接符 235">
                  <a:extLst>
                    <a:ext uri="{FF2B5EF4-FFF2-40B4-BE49-F238E27FC236}">
                      <a16:creationId xmlns:a16="http://schemas.microsoft.com/office/drawing/2014/main" id="{8BAFF015-AFE6-4B66-BA43-FE16C700C928}"/>
                    </a:ext>
                  </a:extLst>
                </p:cNvPr>
                <p:cNvCxnSpPr/>
                <p:nvPr/>
              </p:nvCxnSpPr>
              <p:spPr>
                <a:xfrm>
                  <a:off x="2407040" y="7411433"/>
                  <a:ext cx="9637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7" name="TextBox 448">
                  <a:extLst>
                    <a:ext uri="{FF2B5EF4-FFF2-40B4-BE49-F238E27FC236}">
                      <a16:creationId xmlns:a16="http://schemas.microsoft.com/office/drawing/2014/main" id="{6B0B2FF4-48C3-4A03-AD4C-52E2C78661D1}"/>
                    </a:ext>
                  </a:extLst>
                </p:cNvPr>
                <p:cNvSpPr txBox="1"/>
                <p:nvPr/>
              </p:nvSpPr>
              <p:spPr>
                <a:xfrm>
                  <a:off x="518940" y="7310719"/>
                  <a:ext cx="289125" cy="123614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238" name="直接连接符 237">
                  <a:extLst>
                    <a:ext uri="{FF2B5EF4-FFF2-40B4-BE49-F238E27FC236}">
                      <a16:creationId xmlns:a16="http://schemas.microsoft.com/office/drawing/2014/main" id="{1081FC6C-2D40-4574-A873-2F165A59C955}"/>
                    </a:ext>
                  </a:extLst>
                </p:cNvPr>
                <p:cNvCxnSpPr/>
                <p:nvPr/>
              </p:nvCxnSpPr>
              <p:spPr>
                <a:xfrm>
                  <a:off x="615390" y="7411433"/>
                  <a:ext cx="9637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25" name="直接连接符 224">
              <a:extLst>
                <a:ext uri="{FF2B5EF4-FFF2-40B4-BE49-F238E27FC236}">
                  <a16:creationId xmlns:a16="http://schemas.microsoft.com/office/drawing/2014/main" id="{C3887A40-861F-40BD-8602-E037A3FDBF20}"/>
                </a:ext>
              </a:extLst>
            </p:cNvPr>
            <p:cNvCxnSpPr/>
            <p:nvPr/>
          </p:nvCxnSpPr>
          <p:spPr>
            <a:xfrm>
              <a:off x="3600213" y="7411433"/>
              <a:ext cx="963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6182C505-C405-4D54-9E2A-ED669184ADCD}"/>
              </a:ext>
            </a:extLst>
          </p:cNvPr>
          <p:cNvGrpSpPr/>
          <p:nvPr/>
        </p:nvGrpSpPr>
        <p:grpSpPr>
          <a:xfrm>
            <a:off x="2670730" y="175495"/>
            <a:ext cx="3143673" cy="1073771"/>
            <a:chOff x="2670730" y="175495"/>
            <a:chExt cx="3143673" cy="1073771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19EC2427-DB06-447D-95D2-6AEC1A8E6DFE}"/>
                </a:ext>
              </a:extLst>
            </p:cNvPr>
            <p:cNvGrpSpPr/>
            <p:nvPr/>
          </p:nvGrpSpPr>
          <p:grpSpPr>
            <a:xfrm>
              <a:off x="2670730" y="535488"/>
              <a:ext cx="1856483" cy="481786"/>
              <a:chOff x="60436" y="934209"/>
              <a:chExt cx="1856483" cy="481786"/>
            </a:xfrm>
          </p:grpSpPr>
          <p:sp>
            <p:nvSpPr>
              <p:cNvPr id="26" name="TextBox 16">
                <a:extLst>
                  <a:ext uri="{FF2B5EF4-FFF2-40B4-BE49-F238E27FC236}">
                    <a16:creationId xmlns:a16="http://schemas.microsoft.com/office/drawing/2014/main" id="{75579482-03F7-427C-8275-E5E19E20AF01}"/>
                  </a:ext>
                </a:extLst>
              </p:cNvPr>
              <p:cNvSpPr txBox="1"/>
              <p:nvPr/>
            </p:nvSpPr>
            <p:spPr>
              <a:xfrm rot="16200000">
                <a:off x="-93098" y="1087743"/>
                <a:ext cx="481786" cy="174718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SPC-A1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7" name="Picture 7" descr="E:\博士\文章\7-5p\结果\文章用结果\平板克隆\SPC-A1\7 D ps-1.jpg">
                <a:extLst>
                  <a:ext uri="{FF2B5EF4-FFF2-40B4-BE49-F238E27FC236}">
                    <a16:creationId xmlns:a16="http://schemas.microsoft.com/office/drawing/2014/main" id="{29C73810-A4DE-46A4-B561-734252FCEF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1101738" y="1009697"/>
                <a:ext cx="369739" cy="369671"/>
              </a:xfrm>
              <a:prstGeom prst="rect">
                <a:avLst/>
              </a:prstGeom>
              <a:noFill/>
            </p:spPr>
          </p:pic>
          <p:pic>
            <p:nvPicPr>
              <p:cNvPr id="28" name="Picture 8" descr="E:\博士\文章\7-5p\结果\文章用结果\平板克隆\SPC-A1\7 R ps-1.jpg">
                <a:extLst>
                  <a:ext uri="{FF2B5EF4-FFF2-40B4-BE49-F238E27FC236}">
                    <a16:creationId xmlns:a16="http://schemas.microsoft.com/office/drawing/2014/main" id="{3C78D63B-C492-4320-85E9-4A561BA380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/>
              <a:srcRect/>
              <a:stretch>
                <a:fillRect/>
              </a:stretch>
            </p:blipFill>
            <p:spPr bwMode="auto">
              <a:xfrm>
                <a:off x="1547180" y="1009697"/>
                <a:ext cx="369739" cy="369671"/>
              </a:xfrm>
              <a:prstGeom prst="rect">
                <a:avLst/>
              </a:prstGeom>
              <a:noFill/>
            </p:spPr>
          </p:pic>
          <p:pic>
            <p:nvPicPr>
              <p:cNvPr id="29" name="Picture 10" descr="E:\博士\文章\7-5p\结果\文章用结果\平板克隆\SPC-A1\NC-D ps-1.jpg">
                <a:extLst>
                  <a:ext uri="{FF2B5EF4-FFF2-40B4-BE49-F238E27FC236}">
                    <a16:creationId xmlns:a16="http://schemas.microsoft.com/office/drawing/2014/main" id="{A75D23FC-69C4-47EE-AA5B-2C868BFF79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 bwMode="auto">
              <a:xfrm>
                <a:off x="210855" y="1009697"/>
                <a:ext cx="369739" cy="369671"/>
              </a:xfrm>
              <a:prstGeom prst="rect">
                <a:avLst/>
              </a:prstGeom>
              <a:noFill/>
            </p:spPr>
          </p:pic>
          <p:pic>
            <p:nvPicPr>
              <p:cNvPr id="30" name="Picture 11" descr="E:\博士\文章\7-5p\结果\文章用结果\平板克隆\SPC-A1\NC-R ps-1.jpg">
                <a:extLst>
                  <a:ext uri="{FF2B5EF4-FFF2-40B4-BE49-F238E27FC236}">
                    <a16:creationId xmlns:a16="http://schemas.microsoft.com/office/drawing/2014/main" id="{C85AB3B7-BDAD-4F69-B12C-BFFF90F29D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/>
              <a:srcRect/>
              <a:stretch>
                <a:fillRect/>
              </a:stretch>
            </p:blipFill>
            <p:spPr bwMode="auto">
              <a:xfrm>
                <a:off x="656296" y="1009697"/>
                <a:ext cx="369739" cy="369671"/>
              </a:xfrm>
              <a:prstGeom prst="rect">
                <a:avLst/>
              </a:prstGeom>
              <a:noFill/>
            </p:spPr>
          </p:pic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5DE145EA-AB5C-4346-A989-4E7F3C37378E}"/>
                </a:ext>
              </a:extLst>
            </p:cNvPr>
            <p:cNvGrpSpPr/>
            <p:nvPr/>
          </p:nvGrpSpPr>
          <p:grpSpPr>
            <a:xfrm>
              <a:off x="4574365" y="175495"/>
              <a:ext cx="1240038" cy="1073771"/>
              <a:chOff x="3101756" y="260555"/>
              <a:chExt cx="1240038" cy="1073771"/>
            </a:xfrm>
          </p:grpSpPr>
          <p:sp>
            <p:nvSpPr>
              <p:cNvPr id="279" name="文本框 278">
                <a:extLst>
                  <a:ext uri="{FF2B5EF4-FFF2-40B4-BE49-F238E27FC236}">
                    <a16:creationId xmlns:a16="http://schemas.microsoft.com/office/drawing/2014/main" id="{65595678-6767-4928-9B9B-9DEFFEA8F3AF}"/>
                  </a:ext>
                </a:extLst>
              </p:cNvPr>
              <p:cNvSpPr txBox="1"/>
              <p:nvPr/>
            </p:nvSpPr>
            <p:spPr>
              <a:xfrm flipH="1">
                <a:off x="3160916" y="367743"/>
                <a:ext cx="339213" cy="920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500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400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300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200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  0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F1C09202-1E0E-44DC-810B-ABBD27140BF0}"/>
                  </a:ext>
                </a:extLst>
              </p:cNvPr>
              <p:cNvGrpSpPr/>
              <p:nvPr/>
            </p:nvGrpSpPr>
            <p:grpSpPr>
              <a:xfrm>
                <a:off x="3101756" y="308942"/>
                <a:ext cx="1010035" cy="1025384"/>
                <a:chOff x="3101756" y="308942"/>
                <a:chExt cx="1010035" cy="1025384"/>
              </a:xfrm>
            </p:grpSpPr>
            <p:pic>
              <p:nvPicPr>
                <p:cNvPr id="5" name="Picture 16" descr="H:\文章用结果\平板克隆\A549\2.jpg">
                  <a:extLst>
                    <a:ext uri="{FF2B5EF4-FFF2-40B4-BE49-F238E27FC236}">
                      <a16:creationId xmlns:a16="http://schemas.microsoft.com/office/drawing/2014/main" id="{96CE6430-B9B9-4FCD-9F3C-28C08DA630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/>
                <a:srcRect/>
                <a:stretch>
                  <a:fillRect/>
                </a:stretch>
              </p:blipFill>
              <p:spPr bwMode="auto">
                <a:xfrm>
                  <a:off x="3982878" y="500753"/>
                  <a:ext cx="128913" cy="63737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6" name="组合 5">
                  <a:extLst>
                    <a:ext uri="{FF2B5EF4-FFF2-40B4-BE49-F238E27FC236}">
                      <a16:creationId xmlns:a16="http://schemas.microsoft.com/office/drawing/2014/main" id="{BBFD6890-6350-4EE3-AA55-2AA6687C3E25}"/>
                    </a:ext>
                  </a:extLst>
                </p:cNvPr>
                <p:cNvGrpSpPr/>
                <p:nvPr/>
              </p:nvGrpSpPr>
              <p:grpSpPr>
                <a:xfrm>
                  <a:off x="3101756" y="308942"/>
                  <a:ext cx="1010035" cy="1025384"/>
                  <a:chOff x="3101756" y="308942"/>
                  <a:chExt cx="1010035" cy="1025384"/>
                </a:xfrm>
              </p:grpSpPr>
              <p:pic>
                <p:nvPicPr>
                  <p:cNvPr id="7" name="Picture 15" descr="H:\文章用结果\平板克隆\A549\1.jpg">
                    <a:extLst>
                      <a:ext uri="{FF2B5EF4-FFF2-40B4-BE49-F238E27FC236}">
                        <a16:creationId xmlns:a16="http://schemas.microsoft.com/office/drawing/2014/main" id="{D7AD0957-DA2F-45BC-97C0-72AD906D741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4"/>
                  <a:srcRect/>
                  <a:stretch>
                    <a:fillRect/>
                  </a:stretch>
                </p:blipFill>
                <p:spPr bwMode="auto">
                  <a:xfrm>
                    <a:off x="3982878" y="372263"/>
                    <a:ext cx="128913" cy="63737"/>
                  </a:xfrm>
                  <a:prstGeom prst="rect">
                    <a:avLst/>
                  </a:prstGeom>
                  <a:noFill/>
                </p:spPr>
              </p:pic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83534860-B7BA-42ED-8083-BF314D837226}"/>
                      </a:ext>
                    </a:extLst>
                  </p:cNvPr>
                  <p:cNvGrpSpPr/>
                  <p:nvPr/>
                </p:nvGrpSpPr>
                <p:grpSpPr>
                  <a:xfrm>
                    <a:off x="3101756" y="308942"/>
                    <a:ext cx="1010035" cy="1025384"/>
                    <a:chOff x="3101756" y="308942"/>
                    <a:chExt cx="1010035" cy="1025384"/>
                  </a:xfrm>
                </p:grpSpPr>
                <p:grpSp>
                  <p:nvGrpSpPr>
                    <p:cNvPr id="9" name="组合 8">
                      <a:extLst>
                        <a:ext uri="{FF2B5EF4-FFF2-40B4-BE49-F238E27FC236}">
                          <a16:creationId xmlns:a16="http://schemas.microsoft.com/office/drawing/2014/main" id="{4102C910-9B1D-4083-83B1-4430CDC5E1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101756" y="308942"/>
                      <a:ext cx="862533" cy="1025384"/>
                      <a:chOff x="3101756" y="308942"/>
                      <a:chExt cx="862533" cy="1025384"/>
                    </a:xfrm>
                  </p:grpSpPr>
                  <p:sp>
                    <p:nvSpPr>
                      <p:cNvPr id="12" name="TextBox 74">
                        <a:extLst>
                          <a:ext uri="{FF2B5EF4-FFF2-40B4-BE49-F238E27FC236}">
                            <a16:creationId xmlns:a16="http://schemas.microsoft.com/office/drawing/2014/main" id="{6E3EEB5C-276A-4E4D-AC2F-A0B76635FB7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81597" y="308942"/>
                        <a:ext cx="319533" cy="24422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89" tIns="40794" rIns="81589" bIns="40794" rtlCol="0" anchor="ctr">
                        <a:spAutoFit/>
                      </a:bodyPr>
                      <a:lstStyle/>
                      <a:p>
                        <a:pPr algn="ctr">
                          <a:lnSpc>
                            <a:spcPct val="150000"/>
                          </a:lnSpc>
                        </a:pPr>
                        <a:r>
                          <a:rPr lang="en-US" altLang="zh-CN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***</a:t>
                        </a:r>
                      </a:p>
                    </p:txBody>
                  </p:sp>
                  <p:grpSp>
                    <p:nvGrpSpPr>
                      <p:cNvPr id="13" name="组合 12">
                        <a:extLst>
                          <a:ext uri="{FF2B5EF4-FFF2-40B4-BE49-F238E27FC236}">
                            <a16:creationId xmlns:a16="http://schemas.microsoft.com/office/drawing/2014/main" id="{CE084B96-0908-4A95-8502-36C4B5A1D5E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101756" y="420451"/>
                        <a:ext cx="862533" cy="913875"/>
                        <a:chOff x="3101756" y="420451"/>
                        <a:chExt cx="862533" cy="913875"/>
                      </a:xfrm>
                    </p:grpSpPr>
                    <p:grpSp>
                      <p:nvGrpSpPr>
                        <p:cNvPr id="14" name="组合 13">
                          <a:extLst>
                            <a:ext uri="{FF2B5EF4-FFF2-40B4-BE49-F238E27FC236}">
                              <a16:creationId xmlns:a16="http://schemas.microsoft.com/office/drawing/2014/main" id="{B18B42BA-758F-4D12-8EA3-55A1DBCDEF9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101756" y="420451"/>
                          <a:ext cx="862533" cy="835096"/>
                          <a:chOff x="3101756" y="420451"/>
                          <a:chExt cx="862533" cy="835096"/>
                        </a:xfrm>
                      </p:grpSpPr>
                      <p:grpSp>
                        <p:nvGrpSpPr>
                          <p:cNvPr id="16" name="组合 15">
                            <a:extLst>
                              <a:ext uri="{FF2B5EF4-FFF2-40B4-BE49-F238E27FC236}">
                                <a16:creationId xmlns:a16="http://schemas.microsoft.com/office/drawing/2014/main" id="{EBD7DC42-AD01-4CCD-BB24-32B9967B0AE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101756" y="420451"/>
                            <a:ext cx="862533" cy="835096"/>
                            <a:chOff x="3101756" y="420451"/>
                            <a:chExt cx="862533" cy="835096"/>
                          </a:xfrm>
                        </p:grpSpPr>
                        <p:pic>
                          <p:nvPicPr>
                            <p:cNvPr id="20" name="Picture 13" descr="H:\文章用结果\平板克隆\SPC-A1\SPC-A1-1副本.jpg">
                              <a:extLst>
                                <a:ext uri="{FF2B5EF4-FFF2-40B4-BE49-F238E27FC236}">
                                  <a16:creationId xmlns:a16="http://schemas.microsoft.com/office/drawing/2014/main" id="{9A93359A-EF35-4074-BB50-1DB31EC6F047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5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05406" y="478288"/>
                              <a:ext cx="514234" cy="722345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  <p:sp>
                          <p:nvSpPr>
                            <p:cNvPr id="21" name="TextBox 69">
                              <a:extLst>
                                <a:ext uri="{FF2B5EF4-FFF2-40B4-BE49-F238E27FC236}">
                                  <a16:creationId xmlns:a16="http://schemas.microsoft.com/office/drawing/2014/main" id="{01B162C7-F774-4DAA-8727-FCA9B414A9ED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6200000">
                              <a:off x="2771567" y="750640"/>
                              <a:ext cx="835096" cy="174718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lIns="81589" tIns="40794" rIns="81589" bIns="40794" rtlCol="0" anchor="ctr">
                              <a:spAutoFit/>
                            </a:bodyPr>
                            <a:lstStyle/>
                            <a:p>
                              <a:pPr algn="ctr"/>
                              <a:r>
                                <a:rPr lang="en-US" altLang="zh-CN" sz="6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a:t>Colony  numbers</a:t>
                              </a:r>
                              <a:endParaRPr lang="zh-CN" altLang="en-US" sz="6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22" name="TextBox 70">
                              <a:extLst>
                                <a:ext uri="{FF2B5EF4-FFF2-40B4-BE49-F238E27FC236}">
                                  <a16:creationId xmlns:a16="http://schemas.microsoft.com/office/drawing/2014/main" id="{72F19107-4F9A-409D-AECD-8CB22FD9F835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3592105" y="490693"/>
                              <a:ext cx="303292" cy="24422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lIns="81589" tIns="40794" rIns="81589" bIns="40794" rtlCol="0" anchor="ctr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50000"/>
                                </a:lnSpc>
                              </a:pPr>
                              <a:r>
                                <a:rPr lang="en-US" altLang="zh-CN" sz="8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a:t>***</a:t>
                              </a:r>
                            </a:p>
                          </p:txBody>
                        </p:sp>
                        <p:sp>
                          <p:nvSpPr>
                            <p:cNvPr id="23" name="TextBox 72">
                              <a:extLst>
                                <a:ext uri="{FF2B5EF4-FFF2-40B4-BE49-F238E27FC236}">
                                  <a16:creationId xmlns:a16="http://schemas.microsoft.com/office/drawing/2014/main" id="{1424B9E2-BF63-4963-BCEE-0CA41DE8488B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3419980" y="426461"/>
                              <a:ext cx="289637" cy="24422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lIns="81589" tIns="40794" rIns="81589" bIns="40794" rtlCol="0" anchor="ctr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50000"/>
                                </a:lnSpc>
                              </a:pPr>
                              <a:r>
                                <a:rPr lang="en-US" altLang="zh-CN" sz="8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a:t>***</a:t>
                              </a:r>
                            </a:p>
                          </p:txBody>
                        </p:sp>
                        <p:cxnSp>
                          <p:nvCxnSpPr>
                            <p:cNvPr id="24" name="直接连接符 23">
                              <a:extLst>
                                <a:ext uri="{FF2B5EF4-FFF2-40B4-BE49-F238E27FC236}">
                                  <a16:creationId xmlns:a16="http://schemas.microsoft.com/office/drawing/2014/main" id="{D24EDAE9-5C15-4A6B-AF7F-19975F665F9F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3480893" y="477512"/>
                              <a:ext cx="257000" cy="0"/>
                            </a:xfrm>
                            <a:prstGeom prst="line">
                              <a:avLst/>
                            </a:prstGeom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25" name="TextBox 76">
                              <a:extLst>
                                <a:ext uri="{FF2B5EF4-FFF2-40B4-BE49-F238E27FC236}">
                                  <a16:creationId xmlns:a16="http://schemas.microsoft.com/office/drawing/2014/main" id="{43A1CA3B-9262-4284-A0D9-434D7DC4ECE3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3670091" y="595692"/>
                              <a:ext cx="294198" cy="24422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lIns="81589" tIns="40794" rIns="81589" bIns="40794" rtlCol="0" anchor="ctr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50000"/>
                                </a:lnSpc>
                              </a:pPr>
                              <a:r>
                                <a:rPr lang="en-US" altLang="zh-CN" sz="8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a:t>***</a:t>
                              </a:r>
                            </a:p>
                          </p:txBody>
                        </p:sp>
                      </p:grpSp>
                      <p:cxnSp>
                        <p:nvCxnSpPr>
                          <p:cNvPr id="17" name="直接连接符 16">
                            <a:extLst>
                              <a:ext uri="{FF2B5EF4-FFF2-40B4-BE49-F238E27FC236}">
                                <a16:creationId xmlns:a16="http://schemas.microsoft.com/office/drawing/2014/main" id="{BB80DBED-F9DA-41E0-9AD7-97236164B101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3730101" y="771276"/>
                            <a:ext cx="128500" cy="0"/>
                          </a:xfrm>
                          <a:prstGeom prst="line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8" name="直接连接符 17">
                            <a:extLst>
                              <a:ext uri="{FF2B5EF4-FFF2-40B4-BE49-F238E27FC236}">
                                <a16:creationId xmlns:a16="http://schemas.microsoft.com/office/drawing/2014/main" id="{666C1522-05F8-498A-BDD0-1F1AC8ADF3A8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3605834" y="662982"/>
                            <a:ext cx="257000" cy="0"/>
                          </a:xfrm>
                          <a:prstGeom prst="line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9" name="直接连接符 18">
                            <a:extLst>
                              <a:ext uri="{FF2B5EF4-FFF2-40B4-BE49-F238E27FC236}">
                                <a16:creationId xmlns:a16="http://schemas.microsoft.com/office/drawing/2014/main" id="{59CF94B7-A04C-4D42-801B-0AE4A4C135E3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3480893" y="590056"/>
                            <a:ext cx="128500" cy="0"/>
                          </a:xfrm>
                          <a:prstGeom prst="line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15" name="TextBox 255">
                          <a:extLst>
                            <a:ext uri="{FF2B5EF4-FFF2-40B4-BE49-F238E27FC236}">
                              <a16:creationId xmlns:a16="http://schemas.microsoft.com/office/drawing/2014/main" id="{67476EC6-0A99-487F-80D9-44F215AB616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421873" y="1159608"/>
                          <a:ext cx="481875" cy="1747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SPC-A1</a:t>
                          </a:r>
                          <a:endParaRPr lang="zh-CN" altLang="en-US" sz="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</p:grpSp>
                <p:pic>
                  <p:nvPicPr>
                    <p:cNvPr id="10" name="Picture 14" descr="H:\文章用结果\平板克隆\A549\4.jpg">
                      <a:extLst>
                        <a:ext uri="{FF2B5EF4-FFF2-40B4-BE49-F238E27FC236}">
                          <a16:creationId xmlns:a16="http://schemas.microsoft.com/office/drawing/2014/main" id="{1827FBEE-3AAE-47FB-A35D-5948CEF59D37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6"/>
                    <a:srcRect/>
                    <a:stretch>
                      <a:fillRect/>
                    </a:stretch>
                  </p:blipFill>
                  <p:spPr bwMode="auto">
                    <a:xfrm>
                      <a:off x="3982878" y="757735"/>
                      <a:ext cx="128913" cy="63737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11" name="Picture 17" descr="H:\文章用结果\平板克隆\A549\3.jpg">
                      <a:extLst>
                        <a:ext uri="{FF2B5EF4-FFF2-40B4-BE49-F238E27FC236}">
                          <a16:creationId xmlns:a16="http://schemas.microsoft.com/office/drawing/2014/main" id="{20D96F4D-E818-4B8B-B532-154489A0CE61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7"/>
                    <a:srcRect/>
                    <a:stretch>
                      <a:fillRect/>
                    </a:stretch>
                  </p:blipFill>
                  <p:spPr bwMode="auto">
                    <a:xfrm>
                      <a:off x="3982878" y="629244"/>
                      <a:ext cx="128913" cy="63737"/>
                    </a:xfrm>
                    <a:prstGeom prst="rect">
                      <a:avLst/>
                    </a:prstGeom>
                    <a:noFill/>
                  </p:spPr>
                </p:pic>
              </p:grpSp>
            </p:grpSp>
          </p:grpSp>
          <p:sp>
            <p:nvSpPr>
              <p:cNvPr id="283" name="文本框 282">
                <a:extLst>
                  <a:ext uri="{FF2B5EF4-FFF2-40B4-BE49-F238E27FC236}">
                    <a16:creationId xmlns:a16="http://schemas.microsoft.com/office/drawing/2014/main" id="{4F719132-B4CA-4EDB-B31D-1986959FCA8E}"/>
                  </a:ext>
                </a:extLst>
              </p:cNvPr>
              <p:cNvSpPr txBox="1"/>
              <p:nvPr/>
            </p:nvSpPr>
            <p:spPr>
              <a:xfrm>
                <a:off x="4062550" y="260555"/>
                <a:ext cx="279244" cy="638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(1)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(2)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(3)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(4)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D7E25D8D-7992-4BA6-A2F9-0AD6D7653D0D}"/>
              </a:ext>
            </a:extLst>
          </p:cNvPr>
          <p:cNvGrpSpPr/>
          <p:nvPr/>
        </p:nvGrpSpPr>
        <p:grpSpPr>
          <a:xfrm>
            <a:off x="4505224" y="4465724"/>
            <a:ext cx="1517723" cy="1335043"/>
            <a:chOff x="4196461" y="2591443"/>
            <a:chExt cx="1517723" cy="1335043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CC036AC5-4511-48BC-8D49-B1E9BD4EF1C8}"/>
                </a:ext>
              </a:extLst>
            </p:cNvPr>
            <p:cNvGrpSpPr/>
            <p:nvPr/>
          </p:nvGrpSpPr>
          <p:grpSpPr>
            <a:xfrm>
              <a:off x="4196461" y="2605324"/>
              <a:ext cx="1253260" cy="1321162"/>
              <a:chOff x="4196461" y="2605324"/>
              <a:chExt cx="1253260" cy="1321162"/>
            </a:xfrm>
          </p:grpSpPr>
          <p:sp>
            <p:nvSpPr>
              <p:cNvPr id="282" name="文本框 281">
                <a:extLst>
                  <a:ext uri="{FF2B5EF4-FFF2-40B4-BE49-F238E27FC236}">
                    <a16:creationId xmlns:a16="http://schemas.microsoft.com/office/drawing/2014/main" id="{2CBA0E8D-7D7B-49B0-97A9-2807A35A4AA5}"/>
                  </a:ext>
                </a:extLst>
              </p:cNvPr>
              <p:cNvSpPr txBox="1"/>
              <p:nvPr/>
            </p:nvSpPr>
            <p:spPr>
              <a:xfrm flipH="1">
                <a:off x="4256518" y="2934402"/>
                <a:ext cx="339213" cy="920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500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400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300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200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100</a:t>
                </a:r>
              </a:p>
              <a:p>
                <a:pPr defTabSz="974141">
                  <a:lnSpc>
                    <a:spcPts val="11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   0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B8275192-1F07-4233-984E-2A10B47445B3}"/>
                  </a:ext>
                </a:extLst>
              </p:cNvPr>
              <p:cNvGrpSpPr/>
              <p:nvPr/>
            </p:nvGrpSpPr>
            <p:grpSpPr>
              <a:xfrm>
                <a:off x="4196461" y="2605324"/>
                <a:ext cx="1253260" cy="1321162"/>
                <a:chOff x="3951017" y="1631305"/>
                <a:chExt cx="1253260" cy="1321162"/>
              </a:xfrm>
            </p:grpSpPr>
            <p:grpSp>
              <p:nvGrpSpPr>
                <p:cNvPr id="80" name="组合 79">
                  <a:extLst>
                    <a:ext uri="{FF2B5EF4-FFF2-40B4-BE49-F238E27FC236}">
                      <a16:creationId xmlns:a16="http://schemas.microsoft.com/office/drawing/2014/main" id="{C4B16567-EE48-49F5-A44A-5FCDD4550C0B}"/>
                    </a:ext>
                  </a:extLst>
                </p:cNvPr>
                <p:cNvGrpSpPr/>
                <p:nvPr/>
              </p:nvGrpSpPr>
              <p:grpSpPr>
                <a:xfrm>
                  <a:off x="3951017" y="1631305"/>
                  <a:ext cx="1253260" cy="1321162"/>
                  <a:chOff x="3951017" y="1631305"/>
                  <a:chExt cx="1253260" cy="1321162"/>
                </a:xfrm>
              </p:grpSpPr>
              <p:grpSp>
                <p:nvGrpSpPr>
                  <p:cNvPr id="83" name="组合 82">
                    <a:extLst>
                      <a:ext uri="{FF2B5EF4-FFF2-40B4-BE49-F238E27FC236}">
                        <a16:creationId xmlns:a16="http://schemas.microsoft.com/office/drawing/2014/main" id="{E9A144BE-6427-47E3-B8B9-166F7C466700}"/>
                      </a:ext>
                    </a:extLst>
                  </p:cNvPr>
                  <p:cNvGrpSpPr/>
                  <p:nvPr/>
                </p:nvGrpSpPr>
                <p:grpSpPr>
                  <a:xfrm>
                    <a:off x="3951017" y="1631305"/>
                    <a:ext cx="1253260" cy="1321162"/>
                    <a:chOff x="3951017" y="1631305"/>
                    <a:chExt cx="1253260" cy="1321162"/>
                  </a:xfrm>
                </p:grpSpPr>
                <p:sp>
                  <p:nvSpPr>
                    <p:cNvPr id="85" name="TextBox 263">
                      <a:extLst>
                        <a:ext uri="{FF2B5EF4-FFF2-40B4-BE49-F238E27FC236}">
                          <a16:creationId xmlns:a16="http://schemas.microsoft.com/office/drawing/2014/main" id="{79020898-0ED3-436E-9FB1-B9A12DB3D1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58243" y="1730884"/>
                      <a:ext cx="285304" cy="2442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</a:p>
                  </p:txBody>
                </p:sp>
                <p:grpSp>
                  <p:nvGrpSpPr>
                    <p:cNvPr id="86" name="组合 85">
                      <a:extLst>
                        <a:ext uri="{FF2B5EF4-FFF2-40B4-BE49-F238E27FC236}">
                          <a16:creationId xmlns:a16="http://schemas.microsoft.com/office/drawing/2014/main" id="{9E473519-C868-4AA1-B0C1-80BD902F63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51017" y="1631305"/>
                      <a:ext cx="1253260" cy="1321162"/>
                      <a:chOff x="3951017" y="1631305"/>
                      <a:chExt cx="1253260" cy="1321162"/>
                    </a:xfrm>
                  </p:grpSpPr>
                  <p:grpSp>
                    <p:nvGrpSpPr>
                      <p:cNvPr id="87" name="组合 86">
                        <a:extLst>
                          <a:ext uri="{FF2B5EF4-FFF2-40B4-BE49-F238E27FC236}">
                            <a16:creationId xmlns:a16="http://schemas.microsoft.com/office/drawing/2014/main" id="{BF663D31-CD10-4EE5-84F7-1D7419138E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951017" y="1631305"/>
                        <a:ext cx="1253260" cy="1321162"/>
                        <a:chOff x="3951017" y="1631305"/>
                        <a:chExt cx="1253260" cy="1321162"/>
                      </a:xfrm>
                    </p:grpSpPr>
                    <p:grpSp>
                      <p:nvGrpSpPr>
                        <p:cNvPr id="89" name="组合 88">
                          <a:extLst>
                            <a:ext uri="{FF2B5EF4-FFF2-40B4-BE49-F238E27FC236}">
                              <a16:creationId xmlns:a16="http://schemas.microsoft.com/office/drawing/2014/main" id="{251F130A-8BC1-4044-A412-0D64DA928B3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951017" y="1631305"/>
                          <a:ext cx="1253260" cy="1321162"/>
                          <a:chOff x="3951017" y="1631305"/>
                          <a:chExt cx="1253260" cy="1321162"/>
                        </a:xfrm>
                      </p:grpSpPr>
                      <p:grpSp>
                        <p:nvGrpSpPr>
                          <p:cNvPr id="92" name="组合 91">
                            <a:extLst>
                              <a:ext uri="{FF2B5EF4-FFF2-40B4-BE49-F238E27FC236}">
                                <a16:creationId xmlns:a16="http://schemas.microsoft.com/office/drawing/2014/main" id="{F3D7B3D6-7E70-4041-825E-50FEA43692C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951017" y="1631305"/>
                            <a:ext cx="1253260" cy="1321162"/>
                            <a:chOff x="3951017" y="1631305"/>
                            <a:chExt cx="1253260" cy="1321162"/>
                          </a:xfrm>
                        </p:grpSpPr>
                        <p:sp>
                          <p:nvSpPr>
                            <p:cNvPr id="101" name="TextBox 261">
                              <a:extLst>
                                <a:ext uri="{FF2B5EF4-FFF2-40B4-BE49-F238E27FC236}">
                                  <a16:creationId xmlns:a16="http://schemas.microsoft.com/office/drawing/2014/main" id="{C6C7F844-0FF1-4E5B-A329-02A2F4DE7D30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4293985" y="1850346"/>
                              <a:ext cx="318047" cy="24422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lIns="81589" tIns="40794" rIns="81589" bIns="40794" rtlCol="0" anchor="ctr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50000"/>
                                </a:lnSpc>
                              </a:pPr>
                              <a:r>
                                <a:rPr lang="en-US" altLang="zh-CN" sz="8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a:t>***</a:t>
                              </a:r>
                            </a:p>
                          </p:txBody>
                        </p:sp>
                        <p:cxnSp>
                          <p:nvCxnSpPr>
                            <p:cNvPr id="102" name="直接连接符 101">
                              <a:extLst>
                                <a:ext uri="{FF2B5EF4-FFF2-40B4-BE49-F238E27FC236}">
                                  <a16:creationId xmlns:a16="http://schemas.microsoft.com/office/drawing/2014/main" id="{E6CE39C6-BFAF-4A4B-99CD-A32413C3B3A6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4359548" y="1902891"/>
                              <a:ext cx="257000" cy="0"/>
                            </a:xfrm>
                            <a:prstGeom prst="line">
                              <a:avLst/>
                            </a:prstGeom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103" name="TextBox 270">
                              <a:extLst>
                                <a:ext uri="{FF2B5EF4-FFF2-40B4-BE49-F238E27FC236}">
                                  <a16:creationId xmlns:a16="http://schemas.microsoft.com/office/drawing/2014/main" id="{EB184C7D-0069-4DAB-9303-5657F67C1777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4404743" y="1631305"/>
                              <a:ext cx="287809" cy="24422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lIns="81589" tIns="40794" rIns="81589" bIns="40794" rtlCol="0" anchor="ctr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50000"/>
                                </a:lnSpc>
                              </a:pPr>
                              <a:r>
                                <a:rPr lang="en-US" altLang="zh-CN" sz="8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a:t>***</a:t>
                              </a:r>
                            </a:p>
                          </p:txBody>
                        </p:sp>
                        <p:cxnSp>
                          <p:nvCxnSpPr>
                            <p:cNvPr id="104" name="直接连接符 103">
                              <a:extLst>
                                <a:ext uri="{FF2B5EF4-FFF2-40B4-BE49-F238E27FC236}">
                                  <a16:creationId xmlns:a16="http://schemas.microsoft.com/office/drawing/2014/main" id="{3D54331B-1ABE-4D6A-8588-3D56EDC9792D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4360694" y="1796927"/>
                              <a:ext cx="385500" cy="0"/>
                            </a:xfrm>
                            <a:prstGeom prst="line">
                              <a:avLst/>
                            </a:prstGeom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105" name="TextBox 296">
                              <a:extLst>
                                <a:ext uri="{FF2B5EF4-FFF2-40B4-BE49-F238E27FC236}">
                                  <a16:creationId xmlns:a16="http://schemas.microsoft.com/office/drawing/2014/main" id="{8C89B3AE-BD95-42B0-B725-C7938B9470E7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4555263" y="1925913"/>
                              <a:ext cx="313741" cy="24422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lIns="81589" tIns="40794" rIns="81589" bIns="40794" rtlCol="0" anchor="ctr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50000"/>
                                </a:lnSpc>
                              </a:pPr>
                              <a:r>
                                <a:rPr lang="en-US" altLang="zh-CN" sz="8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a:t>***</a:t>
                              </a:r>
                            </a:p>
                          </p:txBody>
                        </p:sp>
                        <p:grpSp>
                          <p:nvGrpSpPr>
                            <p:cNvPr id="106" name="组合 105">
                              <a:extLst>
                                <a:ext uri="{FF2B5EF4-FFF2-40B4-BE49-F238E27FC236}">
                                  <a16:creationId xmlns:a16="http://schemas.microsoft.com/office/drawing/2014/main" id="{EA0AC6B9-6AEC-4AB9-9402-8328C288A5C6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3951017" y="1703169"/>
                              <a:ext cx="1253260" cy="1249298"/>
                              <a:chOff x="3951017" y="1703169"/>
                              <a:chExt cx="1253260" cy="1249298"/>
                            </a:xfrm>
                          </p:grpSpPr>
                          <p:pic>
                            <p:nvPicPr>
                              <p:cNvPr id="107" name="Picture 19" descr="H:\文章用结果\平板克隆\EXO SPC-A1\SPC-A1副本.jpg">
                                <a:extLst>
                                  <a:ext uri="{FF2B5EF4-FFF2-40B4-BE49-F238E27FC236}">
                                    <a16:creationId xmlns:a16="http://schemas.microsoft.com/office/drawing/2014/main" id="{6540F6A4-8DC4-4567-96FE-781F9491CEE8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8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262470" y="2057230"/>
                                <a:ext cx="803226" cy="752088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</p:pic>
                          <p:sp>
                            <p:nvSpPr>
                              <p:cNvPr id="108" name="TextBox 69">
                                <a:extLst>
                                  <a:ext uri="{FF2B5EF4-FFF2-40B4-BE49-F238E27FC236}">
                                    <a16:creationId xmlns:a16="http://schemas.microsoft.com/office/drawing/2014/main" id="{CDCB9D58-FB2D-4577-BDD3-E6C23BDDA99B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 rot="16200000">
                                <a:off x="3620828" y="2344337"/>
                                <a:ext cx="835096" cy="174718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lIns="81589" tIns="40794" rIns="81589" bIns="40794" rtlCol="0" anchor="ctr">
                                <a:spAutoFit/>
                              </a:bodyPr>
                              <a:lstStyle/>
                              <a:p>
                                <a:pPr algn="ctr"/>
                                <a:r>
                                  <a:rPr lang="en-US" altLang="zh-CN" sz="600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Colony  numbers</a:t>
                                </a:r>
                                <a:endParaRPr lang="zh-CN" altLang="en-US" sz="6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09" name="TextBox 253">
                                <a:extLst>
                                  <a:ext uri="{FF2B5EF4-FFF2-40B4-BE49-F238E27FC236}">
                                    <a16:creationId xmlns:a16="http://schemas.microsoft.com/office/drawing/2014/main" id="{701015E4-9B12-40CE-A9A4-94A5A2AF8A7E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4424512" y="2777749"/>
                                <a:ext cx="481875" cy="174718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lIns="81589" tIns="40794" rIns="81589" bIns="40794" rtlCol="0" anchor="ctr">
                                <a:spAutoFit/>
                              </a:bodyPr>
                              <a:lstStyle/>
                              <a:p>
                                <a:pPr algn="ctr"/>
                                <a:r>
                                  <a:rPr lang="en-US" altLang="zh-CN" sz="600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SPC-A1</a:t>
                                </a:r>
                                <a:endParaRPr lang="zh-CN" altLang="en-US" sz="6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endParaRPr>
                              </a:p>
                            </p:txBody>
                          </p:sp>
                          <p:pic>
                            <p:nvPicPr>
                              <p:cNvPr id="117" name="Picture 22" descr="H:\文章用结果\平板克隆\EXO SPC-A1\5.jpg">
                                <a:extLst>
                                  <a:ext uri="{FF2B5EF4-FFF2-40B4-BE49-F238E27FC236}">
                                    <a16:creationId xmlns:a16="http://schemas.microsoft.com/office/drawing/2014/main" id="{5F4CA823-F835-4A5A-BFC6-53BDD8B96035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9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75364" y="2217132"/>
                                <a:ext cx="128913" cy="6373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</p:pic>
                          <p:pic>
                            <p:nvPicPr>
                              <p:cNvPr id="118" name="Picture 23" descr="H:\文章用结果\平板克隆\EXO SPC-A1\6.jpg">
                                <a:extLst>
                                  <a:ext uri="{FF2B5EF4-FFF2-40B4-BE49-F238E27FC236}">
                                    <a16:creationId xmlns:a16="http://schemas.microsoft.com/office/drawing/2014/main" id="{B71DE6B0-9CF5-42FF-929F-23455671E802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0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75364" y="2345623"/>
                                <a:ext cx="128913" cy="6373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</p:pic>
                          <p:pic>
                            <p:nvPicPr>
                              <p:cNvPr id="119" name="Picture 24" descr="H:\文章用结果\平板克隆\EXO SPC-A1\1.jpg">
                                <a:extLst>
                                  <a:ext uri="{FF2B5EF4-FFF2-40B4-BE49-F238E27FC236}">
                                    <a16:creationId xmlns:a16="http://schemas.microsoft.com/office/drawing/2014/main" id="{B6FC6DEE-BEB7-40C3-A106-94B0CF26E780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1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75364" y="1703169"/>
                                <a:ext cx="128913" cy="6373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</p:pic>
                          <p:pic>
                            <p:nvPicPr>
                              <p:cNvPr id="120" name="Picture 25" descr="H:\文章用结果\平板克隆\EXO SPC-A1\2.jpg">
                                <a:extLst>
                                  <a:ext uri="{FF2B5EF4-FFF2-40B4-BE49-F238E27FC236}">
                                    <a16:creationId xmlns:a16="http://schemas.microsoft.com/office/drawing/2014/main" id="{8C0CEC13-5412-4D71-995E-F62F564FE9A7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2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75364" y="1831660"/>
                                <a:ext cx="128913" cy="6373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</p:pic>
                        </p:grpSp>
                      </p:grpSp>
                      <p:sp>
                        <p:nvSpPr>
                          <p:cNvPr id="93" name="TextBox 265">
                            <a:extLst>
                              <a:ext uri="{FF2B5EF4-FFF2-40B4-BE49-F238E27FC236}">
                                <a16:creationId xmlns:a16="http://schemas.microsoft.com/office/drawing/2014/main" id="{43EEF922-C51F-443D-8113-7B890CEEBC2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796389" y="2422609"/>
                            <a:ext cx="290110" cy="24422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89" tIns="40794" rIns="81589" bIns="40794" rtlCol="0" anchor="ctr">
                            <a:spAutoFit/>
                          </a:bodyPr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</a:pPr>
                            <a:r>
                              <a:rPr lang="en-US" altLang="zh-CN" sz="8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***</a:t>
                            </a:r>
                          </a:p>
                        </p:txBody>
                      </p:sp>
                      <p:sp>
                        <p:nvSpPr>
                          <p:cNvPr id="94" name="TextBox 276">
                            <a:extLst>
                              <a:ext uri="{FF2B5EF4-FFF2-40B4-BE49-F238E27FC236}">
                                <a16:creationId xmlns:a16="http://schemas.microsoft.com/office/drawing/2014/main" id="{41CC7046-EA24-47BF-8A8D-F63444C9635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648426" y="2295000"/>
                            <a:ext cx="313740" cy="24422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89" tIns="40794" rIns="81589" bIns="40794" rtlCol="0" anchor="ctr">
                            <a:spAutoFit/>
                          </a:bodyPr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</a:pPr>
                            <a:r>
                              <a:rPr lang="en-US" altLang="zh-CN" sz="8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***</a:t>
                            </a:r>
                          </a:p>
                        </p:txBody>
                      </p:sp>
                      <p:cxnSp>
                        <p:nvCxnSpPr>
                          <p:cNvPr id="95" name="直接连接符 94">
                            <a:extLst>
                              <a:ext uri="{FF2B5EF4-FFF2-40B4-BE49-F238E27FC236}">
                                <a16:creationId xmlns:a16="http://schemas.microsoft.com/office/drawing/2014/main" id="{92CFF0A2-BBDA-496C-B053-C56DD1814630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4741146" y="2352412"/>
                            <a:ext cx="257000" cy="0"/>
                          </a:xfrm>
                          <a:prstGeom prst="line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96" name="TextBox 292">
                            <a:extLst>
                              <a:ext uri="{FF2B5EF4-FFF2-40B4-BE49-F238E27FC236}">
                                <a16:creationId xmlns:a16="http://schemas.microsoft.com/office/drawing/2014/main" id="{95EAD92D-8649-4441-8E0C-01A96C7685D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670790" y="2085326"/>
                            <a:ext cx="290111" cy="24422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89" tIns="40794" rIns="81589" bIns="40794" rtlCol="0" anchor="ctr">
                            <a:spAutoFit/>
                          </a:bodyPr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</a:pPr>
                            <a:r>
                              <a:rPr lang="en-US" altLang="zh-CN" sz="8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***</a:t>
                            </a:r>
                          </a:p>
                        </p:txBody>
                      </p:sp>
                      <p:cxnSp>
                        <p:nvCxnSpPr>
                          <p:cNvPr id="97" name="直接连接符 96">
                            <a:extLst>
                              <a:ext uri="{FF2B5EF4-FFF2-40B4-BE49-F238E27FC236}">
                                <a16:creationId xmlns:a16="http://schemas.microsoft.com/office/drawing/2014/main" id="{E8ADB44B-E66D-43C8-9B2F-BDC56BE4CECD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4628020" y="2253714"/>
                            <a:ext cx="369438" cy="0"/>
                          </a:xfrm>
                          <a:prstGeom prst="line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98" name="TextBox 294">
                            <a:extLst>
                              <a:ext uri="{FF2B5EF4-FFF2-40B4-BE49-F238E27FC236}">
                                <a16:creationId xmlns:a16="http://schemas.microsoft.com/office/drawing/2014/main" id="{B3D1AFD1-FAAC-4915-A739-829B130F935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427266" y="2019563"/>
                            <a:ext cx="257000" cy="24422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89" tIns="40794" rIns="81589" bIns="40794" rtlCol="0" anchor="ctr">
                            <a:spAutoFit/>
                          </a:bodyPr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</a:pPr>
                            <a:r>
                              <a:rPr lang="en-US" altLang="zh-CN" sz="8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**</a:t>
                            </a:r>
                          </a:p>
                        </p:txBody>
                      </p:sp>
                      <p:cxnSp>
                        <p:nvCxnSpPr>
                          <p:cNvPr id="99" name="直接连接符 98">
                            <a:extLst>
                              <a:ext uri="{FF2B5EF4-FFF2-40B4-BE49-F238E27FC236}">
                                <a16:creationId xmlns:a16="http://schemas.microsoft.com/office/drawing/2014/main" id="{F7D4E680-17BA-4578-A2A6-9293D99D9678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4488178" y="2181147"/>
                            <a:ext cx="128500" cy="0"/>
                          </a:xfrm>
                          <a:prstGeom prst="line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100" name="直接连接符 99">
                            <a:extLst>
                              <a:ext uri="{FF2B5EF4-FFF2-40B4-BE49-F238E27FC236}">
                                <a16:creationId xmlns:a16="http://schemas.microsoft.com/office/drawing/2014/main" id="{923984DD-50FD-45C5-8B20-EFCB0C34F794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4491014" y="2097251"/>
                            <a:ext cx="385500" cy="0"/>
                          </a:xfrm>
                          <a:prstGeom prst="line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90" name="直接连接符 89">
                          <a:extLst>
                            <a:ext uri="{FF2B5EF4-FFF2-40B4-BE49-F238E27FC236}">
                              <a16:creationId xmlns:a16="http://schemas.microsoft.com/office/drawing/2014/main" id="{DE168ABC-A5C2-4030-BF24-6B467BDED08E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4874148" y="2584067"/>
                          <a:ext cx="128500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91" name="TextBox 290">
                          <a:extLst>
                            <a:ext uri="{FF2B5EF4-FFF2-40B4-BE49-F238E27FC236}">
                              <a16:creationId xmlns:a16="http://schemas.microsoft.com/office/drawing/2014/main" id="{CCC6BC91-3D2D-4D45-8116-B6EFDF87BA7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9455" y="2195093"/>
                          <a:ext cx="290112" cy="24422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***</a:t>
                          </a:r>
                        </a:p>
                      </p:txBody>
                    </p:sp>
                  </p:grpSp>
                  <p:cxnSp>
                    <p:nvCxnSpPr>
                      <p:cNvPr id="88" name="直接连接符 87">
                        <a:extLst>
                          <a:ext uri="{FF2B5EF4-FFF2-40B4-BE49-F238E27FC236}">
                            <a16:creationId xmlns:a16="http://schemas.microsoft.com/office/drawing/2014/main" id="{E21AD367-361F-4DCA-B1D0-4CD873FA9F1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741146" y="2461590"/>
                        <a:ext cx="1285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84" name="直接连接符 83">
                    <a:extLst>
                      <a:ext uri="{FF2B5EF4-FFF2-40B4-BE49-F238E27FC236}">
                        <a16:creationId xmlns:a16="http://schemas.microsoft.com/office/drawing/2014/main" id="{DE8D1BD8-3595-4D38-96A0-E0433A7AA6F2}"/>
                      </a:ext>
                    </a:extLst>
                  </p:cNvPr>
                  <p:cNvCxnSpPr/>
                  <p:nvPr/>
                </p:nvCxnSpPr>
                <p:spPr>
                  <a:xfrm>
                    <a:off x="4357050" y="2015434"/>
                    <a:ext cx="1285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81" name="Picture 20" descr="H:\文章用结果\平板克隆\EXO SPC-A1\3.jpg">
                  <a:extLst>
                    <a:ext uri="{FF2B5EF4-FFF2-40B4-BE49-F238E27FC236}">
                      <a16:creationId xmlns:a16="http://schemas.microsoft.com/office/drawing/2014/main" id="{B399CAE9-A640-408C-BC6F-F77C18D4DC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/>
                <a:srcRect/>
                <a:stretch>
                  <a:fillRect/>
                </a:stretch>
              </p:blipFill>
              <p:spPr bwMode="auto">
                <a:xfrm>
                  <a:off x="5075364" y="1960150"/>
                  <a:ext cx="128913" cy="63736"/>
                </a:xfrm>
                <a:prstGeom prst="rect">
                  <a:avLst/>
                </a:prstGeom>
                <a:noFill/>
              </p:spPr>
            </p:pic>
            <p:pic>
              <p:nvPicPr>
                <p:cNvPr id="82" name="Picture 21" descr="H:\文章用结果\平板克隆\EXO SPC-A1\4.jpg">
                  <a:extLst>
                    <a:ext uri="{FF2B5EF4-FFF2-40B4-BE49-F238E27FC236}">
                      <a16:creationId xmlns:a16="http://schemas.microsoft.com/office/drawing/2014/main" id="{EEEF22F4-0A6F-4F0F-84BC-B39D11F178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/>
                <a:srcRect/>
                <a:stretch>
                  <a:fillRect/>
                </a:stretch>
              </p:blipFill>
              <p:spPr bwMode="auto">
                <a:xfrm>
                  <a:off x="5075364" y="2088641"/>
                  <a:ext cx="128913" cy="63736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284" name="文本框 283">
              <a:extLst>
                <a:ext uri="{FF2B5EF4-FFF2-40B4-BE49-F238E27FC236}">
                  <a16:creationId xmlns:a16="http://schemas.microsoft.com/office/drawing/2014/main" id="{7C5551E7-DF05-49DA-9B9A-CC7641894B32}"/>
                </a:ext>
              </a:extLst>
            </p:cNvPr>
            <p:cNvSpPr txBox="1"/>
            <p:nvPr/>
          </p:nvSpPr>
          <p:spPr>
            <a:xfrm>
              <a:off x="5391660" y="2591443"/>
              <a:ext cx="322524" cy="847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74141">
                <a:lnSpc>
                  <a:spcPts val="95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(5)</a:t>
              </a:r>
            </a:p>
            <a:p>
              <a:pPr defTabSz="974141">
                <a:lnSpc>
                  <a:spcPts val="95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(6)</a:t>
              </a:r>
            </a:p>
            <a:p>
              <a:pPr defTabSz="974141">
                <a:lnSpc>
                  <a:spcPts val="95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(7)</a:t>
              </a:r>
            </a:p>
            <a:p>
              <a:pPr defTabSz="974141">
                <a:lnSpc>
                  <a:spcPts val="95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(8)</a:t>
              </a:r>
            </a:p>
            <a:p>
              <a:pPr defTabSz="974141">
                <a:lnSpc>
                  <a:spcPts val="95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(9)</a:t>
              </a:r>
            </a:p>
            <a:p>
              <a:pPr defTabSz="974141">
                <a:lnSpc>
                  <a:spcPts val="95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(10)</a:t>
              </a: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988F256-36AC-44FE-8DA1-E2F244194EDF}"/>
              </a:ext>
            </a:extLst>
          </p:cNvPr>
          <p:cNvGrpSpPr/>
          <p:nvPr/>
        </p:nvGrpSpPr>
        <p:grpSpPr>
          <a:xfrm>
            <a:off x="2989774" y="3128473"/>
            <a:ext cx="1469089" cy="1226455"/>
            <a:chOff x="4897189" y="4521917"/>
            <a:chExt cx="1469089" cy="1226455"/>
          </a:xfrm>
        </p:grpSpPr>
        <p:grpSp>
          <p:nvGrpSpPr>
            <p:cNvPr id="203" name="组合 202">
              <a:extLst>
                <a:ext uri="{FF2B5EF4-FFF2-40B4-BE49-F238E27FC236}">
                  <a16:creationId xmlns:a16="http://schemas.microsoft.com/office/drawing/2014/main" id="{1EBBF4A6-52F7-417B-9685-F8932F5EF494}"/>
                </a:ext>
              </a:extLst>
            </p:cNvPr>
            <p:cNvGrpSpPr/>
            <p:nvPr/>
          </p:nvGrpSpPr>
          <p:grpSpPr>
            <a:xfrm>
              <a:off x="5156518" y="4521917"/>
              <a:ext cx="964316" cy="942043"/>
              <a:chOff x="5156518" y="4521917"/>
              <a:chExt cx="964316" cy="942043"/>
            </a:xfrm>
          </p:grpSpPr>
          <p:cxnSp>
            <p:nvCxnSpPr>
              <p:cNvPr id="204" name="直接连接符 203">
                <a:extLst>
                  <a:ext uri="{FF2B5EF4-FFF2-40B4-BE49-F238E27FC236}">
                    <a16:creationId xmlns:a16="http://schemas.microsoft.com/office/drawing/2014/main" id="{E8546EAD-52BF-48BA-9341-96930867B00B}"/>
                  </a:ext>
                </a:extLst>
              </p:cNvPr>
              <p:cNvCxnSpPr/>
              <p:nvPr/>
            </p:nvCxnSpPr>
            <p:spPr>
              <a:xfrm>
                <a:off x="5549363" y="4782633"/>
                <a:ext cx="32125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" name="组合 204">
                <a:extLst>
                  <a:ext uri="{FF2B5EF4-FFF2-40B4-BE49-F238E27FC236}">
                    <a16:creationId xmlns:a16="http://schemas.microsoft.com/office/drawing/2014/main" id="{97A8128A-BED9-4BEF-AA86-13C2771EAC46}"/>
                  </a:ext>
                </a:extLst>
              </p:cNvPr>
              <p:cNvGrpSpPr/>
              <p:nvPr/>
            </p:nvGrpSpPr>
            <p:grpSpPr>
              <a:xfrm>
                <a:off x="5156518" y="4521917"/>
                <a:ext cx="964316" cy="942043"/>
                <a:chOff x="5156518" y="4521917"/>
                <a:chExt cx="964316" cy="942043"/>
              </a:xfrm>
            </p:grpSpPr>
            <p:cxnSp>
              <p:nvCxnSpPr>
                <p:cNvPr id="206" name="直接连接符 205">
                  <a:extLst>
                    <a:ext uri="{FF2B5EF4-FFF2-40B4-BE49-F238E27FC236}">
                      <a16:creationId xmlns:a16="http://schemas.microsoft.com/office/drawing/2014/main" id="{750EC674-4CDF-4A42-911D-66448FD495CA}"/>
                    </a:ext>
                  </a:extLst>
                </p:cNvPr>
                <p:cNvCxnSpPr/>
                <p:nvPr/>
              </p:nvCxnSpPr>
              <p:spPr>
                <a:xfrm>
                  <a:off x="5549363" y="4684399"/>
                  <a:ext cx="48187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7" name="组合 206">
                  <a:extLst>
                    <a:ext uri="{FF2B5EF4-FFF2-40B4-BE49-F238E27FC236}">
                      <a16:creationId xmlns:a16="http://schemas.microsoft.com/office/drawing/2014/main" id="{23E9939C-1773-41C5-B65B-B7577B3D5383}"/>
                    </a:ext>
                  </a:extLst>
                </p:cNvPr>
                <p:cNvGrpSpPr/>
                <p:nvPr/>
              </p:nvGrpSpPr>
              <p:grpSpPr>
                <a:xfrm>
                  <a:off x="5156518" y="4521917"/>
                  <a:ext cx="964316" cy="942043"/>
                  <a:chOff x="5156518" y="4521917"/>
                  <a:chExt cx="964316" cy="942043"/>
                </a:xfrm>
              </p:grpSpPr>
              <p:grpSp>
                <p:nvGrpSpPr>
                  <p:cNvPr id="208" name="组合 207">
                    <a:extLst>
                      <a:ext uri="{FF2B5EF4-FFF2-40B4-BE49-F238E27FC236}">
                        <a16:creationId xmlns:a16="http://schemas.microsoft.com/office/drawing/2014/main" id="{0735AAAE-8F78-4E13-9845-4FEDCFE39CA1}"/>
                      </a:ext>
                    </a:extLst>
                  </p:cNvPr>
                  <p:cNvGrpSpPr/>
                  <p:nvPr/>
                </p:nvGrpSpPr>
                <p:grpSpPr>
                  <a:xfrm>
                    <a:off x="5156518" y="4521917"/>
                    <a:ext cx="964316" cy="942043"/>
                    <a:chOff x="5156518" y="4521917"/>
                    <a:chExt cx="964316" cy="942043"/>
                  </a:xfrm>
                </p:grpSpPr>
                <p:grpSp>
                  <p:nvGrpSpPr>
                    <p:cNvPr id="212" name="组合 211">
                      <a:extLst>
                        <a:ext uri="{FF2B5EF4-FFF2-40B4-BE49-F238E27FC236}">
                          <a16:creationId xmlns:a16="http://schemas.microsoft.com/office/drawing/2014/main" id="{5FAE45C1-9995-45DC-B7ED-DC934837847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56518" y="4521917"/>
                      <a:ext cx="964316" cy="942043"/>
                      <a:chOff x="5156518" y="4521917"/>
                      <a:chExt cx="964316" cy="942043"/>
                    </a:xfrm>
                  </p:grpSpPr>
                  <p:pic>
                    <p:nvPicPr>
                      <p:cNvPr id="216" name="Picture 4" descr="E:\博士\文章\7-5p\结果\文章用结果\迁移\稳转\SPC-A1\spc-a1 -1副本.jpg">
                        <a:extLst>
                          <a:ext uri="{FF2B5EF4-FFF2-40B4-BE49-F238E27FC236}">
                            <a16:creationId xmlns:a16="http://schemas.microsoft.com/office/drawing/2014/main" id="{E359A404-D0A1-4A98-9AC3-C491E5B837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6521" y="4844110"/>
                        <a:ext cx="674313" cy="590624"/>
                      </a:xfrm>
                      <a:prstGeom prst="rect">
                        <a:avLst/>
                      </a:prstGeom>
                      <a:noFill/>
                    </p:spPr>
                  </p:pic>
                  <p:sp>
                    <p:nvSpPr>
                      <p:cNvPr id="220" name="TextBox 564">
                        <a:extLst>
                          <a:ext uri="{FF2B5EF4-FFF2-40B4-BE49-F238E27FC236}">
                            <a16:creationId xmlns:a16="http://schemas.microsoft.com/office/drawing/2014/main" id="{50EA3B8E-C202-4B8D-ACD0-DB470C570245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6200000">
                        <a:off x="4906626" y="5039351"/>
                        <a:ext cx="674501" cy="17471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89" tIns="40794" rIns="81589" bIns="40794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6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Cell numbers</a:t>
                        </a:r>
                        <a:endParaRPr lang="zh-CN" altLang="en-US" sz="6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21" name="TextBox 574">
                        <a:extLst>
                          <a:ext uri="{FF2B5EF4-FFF2-40B4-BE49-F238E27FC236}">
                            <a16:creationId xmlns:a16="http://schemas.microsoft.com/office/drawing/2014/main" id="{6830540E-D692-46CD-AD1E-FD3975FE2CA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661799" y="4521917"/>
                        <a:ext cx="298843" cy="24422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89" tIns="40794" rIns="81589" bIns="40794" rtlCol="0" anchor="ctr">
                        <a:spAutoFit/>
                      </a:bodyPr>
                      <a:lstStyle/>
                      <a:p>
                        <a:pPr algn="ctr">
                          <a:lnSpc>
                            <a:spcPct val="150000"/>
                          </a:lnSpc>
                        </a:pPr>
                        <a:r>
                          <a:rPr lang="en-US" altLang="zh-CN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***</a:t>
                        </a:r>
                      </a:p>
                    </p:txBody>
                  </p:sp>
                  <p:sp>
                    <p:nvSpPr>
                      <p:cNvPr id="222" name="TextBox 575">
                        <a:extLst>
                          <a:ext uri="{FF2B5EF4-FFF2-40B4-BE49-F238E27FC236}">
                            <a16:creationId xmlns:a16="http://schemas.microsoft.com/office/drawing/2014/main" id="{73279D26-0D3F-443B-B4E4-E757E472699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81487" y="4621867"/>
                        <a:ext cx="306115" cy="24422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89" tIns="40794" rIns="81589" bIns="40794" rtlCol="0" anchor="ctr">
                        <a:spAutoFit/>
                      </a:bodyPr>
                      <a:lstStyle/>
                      <a:p>
                        <a:pPr algn="ctr">
                          <a:lnSpc>
                            <a:spcPct val="150000"/>
                          </a:lnSpc>
                        </a:pPr>
                        <a:r>
                          <a:rPr lang="en-US" altLang="zh-CN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***</a:t>
                        </a:r>
                      </a:p>
                    </p:txBody>
                  </p:sp>
                </p:grpSp>
                <p:sp>
                  <p:nvSpPr>
                    <p:cNvPr id="213" name="TextBox 573">
                      <a:extLst>
                        <a:ext uri="{FF2B5EF4-FFF2-40B4-BE49-F238E27FC236}">
                          <a16:creationId xmlns:a16="http://schemas.microsoft.com/office/drawing/2014/main" id="{FE09C4E4-FCAA-43F5-B7A8-91C3B94082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04227" y="4730621"/>
                      <a:ext cx="298843" cy="2442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</a:p>
                  </p:txBody>
                </p:sp>
                <p:sp>
                  <p:nvSpPr>
                    <p:cNvPr id="215" name="TextBox 577">
                      <a:extLst>
                        <a:ext uri="{FF2B5EF4-FFF2-40B4-BE49-F238E27FC236}">
                          <a16:creationId xmlns:a16="http://schemas.microsoft.com/office/drawing/2014/main" id="{D2F193FA-E45E-4C91-8AB9-61362BDF67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48508" y="4836982"/>
                      <a:ext cx="306116" cy="2442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</a:p>
                  </p:txBody>
                </p:sp>
              </p:grpSp>
              <p:cxnSp>
                <p:nvCxnSpPr>
                  <p:cNvPr id="210" name="直接连接符 209">
                    <a:extLst>
                      <a:ext uri="{FF2B5EF4-FFF2-40B4-BE49-F238E27FC236}">
                        <a16:creationId xmlns:a16="http://schemas.microsoft.com/office/drawing/2014/main" id="{0323C21E-B163-4E44-BB47-2AD627D2126D}"/>
                      </a:ext>
                    </a:extLst>
                  </p:cNvPr>
                  <p:cNvCxnSpPr/>
                  <p:nvPr/>
                </p:nvCxnSpPr>
                <p:spPr>
                  <a:xfrm>
                    <a:off x="5716433" y="4990755"/>
                    <a:ext cx="32125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1" name="直接连接符 210">
                    <a:extLst>
                      <a:ext uri="{FF2B5EF4-FFF2-40B4-BE49-F238E27FC236}">
                        <a16:creationId xmlns:a16="http://schemas.microsoft.com/office/drawing/2014/main" id="{3F409F07-F922-47BB-950A-8E1D18F8CC14}"/>
                      </a:ext>
                    </a:extLst>
                  </p:cNvPr>
                  <p:cNvCxnSpPr/>
                  <p:nvPr/>
                </p:nvCxnSpPr>
                <p:spPr>
                  <a:xfrm>
                    <a:off x="5555808" y="4884886"/>
                    <a:ext cx="16062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289" name="文本框 288">
              <a:extLst>
                <a:ext uri="{FF2B5EF4-FFF2-40B4-BE49-F238E27FC236}">
                  <a16:creationId xmlns:a16="http://schemas.microsoft.com/office/drawing/2014/main" id="{682681A3-28AB-4F0E-9545-B8A787F33D56}"/>
                </a:ext>
              </a:extLst>
            </p:cNvPr>
            <p:cNvSpPr txBox="1"/>
            <p:nvPr/>
          </p:nvSpPr>
          <p:spPr>
            <a:xfrm>
              <a:off x="5206650" y="4748857"/>
              <a:ext cx="314510" cy="7734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74141">
                <a:lnSpc>
                  <a:spcPts val="88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250</a:t>
              </a:r>
            </a:p>
            <a:p>
              <a:pPr defTabSz="974141">
                <a:lnSpc>
                  <a:spcPts val="88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200</a:t>
              </a:r>
            </a:p>
            <a:p>
              <a:pPr defTabSz="974141">
                <a:lnSpc>
                  <a:spcPts val="88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150</a:t>
              </a:r>
            </a:p>
            <a:p>
              <a:pPr defTabSz="974141">
                <a:lnSpc>
                  <a:spcPts val="88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100</a:t>
              </a:r>
            </a:p>
            <a:p>
              <a:pPr defTabSz="974141">
                <a:lnSpc>
                  <a:spcPts val="88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  50</a:t>
              </a:r>
            </a:p>
            <a:p>
              <a:pPr defTabSz="974141">
                <a:lnSpc>
                  <a:spcPts val="88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    0</a:t>
              </a: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90" name="TextBox 425">
              <a:extLst>
                <a:ext uri="{FF2B5EF4-FFF2-40B4-BE49-F238E27FC236}">
                  <a16:creationId xmlns:a16="http://schemas.microsoft.com/office/drawing/2014/main" id="{551995AE-4994-4FDB-8F55-708B7BFD521D}"/>
                </a:ext>
              </a:extLst>
            </p:cNvPr>
            <p:cNvSpPr txBox="1"/>
            <p:nvPr/>
          </p:nvSpPr>
          <p:spPr>
            <a:xfrm>
              <a:off x="4897189" y="5449351"/>
              <a:ext cx="1334264" cy="174718"/>
            </a:xfrm>
            <a:prstGeom prst="rect">
              <a:avLst/>
            </a:prstGeom>
            <a:noFill/>
          </p:spPr>
          <p:txBody>
            <a:bodyPr wrap="square" lIns="81589" tIns="40794" rIns="81589" bIns="40794" rtlCol="0" anchor="ctr">
              <a:spAutoFit/>
            </a:bodyPr>
            <a:lstStyle/>
            <a:p>
              <a:pPr defTabSz="974141"/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LV-miR-7-5p     </a:t>
              </a:r>
              <a:r>
                <a:rPr lang="en-US" altLang="zh-CN" sz="6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-        -      +      +</a:t>
              </a:r>
              <a:endParaRPr lang="zh-CN" altLang="en-US" sz="600" b="1" baseline="300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91" name="TextBox 431">
              <a:extLst>
                <a:ext uri="{FF2B5EF4-FFF2-40B4-BE49-F238E27FC236}">
                  <a16:creationId xmlns:a16="http://schemas.microsoft.com/office/drawing/2014/main" id="{5563505B-928A-48BD-A4B7-D0A8E968BD96}"/>
                </a:ext>
              </a:extLst>
            </p:cNvPr>
            <p:cNvSpPr txBox="1"/>
            <p:nvPr/>
          </p:nvSpPr>
          <p:spPr>
            <a:xfrm>
              <a:off x="4897190" y="5573654"/>
              <a:ext cx="1469088" cy="174718"/>
            </a:xfrm>
            <a:prstGeom prst="rect">
              <a:avLst/>
            </a:prstGeom>
            <a:noFill/>
          </p:spPr>
          <p:txBody>
            <a:bodyPr wrap="square" lIns="81589" tIns="40794" rIns="81589" bIns="40794" rtlCol="0" anchor="ctr">
              <a:spAutoFit/>
            </a:bodyPr>
            <a:lstStyle/>
            <a:p>
              <a:pPr defTabSz="974141"/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5nM RAD001    </a:t>
              </a:r>
              <a:r>
                <a:rPr lang="en-US" altLang="zh-CN" sz="6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-        +      -      +    </a:t>
              </a:r>
              <a:endParaRPr lang="zh-CN" altLang="en-US" sz="600" b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B07A6239-3C07-4F04-8238-8C409FA4F468}"/>
              </a:ext>
            </a:extLst>
          </p:cNvPr>
          <p:cNvGrpSpPr/>
          <p:nvPr/>
        </p:nvGrpSpPr>
        <p:grpSpPr>
          <a:xfrm>
            <a:off x="3073446" y="1870305"/>
            <a:ext cx="1127028" cy="1215223"/>
            <a:chOff x="3064462" y="1402990"/>
            <a:chExt cx="1127028" cy="1215223"/>
          </a:xfrm>
        </p:grpSpPr>
        <p:grpSp>
          <p:nvGrpSpPr>
            <p:cNvPr id="340" name="组合 339">
              <a:extLst>
                <a:ext uri="{FF2B5EF4-FFF2-40B4-BE49-F238E27FC236}">
                  <a16:creationId xmlns:a16="http://schemas.microsoft.com/office/drawing/2014/main" id="{41F79D3A-AB88-4098-BF3F-40A922DAE480}"/>
                </a:ext>
              </a:extLst>
            </p:cNvPr>
            <p:cNvGrpSpPr/>
            <p:nvPr/>
          </p:nvGrpSpPr>
          <p:grpSpPr>
            <a:xfrm>
              <a:off x="3064462" y="1484042"/>
              <a:ext cx="1127028" cy="1134171"/>
              <a:chOff x="3654088" y="2184526"/>
              <a:chExt cx="1127028" cy="1134171"/>
            </a:xfrm>
          </p:grpSpPr>
          <p:grpSp>
            <p:nvGrpSpPr>
              <p:cNvPr id="344" name="组合 343">
                <a:extLst>
                  <a:ext uri="{FF2B5EF4-FFF2-40B4-BE49-F238E27FC236}">
                    <a16:creationId xmlns:a16="http://schemas.microsoft.com/office/drawing/2014/main" id="{8C834A96-66BB-4780-91A8-B9C8F253F1BE}"/>
                  </a:ext>
                </a:extLst>
              </p:cNvPr>
              <p:cNvGrpSpPr/>
              <p:nvPr/>
            </p:nvGrpSpPr>
            <p:grpSpPr>
              <a:xfrm>
                <a:off x="3654088" y="2359490"/>
                <a:ext cx="1127028" cy="959207"/>
                <a:chOff x="3654088" y="2359490"/>
                <a:chExt cx="1127028" cy="959207"/>
              </a:xfrm>
            </p:grpSpPr>
            <p:grpSp>
              <p:nvGrpSpPr>
                <p:cNvPr id="346" name="组合 345">
                  <a:extLst>
                    <a:ext uri="{FF2B5EF4-FFF2-40B4-BE49-F238E27FC236}">
                      <a16:creationId xmlns:a16="http://schemas.microsoft.com/office/drawing/2014/main" id="{9C468406-B902-4EE3-8A14-E18DA1D13318}"/>
                    </a:ext>
                  </a:extLst>
                </p:cNvPr>
                <p:cNvGrpSpPr/>
                <p:nvPr/>
              </p:nvGrpSpPr>
              <p:grpSpPr>
                <a:xfrm>
                  <a:off x="3685084" y="2385149"/>
                  <a:ext cx="1096032" cy="933548"/>
                  <a:chOff x="3685084" y="2385149"/>
                  <a:chExt cx="1096032" cy="933548"/>
                </a:xfrm>
              </p:grpSpPr>
              <p:pic>
                <p:nvPicPr>
                  <p:cNvPr id="349" name="Picture 5" descr="H:\文章用结果\划痕\SPC-A1\SPC副本.jpg">
                    <a:extLst>
                      <a:ext uri="{FF2B5EF4-FFF2-40B4-BE49-F238E27FC236}">
                        <a16:creationId xmlns:a16="http://schemas.microsoft.com/office/drawing/2014/main" id="{AF0B9BA6-9166-45A7-8646-FE969C2A84D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6"/>
                  <a:srcRect/>
                  <a:stretch>
                    <a:fillRect/>
                  </a:stretch>
                </p:blipFill>
                <p:spPr bwMode="auto">
                  <a:xfrm>
                    <a:off x="3893399" y="2471437"/>
                    <a:ext cx="770643" cy="643029"/>
                  </a:xfrm>
                  <a:prstGeom prst="rect">
                    <a:avLst/>
                  </a:prstGeom>
                  <a:noFill/>
                </p:spPr>
              </p:pic>
              <p:grpSp>
                <p:nvGrpSpPr>
                  <p:cNvPr id="350" name="组合 349">
                    <a:extLst>
                      <a:ext uri="{FF2B5EF4-FFF2-40B4-BE49-F238E27FC236}">
                        <a16:creationId xmlns:a16="http://schemas.microsoft.com/office/drawing/2014/main" id="{B9C94330-E3CD-43CD-9A1A-3DA8794D5C38}"/>
                      </a:ext>
                    </a:extLst>
                  </p:cNvPr>
                  <p:cNvGrpSpPr/>
                  <p:nvPr/>
                </p:nvGrpSpPr>
                <p:grpSpPr>
                  <a:xfrm>
                    <a:off x="3685084" y="2385149"/>
                    <a:ext cx="1096032" cy="933548"/>
                    <a:chOff x="3685084" y="2385149"/>
                    <a:chExt cx="1096032" cy="933548"/>
                  </a:xfrm>
                </p:grpSpPr>
                <p:sp>
                  <p:nvSpPr>
                    <p:cNvPr id="351" name="TextBox 766">
                      <a:extLst>
                        <a:ext uri="{FF2B5EF4-FFF2-40B4-BE49-F238E27FC236}">
                          <a16:creationId xmlns:a16="http://schemas.microsoft.com/office/drawing/2014/main" id="{4C4A8D1A-D01E-4899-A0A5-536CB3B956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24116" y="3064864"/>
                      <a:ext cx="25700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2" name="TextBox 767">
                      <a:extLst>
                        <a:ext uri="{FF2B5EF4-FFF2-40B4-BE49-F238E27FC236}">
                          <a16:creationId xmlns:a16="http://schemas.microsoft.com/office/drawing/2014/main" id="{E9C12597-B9DA-4D8C-91B9-AA49B233F0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69428" y="3143979"/>
                      <a:ext cx="44975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(h)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3" name="TextBox 769">
                      <a:extLst>
                        <a:ext uri="{FF2B5EF4-FFF2-40B4-BE49-F238E27FC236}">
                          <a16:creationId xmlns:a16="http://schemas.microsoft.com/office/drawing/2014/main" id="{79195C13-8922-44C5-84FC-2112E5462B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85084" y="3004382"/>
                      <a:ext cx="32125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4" name="TextBox 770">
                      <a:extLst>
                        <a:ext uri="{FF2B5EF4-FFF2-40B4-BE49-F238E27FC236}">
                          <a16:creationId xmlns:a16="http://schemas.microsoft.com/office/drawing/2014/main" id="{75FC4146-36DA-476F-8DA9-1704A2E91A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85084" y="2385149"/>
                      <a:ext cx="32125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5" name="TextBox 771">
                      <a:extLst>
                        <a:ext uri="{FF2B5EF4-FFF2-40B4-BE49-F238E27FC236}">
                          <a16:creationId xmlns:a16="http://schemas.microsoft.com/office/drawing/2014/main" id="{949FD8E2-DC0E-42F3-8DBE-923E48194C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85084" y="2539957"/>
                      <a:ext cx="32125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6" name="TextBox 772">
                      <a:extLst>
                        <a:ext uri="{FF2B5EF4-FFF2-40B4-BE49-F238E27FC236}">
                          <a16:creationId xmlns:a16="http://schemas.microsoft.com/office/drawing/2014/main" id="{F37C2527-4B11-4C4B-85DA-C292275CAF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85084" y="2694766"/>
                      <a:ext cx="32125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7" name="TextBox 773">
                      <a:extLst>
                        <a:ext uri="{FF2B5EF4-FFF2-40B4-BE49-F238E27FC236}">
                          <a16:creationId xmlns:a16="http://schemas.microsoft.com/office/drawing/2014/main" id="{844A36A2-75CD-4EB4-BBF6-94A2B54198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85084" y="2849575"/>
                      <a:ext cx="321250" cy="1747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zh-CN" altLang="en-US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347" name="TextBox 764">
                  <a:extLst>
                    <a:ext uri="{FF2B5EF4-FFF2-40B4-BE49-F238E27FC236}">
                      <a16:creationId xmlns:a16="http://schemas.microsoft.com/office/drawing/2014/main" id="{F6E944AE-E344-497F-A992-B076A789DA7E}"/>
                    </a:ext>
                  </a:extLst>
                </p:cNvPr>
                <p:cNvSpPr txBox="1"/>
                <p:nvPr/>
              </p:nvSpPr>
              <p:spPr>
                <a:xfrm rot="16200000">
                  <a:off x="3307839" y="2705739"/>
                  <a:ext cx="867215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Wound closure (%)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8" name="TextBox 765">
                  <a:extLst>
                    <a:ext uri="{FF2B5EF4-FFF2-40B4-BE49-F238E27FC236}">
                      <a16:creationId xmlns:a16="http://schemas.microsoft.com/office/drawing/2014/main" id="{39223929-1B6D-4123-9053-D3C725E169AA}"/>
                    </a:ext>
                  </a:extLst>
                </p:cNvPr>
                <p:cNvSpPr txBox="1"/>
                <p:nvPr/>
              </p:nvSpPr>
              <p:spPr>
                <a:xfrm>
                  <a:off x="4156497" y="3064864"/>
                  <a:ext cx="25700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algn="ctr"/>
                  <a:r>
                    <a:rPr lang="en-US" altLang="zh-CN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24</a:t>
                  </a:r>
                  <a:endParaRPr lang="zh-CN" alt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342" name="Picture 4" descr="H:\文章用结果\CCK-8\稳转SPC-A1\Data 1 - 副本.jpg">
                <a:extLst>
                  <a:ext uri="{FF2B5EF4-FFF2-40B4-BE49-F238E27FC236}">
                    <a16:creationId xmlns:a16="http://schemas.microsoft.com/office/drawing/2014/main" id="{B26A9399-9BEB-4289-8AD2-07468CD752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977165" y="2184526"/>
                <a:ext cx="128912" cy="385251"/>
              </a:xfrm>
              <a:prstGeom prst="rect">
                <a:avLst/>
              </a:prstGeom>
              <a:noFill/>
            </p:spPr>
          </p:pic>
        </p:grpSp>
        <p:sp>
          <p:nvSpPr>
            <p:cNvPr id="359" name="文本框 358">
              <a:extLst>
                <a:ext uri="{FF2B5EF4-FFF2-40B4-BE49-F238E27FC236}">
                  <a16:creationId xmlns:a16="http://schemas.microsoft.com/office/drawing/2014/main" id="{25A2C03F-4184-4F63-9CE6-C6FB3BEC7BB4}"/>
                </a:ext>
              </a:extLst>
            </p:cNvPr>
            <p:cNvSpPr txBox="1"/>
            <p:nvPr/>
          </p:nvSpPr>
          <p:spPr>
            <a:xfrm>
              <a:off x="3450254" y="1402990"/>
              <a:ext cx="279244" cy="542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74141">
                <a:lnSpc>
                  <a:spcPts val="90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(1)</a:t>
              </a:r>
            </a:p>
            <a:p>
              <a:pPr defTabSz="974141">
                <a:lnSpc>
                  <a:spcPts val="90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(2)</a:t>
              </a:r>
            </a:p>
            <a:p>
              <a:pPr defTabSz="974141">
                <a:lnSpc>
                  <a:spcPts val="90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(3)</a:t>
              </a:r>
            </a:p>
            <a:p>
              <a:pPr defTabSz="974141">
                <a:lnSpc>
                  <a:spcPts val="900"/>
                </a:lnSpc>
              </a:pPr>
              <a:r>
                <a:rPr lang="en-US" altLang="zh-CN" sz="6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(4)</a:t>
              </a: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60" name="组合 359">
            <a:extLst>
              <a:ext uri="{FF2B5EF4-FFF2-40B4-BE49-F238E27FC236}">
                <a16:creationId xmlns:a16="http://schemas.microsoft.com/office/drawing/2014/main" id="{25F69CD6-79A7-4DD3-ACBC-A9D8F90D7ED0}"/>
              </a:ext>
            </a:extLst>
          </p:cNvPr>
          <p:cNvGrpSpPr/>
          <p:nvPr/>
        </p:nvGrpSpPr>
        <p:grpSpPr>
          <a:xfrm>
            <a:off x="4506815" y="2249457"/>
            <a:ext cx="2038400" cy="1411355"/>
            <a:chOff x="4968314" y="341383"/>
            <a:chExt cx="1256947" cy="1411356"/>
          </a:xfrm>
        </p:grpSpPr>
        <p:grpSp>
          <p:nvGrpSpPr>
            <p:cNvPr id="361" name="组合 360">
              <a:extLst>
                <a:ext uri="{FF2B5EF4-FFF2-40B4-BE49-F238E27FC236}">
                  <a16:creationId xmlns:a16="http://schemas.microsoft.com/office/drawing/2014/main" id="{31942D24-077D-43F0-8920-10E1E4616581}"/>
                </a:ext>
              </a:extLst>
            </p:cNvPr>
            <p:cNvGrpSpPr/>
            <p:nvPr/>
          </p:nvGrpSpPr>
          <p:grpSpPr>
            <a:xfrm>
              <a:off x="4968314" y="897439"/>
              <a:ext cx="1098601" cy="855300"/>
              <a:chOff x="4042143" y="1564724"/>
              <a:chExt cx="1098601" cy="855300"/>
            </a:xfrm>
          </p:grpSpPr>
          <p:sp>
            <p:nvSpPr>
              <p:cNvPr id="367" name="TextBox 9">
                <a:extLst>
                  <a:ext uri="{FF2B5EF4-FFF2-40B4-BE49-F238E27FC236}">
                    <a16:creationId xmlns:a16="http://schemas.microsoft.com/office/drawing/2014/main" id="{E8C507B1-95BC-4FCB-8E34-F91BAFDB0EFE}"/>
                  </a:ext>
                </a:extLst>
              </p:cNvPr>
              <p:cNvSpPr txBox="1"/>
              <p:nvPr/>
            </p:nvSpPr>
            <p:spPr>
              <a:xfrm>
                <a:off x="4042143" y="2214529"/>
                <a:ext cx="1098599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(10) exo-miR-7-5p + 5nM EVE </a:t>
                </a:r>
              </a:p>
            </p:txBody>
          </p:sp>
          <p:sp>
            <p:nvSpPr>
              <p:cNvPr id="368" name="TextBox 9">
                <a:extLst>
                  <a:ext uri="{FF2B5EF4-FFF2-40B4-BE49-F238E27FC236}">
                    <a16:creationId xmlns:a16="http://schemas.microsoft.com/office/drawing/2014/main" id="{64AF21B5-A559-48CB-AAB2-21A04679FC12}"/>
                  </a:ext>
                </a:extLst>
              </p:cNvPr>
              <p:cNvSpPr txBox="1"/>
              <p:nvPr/>
            </p:nvSpPr>
            <p:spPr>
              <a:xfrm>
                <a:off x="4042145" y="2078686"/>
                <a:ext cx="1028000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noProof="1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(9) exo-NC</a:t>
                </a:r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+ 5nM EVE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9" name="TextBox 9">
                <a:extLst>
                  <a:ext uri="{FF2B5EF4-FFF2-40B4-BE49-F238E27FC236}">
                    <a16:creationId xmlns:a16="http://schemas.microsoft.com/office/drawing/2014/main" id="{446DB266-CF32-401A-BEB0-18F2F8FB0B9E}"/>
                  </a:ext>
                </a:extLst>
              </p:cNvPr>
              <p:cNvSpPr txBox="1"/>
              <p:nvPr/>
            </p:nvSpPr>
            <p:spPr>
              <a:xfrm>
                <a:off x="4042145" y="1950196"/>
                <a:ext cx="1098599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(8) 5nM EVE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0" name="TextBox 280">
                <a:extLst>
                  <a:ext uri="{FF2B5EF4-FFF2-40B4-BE49-F238E27FC236}">
                    <a16:creationId xmlns:a16="http://schemas.microsoft.com/office/drawing/2014/main" id="{15EA6368-DF95-4706-BACF-856FA279AEB6}"/>
                  </a:ext>
                </a:extLst>
              </p:cNvPr>
              <p:cNvSpPr txBox="1"/>
              <p:nvPr/>
            </p:nvSpPr>
            <p:spPr>
              <a:xfrm>
                <a:off x="4042145" y="1564724"/>
                <a:ext cx="534066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(5) PBS 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1" name="TextBox 9">
                <a:extLst>
                  <a:ext uri="{FF2B5EF4-FFF2-40B4-BE49-F238E27FC236}">
                    <a16:creationId xmlns:a16="http://schemas.microsoft.com/office/drawing/2014/main" id="{0342F2A2-78A8-4AA9-9C67-6B2AFF6839F5}"/>
                  </a:ext>
                </a:extLst>
              </p:cNvPr>
              <p:cNvSpPr txBox="1"/>
              <p:nvPr/>
            </p:nvSpPr>
            <p:spPr>
              <a:xfrm>
                <a:off x="4042145" y="1821705"/>
                <a:ext cx="902409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(7) exo-miR-7-5p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2" name="TextBox 282">
                <a:extLst>
                  <a:ext uri="{FF2B5EF4-FFF2-40B4-BE49-F238E27FC236}">
                    <a16:creationId xmlns:a16="http://schemas.microsoft.com/office/drawing/2014/main" id="{0C573D0B-BA82-4E35-A7FD-E3BE9956427D}"/>
                  </a:ext>
                </a:extLst>
              </p:cNvPr>
              <p:cNvSpPr txBox="1"/>
              <p:nvPr/>
            </p:nvSpPr>
            <p:spPr>
              <a:xfrm>
                <a:off x="4042144" y="1693214"/>
                <a:ext cx="681857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noProof="1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(6) exo-NC</a:t>
                </a:r>
              </a:p>
            </p:txBody>
          </p:sp>
        </p:grpSp>
        <p:grpSp>
          <p:nvGrpSpPr>
            <p:cNvPr id="362" name="组合 361">
              <a:extLst>
                <a:ext uri="{FF2B5EF4-FFF2-40B4-BE49-F238E27FC236}">
                  <a16:creationId xmlns:a16="http://schemas.microsoft.com/office/drawing/2014/main" id="{EEB26488-45CF-4635-ADC9-1D98CC8B348D}"/>
                </a:ext>
              </a:extLst>
            </p:cNvPr>
            <p:cNvGrpSpPr/>
            <p:nvPr/>
          </p:nvGrpSpPr>
          <p:grpSpPr>
            <a:xfrm>
              <a:off x="4972385" y="341383"/>
              <a:ext cx="1252876" cy="590967"/>
              <a:chOff x="4043005" y="301635"/>
              <a:chExt cx="1252876" cy="590967"/>
            </a:xfrm>
          </p:grpSpPr>
          <p:sp>
            <p:nvSpPr>
              <p:cNvPr id="363" name="TextBox 9">
                <a:extLst>
                  <a:ext uri="{FF2B5EF4-FFF2-40B4-BE49-F238E27FC236}">
                    <a16:creationId xmlns:a16="http://schemas.microsoft.com/office/drawing/2014/main" id="{7AD4CAE6-6B0C-4105-8CB0-2CEC37757433}"/>
                  </a:ext>
                </a:extLst>
              </p:cNvPr>
              <p:cNvSpPr txBox="1"/>
              <p:nvPr/>
            </p:nvSpPr>
            <p:spPr>
              <a:xfrm>
                <a:off x="4043006" y="687107"/>
                <a:ext cx="1252875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(4) LV-miR-7-5p + 5 </a:t>
                </a:r>
                <a:r>
                  <a:rPr lang="en-US" altLang="zh-CN" sz="800" b="1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nM</a:t>
                </a:r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EVE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4" name="TextBox 9">
                <a:extLst>
                  <a:ext uri="{FF2B5EF4-FFF2-40B4-BE49-F238E27FC236}">
                    <a16:creationId xmlns:a16="http://schemas.microsoft.com/office/drawing/2014/main" id="{80CD5571-4BDD-4F07-95C3-523F8C3F6CA3}"/>
                  </a:ext>
                </a:extLst>
              </p:cNvPr>
              <p:cNvSpPr txBox="1"/>
              <p:nvPr/>
            </p:nvSpPr>
            <p:spPr>
              <a:xfrm>
                <a:off x="4043006" y="430126"/>
                <a:ext cx="1028000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(2) LV-NC + 5 </a:t>
                </a:r>
                <a:r>
                  <a:rPr lang="en-US" altLang="zh-CN" sz="800" b="1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nM</a:t>
                </a:r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EVE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5" name="TextBox 273">
                <a:extLst>
                  <a:ext uri="{FF2B5EF4-FFF2-40B4-BE49-F238E27FC236}">
                    <a16:creationId xmlns:a16="http://schemas.microsoft.com/office/drawing/2014/main" id="{94884077-03F1-4486-8828-9843C2D22A28}"/>
                  </a:ext>
                </a:extLst>
              </p:cNvPr>
              <p:cNvSpPr txBox="1"/>
              <p:nvPr/>
            </p:nvSpPr>
            <p:spPr>
              <a:xfrm>
                <a:off x="4043006" y="301635"/>
                <a:ext cx="561770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(1) LV-NC 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6" name="TextBox 275">
                <a:extLst>
                  <a:ext uri="{FF2B5EF4-FFF2-40B4-BE49-F238E27FC236}">
                    <a16:creationId xmlns:a16="http://schemas.microsoft.com/office/drawing/2014/main" id="{2996ED9F-2609-42BB-9B7A-C1E50DAD2D99}"/>
                  </a:ext>
                </a:extLst>
              </p:cNvPr>
              <p:cNvSpPr txBox="1"/>
              <p:nvPr/>
            </p:nvSpPr>
            <p:spPr>
              <a:xfrm>
                <a:off x="4043005" y="558616"/>
                <a:ext cx="770285" cy="205495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(3) LV-miR-7-5p 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32" name="组合 431">
            <a:extLst>
              <a:ext uri="{FF2B5EF4-FFF2-40B4-BE49-F238E27FC236}">
                <a16:creationId xmlns:a16="http://schemas.microsoft.com/office/drawing/2014/main" id="{108D7A7D-2537-49E2-B461-FEC5A0C105B4}"/>
              </a:ext>
            </a:extLst>
          </p:cNvPr>
          <p:cNvGrpSpPr/>
          <p:nvPr/>
        </p:nvGrpSpPr>
        <p:grpSpPr>
          <a:xfrm>
            <a:off x="4333221" y="6106537"/>
            <a:ext cx="1127028" cy="1330002"/>
            <a:chOff x="4046760" y="3863788"/>
            <a:chExt cx="1127028" cy="1330002"/>
          </a:xfrm>
        </p:grpSpPr>
        <p:grpSp>
          <p:nvGrpSpPr>
            <p:cNvPr id="435" name="组合 434">
              <a:extLst>
                <a:ext uri="{FF2B5EF4-FFF2-40B4-BE49-F238E27FC236}">
                  <a16:creationId xmlns:a16="http://schemas.microsoft.com/office/drawing/2014/main" id="{D9F4D7BD-4DB9-475D-85FA-C83D1F78600D}"/>
                </a:ext>
              </a:extLst>
            </p:cNvPr>
            <p:cNvGrpSpPr/>
            <p:nvPr/>
          </p:nvGrpSpPr>
          <p:grpSpPr>
            <a:xfrm>
              <a:off x="4046760" y="4313699"/>
              <a:ext cx="1127028" cy="880091"/>
              <a:chOff x="4046760" y="4313699"/>
              <a:chExt cx="1127028" cy="880091"/>
            </a:xfrm>
          </p:grpSpPr>
          <p:grpSp>
            <p:nvGrpSpPr>
              <p:cNvPr id="437" name="组合 436">
                <a:extLst>
                  <a:ext uri="{FF2B5EF4-FFF2-40B4-BE49-F238E27FC236}">
                    <a16:creationId xmlns:a16="http://schemas.microsoft.com/office/drawing/2014/main" id="{1EB69ADF-19A2-48AE-A85A-2DCAF92FC4B5}"/>
                  </a:ext>
                </a:extLst>
              </p:cNvPr>
              <p:cNvGrpSpPr/>
              <p:nvPr/>
            </p:nvGrpSpPr>
            <p:grpSpPr>
              <a:xfrm>
                <a:off x="4077756" y="4339357"/>
                <a:ext cx="1096032" cy="854433"/>
                <a:chOff x="4077756" y="4339357"/>
                <a:chExt cx="1096032" cy="854433"/>
              </a:xfrm>
            </p:grpSpPr>
            <p:pic>
              <p:nvPicPr>
                <p:cNvPr id="441" name="Picture 6" descr="H:\文章用结果\划痕\EXO A549\A549副本.jpg">
                  <a:extLst>
                    <a:ext uri="{FF2B5EF4-FFF2-40B4-BE49-F238E27FC236}">
                      <a16:creationId xmlns:a16="http://schemas.microsoft.com/office/drawing/2014/main" id="{4D877E5D-7F4D-4473-BBC7-E8C4D6E4B6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/>
                <a:srcRect/>
                <a:stretch>
                  <a:fillRect/>
                </a:stretch>
              </p:blipFill>
              <p:spPr bwMode="auto">
                <a:xfrm>
                  <a:off x="4286071" y="4424999"/>
                  <a:ext cx="770643" cy="643029"/>
                </a:xfrm>
                <a:prstGeom prst="rect">
                  <a:avLst/>
                </a:prstGeom>
                <a:noFill/>
              </p:spPr>
            </p:pic>
            <p:sp>
              <p:nvSpPr>
                <p:cNvPr id="442" name="TextBox 726">
                  <a:extLst>
                    <a:ext uri="{FF2B5EF4-FFF2-40B4-BE49-F238E27FC236}">
                      <a16:creationId xmlns:a16="http://schemas.microsoft.com/office/drawing/2014/main" id="{212E8AE6-0016-448D-835E-F1DB77ADC3A5}"/>
                    </a:ext>
                  </a:extLst>
                </p:cNvPr>
                <p:cNvSpPr txBox="1"/>
                <p:nvPr/>
              </p:nvSpPr>
              <p:spPr>
                <a:xfrm>
                  <a:off x="4549169" y="5019072"/>
                  <a:ext cx="25700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97437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24</a:t>
                  </a:r>
                  <a:endParaRPr kumimoji="0" lang="zh-CN" altLang="en-US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3" name="TextBox 727">
                  <a:extLst>
                    <a:ext uri="{FF2B5EF4-FFF2-40B4-BE49-F238E27FC236}">
                      <a16:creationId xmlns:a16="http://schemas.microsoft.com/office/drawing/2014/main" id="{CD0E297F-3A8D-4023-864C-BDB207FFC66D}"/>
                    </a:ext>
                  </a:extLst>
                </p:cNvPr>
                <p:cNvSpPr txBox="1"/>
                <p:nvPr/>
              </p:nvSpPr>
              <p:spPr>
                <a:xfrm>
                  <a:off x="4916788" y="5019072"/>
                  <a:ext cx="25700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97437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48</a:t>
                  </a:r>
                  <a:endParaRPr kumimoji="0" lang="zh-CN" altLang="en-US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4" name="TextBox 730">
                  <a:extLst>
                    <a:ext uri="{FF2B5EF4-FFF2-40B4-BE49-F238E27FC236}">
                      <a16:creationId xmlns:a16="http://schemas.microsoft.com/office/drawing/2014/main" id="{51217390-7EAA-40A9-A507-222A70EBA407}"/>
                    </a:ext>
                  </a:extLst>
                </p:cNvPr>
                <p:cNvSpPr txBox="1"/>
                <p:nvPr/>
              </p:nvSpPr>
              <p:spPr>
                <a:xfrm>
                  <a:off x="4077756" y="4958591"/>
                  <a:ext cx="32125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97437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0</a:t>
                  </a:r>
                  <a:endParaRPr kumimoji="0" lang="zh-CN" altLang="en-US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5" name="TextBox 731">
                  <a:extLst>
                    <a:ext uri="{FF2B5EF4-FFF2-40B4-BE49-F238E27FC236}">
                      <a16:creationId xmlns:a16="http://schemas.microsoft.com/office/drawing/2014/main" id="{0A7720BB-9E7D-499F-B8E7-044FA5065B6C}"/>
                    </a:ext>
                  </a:extLst>
                </p:cNvPr>
                <p:cNvSpPr txBox="1"/>
                <p:nvPr/>
              </p:nvSpPr>
              <p:spPr>
                <a:xfrm>
                  <a:off x="4077756" y="4339357"/>
                  <a:ext cx="32125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97437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80</a:t>
                  </a:r>
                  <a:endParaRPr kumimoji="0" lang="zh-CN" altLang="en-US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6" name="TextBox 732">
                  <a:extLst>
                    <a:ext uri="{FF2B5EF4-FFF2-40B4-BE49-F238E27FC236}">
                      <a16:creationId xmlns:a16="http://schemas.microsoft.com/office/drawing/2014/main" id="{F42E427C-D656-4B91-A807-2CF5E71A50DC}"/>
                    </a:ext>
                  </a:extLst>
                </p:cNvPr>
                <p:cNvSpPr txBox="1"/>
                <p:nvPr/>
              </p:nvSpPr>
              <p:spPr>
                <a:xfrm>
                  <a:off x="4077756" y="4494166"/>
                  <a:ext cx="32125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97437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60</a:t>
                  </a:r>
                  <a:endParaRPr kumimoji="0" lang="zh-CN" altLang="en-US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7" name="TextBox 733">
                  <a:extLst>
                    <a:ext uri="{FF2B5EF4-FFF2-40B4-BE49-F238E27FC236}">
                      <a16:creationId xmlns:a16="http://schemas.microsoft.com/office/drawing/2014/main" id="{1A268FD2-5DD7-451F-A9B5-88A2FA586A7D}"/>
                    </a:ext>
                  </a:extLst>
                </p:cNvPr>
                <p:cNvSpPr txBox="1"/>
                <p:nvPr/>
              </p:nvSpPr>
              <p:spPr>
                <a:xfrm>
                  <a:off x="4077756" y="4648975"/>
                  <a:ext cx="32125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97437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40</a:t>
                  </a:r>
                  <a:endParaRPr kumimoji="0" lang="zh-CN" altLang="en-US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8" name="TextBox 734">
                  <a:extLst>
                    <a:ext uri="{FF2B5EF4-FFF2-40B4-BE49-F238E27FC236}">
                      <a16:creationId xmlns:a16="http://schemas.microsoft.com/office/drawing/2014/main" id="{30830D2C-2D5C-4C35-86C1-3428B434B2AD}"/>
                    </a:ext>
                  </a:extLst>
                </p:cNvPr>
                <p:cNvSpPr txBox="1"/>
                <p:nvPr/>
              </p:nvSpPr>
              <p:spPr>
                <a:xfrm>
                  <a:off x="4077756" y="4803783"/>
                  <a:ext cx="321250" cy="174718"/>
                </a:xfrm>
                <a:prstGeom prst="rect">
                  <a:avLst/>
                </a:prstGeom>
                <a:noFill/>
              </p:spPr>
              <p:txBody>
                <a:bodyPr wrap="square" lIns="81589" tIns="40794" rIns="81589" bIns="40794" rtlCol="0" anchor="ctr">
                  <a:spAutoFit/>
                </a:bodyPr>
                <a:lstStyle/>
                <a:p>
                  <a:pPr marL="0" marR="0" lvl="0" indent="0" algn="ctr" defTabSz="97437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20</a:t>
                  </a:r>
                  <a:endParaRPr kumimoji="0" lang="zh-CN" altLang="en-US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38" name="TextBox 725">
                <a:extLst>
                  <a:ext uri="{FF2B5EF4-FFF2-40B4-BE49-F238E27FC236}">
                    <a16:creationId xmlns:a16="http://schemas.microsoft.com/office/drawing/2014/main" id="{237A3348-A4C7-4504-96AA-E5B75C5D1ED0}"/>
                  </a:ext>
                </a:extLst>
              </p:cNvPr>
              <p:cNvSpPr txBox="1"/>
              <p:nvPr/>
            </p:nvSpPr>
            <p:spPr>
              <a:xfrm rot="16200000">
                <a:off x="3700511" y="4659948"/>
                <a:ext cx="867215" cy="174718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marL="0" marR="0" lvl="0" indent="0" algn="ctr" defTabSz="9743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Wound closure (%)</a:t>
                </a:r>
                <a:endParaRPr kumimoji="0" lang="zh-CN" altLang="en-US" sz="6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9" name="TextBox 729">
                <a:extLst>
                  <a:ext uri="{FF2B5EF4-FFF2-40B4-BE49-F238E27FC236}">
                    <a16:creationId xmlns:a16="http://schemas.microsoft.com/office/drawing/2014/main" id="{FC42DECE-C7D2-4C1F-95C8-00158D342070}"/>
                  </a:ext>
                </a:extLst>
              </p:cNvPr>
              <p:cNvSpPr txBox="1"/>
              <p:nvPr/>
            </p:nvSpPr>
            <p:spPr>
              <a:xfrm>
                <a:off x="4204872" y="5019072"/>
                <a:ext cx="160625" cy="174718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marL="0" marR="0" lvl="0" indent="0" algn="ctr" defTabSz="9743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0</a:t>
                </a:r>
                <a:endParaRPr kumimoji="0" lang="zh-CN" altLang="en-US" sz="6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34" name="Picture 8" descr="H:\文章用结果\CCK-8\spc-a1 exo\Data 1 - 副本.jpg">
              <a:extLst>
                <a:ext uri="{FF2B5EF4-FFF2-40B4-BE49-F238E27FC236}">
                  <a16:creationId xmlns:a16="http://schemas.microsoft.com/office/drawing/2014/main" id="{C5F6ED4A-118B-401D-BF3C-42F00B1D45F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83773" y="3863788"/>
              <a:ext cx="128912" cy="626032"/>
            </a:xfrm>
            <a:prstGeom prst="rect">
              <a:avLst/>
            </a:prstGeom>
            <a:noFill/>
          </p:spPr>
        </p:pic>
      </p:grpSp>
      <p:sp>
        <p:nvSpPr>
          <p:cNvPr id="460" name="TextBox 769">
            <a:extLst>
              <a:ext uri="{FF2B5EF4-FFF2-40B4-BE49-F238E27FC236}">
                <a16:creationId xmlns:a16="http://schemas.microsoft.com/office/drawing/2014/main" id="{0495140E-196E-4275-8D66-D1FE733B6320}"/>
              </a:ext>
            </a:extLst>
          </p:cNvPr>
          <p:cNvSpPr txBox="1"/>
          <p:nvPr/>
        </p:nvSpPr>
        <p:spPr>
          <a:xfrm>
            <a:off x="3180642" y="2834713"/>
            <a:ext cx="321250" cy="174718"/>
          </a:xfrm>
          <a:prstGeom prst="rect">
            <a:avLst/>
          </a:prstGeom>
          <a:noFill/>
        </p:spPr>
        <p:txBody>
          <a:bodyPr wrap="square" lIns="81589" tIns="40794" rIns="81589" bIns="40794" rtlCol="0" anchor="ctr">
            <a:spAutoFit/>
          </a:bodyPr>
          <a:lstStyle/>
          <a:p>
            <a:pPr algn="ctr"/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" name="文本框 460">
            <a:extLst>
              <a:ext uri="{FF2B5EF4-FFF2-40B4-BE49-F238E27FC236}">
                <a16:creationId xmlns:a16="http://schemas.microsoft.com/office/drawing/2014/main" id="{6EC2CDB8-ACED-4746-ACA6-632607A5C7D2}"/>
              </a:ext>
            </a:extLst>
          </p:cNvPr>
          <p:cNvSpPr txBox="1"/>
          <p:nvPr/>
        </p:nvSpPr>
        <p:spPr>
          <a:xfrm>
            <a:off x="4750327" y="6023456"/>
            <a:ext cx="322524" cy="773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74141">
              <a:lnSpc>
                <a:spcPts val="900"/>
              </a:lnSpc>
            </a:pPr>
            <a:r>
              <a:rPr lang="en-US" altLang="zh-CN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(5)</a:t>
            </a:r>
          </a:p>
          <a:p>
            <a:pPr defTabSz="974141">
              <a:lnSpc>
                <a:spcPts val="900"/>
              </a:lnSpc>
            </a:pPr>
            <a:r>
              <a:rPr lang="en-US" altLang="zh-CN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(6)</a:t>
            </a:r>
          </a:p>
          <a:p>
            <a:pPr defTabSz="974141">
              <a:lnSpc>
                <a:spcPts val="900"/>
              </a:lnSpc>
            </a:pPr>
            <a:r>
              <a:rPr lang="en-US" altLang="zh-CN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(7)</a:t>
            </a:r>
          </a:p>
          <a:p>
            <a:pPr defTabSz="974141">
              <a:lnSpc>
                <a:spcPts val="900"/>
              </a:lnSpc>
            </a:pPr>
            <a:r>
              <a:rPr lang="en-US" altLang="zh-CN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(8)</a:t>
            </a:r>
          </a:p>
          <a:p>
            <a:pPr defTabSz="974141">
              <a:lnSpc>
                <a:spcPts val="900"/>
              </a:lnSpc>
            </a:pPr>
            <a:r>
              <a:rPr lang="en-US" altLang="zh-CN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(9)</a:t>
            </a:r>
          </a:p>
          <a:p>
            <a:pPr defTabSz="974141">
              <a:lnSpc>
                <a:spcPts val="900"/>
              </a:lnSpc>
            </a:pPr>
            <a:r>
              <a:rPr lang="en-US" altLang="zh-CN" sz="6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(10)</a:t>
            </a:r>
            <a:endParaRPr lang="zh-CN" altLang="en-US" sz="6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3D361E27-EBC8-456C-A1B3-D4F0981F8D17}"/>
              </a:ext>
            </a:extLst>
          </p:cNvPr>
          <p:cNvGrpSpPr/>
          <p:nvPr/>
        </p:nvGrpSpPr>
        <p:grpSpPr>
          <a:xfrm>
            <a:off x="158775" y="6433354"/>
            <a:ext cx="4211233" cy="1033104"/>
            <a:chOff x="158775" y="6433354"/>
            <a:chExt cx="4211233" cy="1033104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976D9656-84A9-4ABB-9413-B764C994CBDC}"/>
                </a:ext>
              </a:extLst>
            </p:cNvPr>
            <p:cNvGrpSpPr/>
            <p:nvPr/>
          </p:nvGrpSpPr>
          <p:grpSpPr>
            <a:xfrm>
              <a:off x="394612" y="6433354"/>
              <a:ext cx="3975396" cy="477216"/>
              <a:chOff x="190261" y="4021133"/>
              <a:chExt cx="3975396" cy="477216"/>
            </a:xfrm>
          </p:grpSpPr>
          <p:pic>
            <p:nvPicPr>
              <p:cNvPr id="373" name="Picture 30" descr="E:\博士\文章\7-5p\结果\文章用结果\划痕\EXO A549\20190625 a549\r exo nc\图像_13058.jpg">
                <a:extLst>
                  <a:ext uri="{FF2B5EF4-FFF2-40B4-BE49-F238E27FC236}">
                    <a16:creationId xmlns:a16="http://schemas.microsoft.com/office/drawing/2014/main" id="{D4C4553A-68A6-4D31-AAE1-BEF795C1F8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/>
              <a:srcRect/>
              <a:stretch>
                <a:fillRect/>
              </a:stretch>
            </p:blipFill>
            <p:spPr bwMode="auto">
              <a:xfrm>
                <a:off x="2806392" y="4022602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374" name="Picture 31" descr="E:\博士\文章\7-5p\结果\文章用结果\划痕\EXO A549\20190625 a549\r pbs = r exo 7\图像_13076.jpg">
                <a:extLst>
                  <a:ext uri="{FF2B5EF4-FFF2-40B4-BE49-F238E27FC236}">
                    <a16:creationId xmlns:a16="http://schemas.microsoft.com/office/drawing/2014/main" id="{E5A33FFA-4A71-4017-A2FE-228917141B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9"/>
              <a:srcRect/>
              <a:stretch>
                <a:fillRect/>
              </a:stretch>
            </p:blipFill>
            <p:spPr bwMode="auto">
              <a:xfrm>
                <a:off x="2152383" y="4022602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375" name="Picture 29" descr="E:\博士\文章\7-5p\结果\文章用结果\划痕\EXO A549\20190625 a549\r exo 7 = r pbs 20190618 a549\图像_12071.jpg">
                <a:extLst>
                  <a:ext uri="{FF2B5EF4-FFF2-40B4-BE49-F238E27FC236}">
                    <a16:creationId xmlns:a16="http://schemas.microsoft.com/office/drawing/2014/main" id="{972929F1-1219-4064-A848-40269450F8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0"/>
              <a:srcRect/>
              <a:stretch>
                <a:fillRect/>
              </a:stretch>
            </p:blipFill>
            <p:spPr bwMode="auto">
              <a:xfrm>
                <a:off x="3460402" y="4022602"/>
                <a:ext cx="628981" cy="474481"/>
              </a:xfrm>
              <a:prstGeom prst="rect">
                <a:avLst/>
              </a:prstGeom>
              <a:noFill/>
            </p:spPr>
          </p:pic>
          <p:pic>
            <p:nvPicPr>
              <p:cNvPr id="376" name="Picture 27" descr="E:\博士\文章\7-5p\结果\文章用结果\划痕\EXO A549\20190625 a549\exo nc\图像_13017.jpg">
                <a:extLst>
                  <a:ext uri="{FF2B5EF4-FFF2-40B4-BE49-F238E27FC236}">
                    <a16:creationId xmlns:a16="http://schemas.microsoft.com/office/drawing/2014/main" id="{29B432A3-1DCB-45CD-8F19-60EF339E5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1"/>
              <a:srcRect/>
              <a:stretch>
                <a:fillRect/>
              </a:stretch>
            </p:blipFill>
            <p:spPr bwMode="auto">
              <a:xfrm>
                <a:off x="844363" y="4025284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377" name="Picture 28" descr="E:\博士\文章\7-5p\结果\文章用结果\划痕\EXO A549\20190625 a549\pbs = exo 7\图像_13035.jpg">
                <a:extLst>
                  <a:ext uri="{FF2B5EF4-FFF2-40B4-BE49-F238E27FC236}">
                    <a16:creationId xmlns:a16="http://schemas.microsoft.com/office/drawing/2014/main" id="{4D2662BB-2B8F-4071-8879-C975C5B781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2"/>
              <a:srcRect/>
              <a:stretch>
                <a:fillRect/>
              </a:stretch>
            </p:blipFill>
            <p:spPr bwMode="auto">
              <a:xfrm>
                <a:off x="190261" y="4025284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378" name="Picture 26" descr="E:\博士\文章\7-5p\结果\文章用结果\划痕\EXO A549\20190625 a549\exo 7 = pbs\图像_12993.jpg">
                <a:extLst>
                  <a:ext uri="{FF2B5EF4-FFF2-40B4-BE49-F238E27FC236}">
                    <a16:creationId xmlns:a16="http://schemas.microsoft.com/office/drawing/2014/main" id="{A22715D3-2F2F-41A3-8448-16F3AEBF9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3"/>
              <a:srcRect/>
              <a:stretch>
                <a:fillRect/>
              </a:stretch>
            </p:blipFill>
            <p:spPr bwMode="auto">
              <a:xfrm>
                <a:off x="1498373" y="4025284"/>
                <a:ext cx="628981" cy="473065"/>
              </a:xfrm>
              <a:prstGeom prst="rect">
                <a:avLst/>
              </a:prstGeom>
              <a:noFill/>
            </p:spPr>
          </p:pic>
          <p:cxnSp>
            <p:nvCxnSpPr>
              <p:cNvPr id="379" name="直接连接符 378">
                <a:extLst>
                  <a:ext uri="{FF2B5EF4-FFF2-40B4-BE49-F238E27FC236}">
                    <a16:creationId xmlns:a16="http://schemas.microsoft.com/office/drawing/2014/main" id="{819E832C-FF77-4CE5-8067-EBF09A27B4C7}"/>
                  </a:ext>
                </a:extLst>
              </p:cNvPr>
              <p:cNvCxnSpPr/>
              <p:nvPr/>
            </p:nvCxnSpPr>
            <p:spPr>
              <a:xfrm>
                <a:off x="1722713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直接连接符 25">
                <a:extLst>
                  <a:ext uri="{FF2B5EF4-FFF2-40B4-BE49-F238E27FC236}">
                    <a16:creationId xmlns:a16="http://schemas.microsoft.com/office/drawing/2014/main" id="{9B7BACFD-F570-469F-BF16-0EA34CC46492}"/>
                  </a:ext>
                </a:extLst>
              </p:cNvPr>
              <p:cNvCxnSpPr/>
              <p:nvPr/>
            </p:nvCxnSpPr>
            <p:spPr>
              <a:xfrm>
                <a:off x="1894099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直接连接符 380">
                <a:extLst>
                  <a:ext uri="{FF2B5EF4-FFF2-40B4-BE49-F238E27FC236}">
                    <a16:creationId xmlns:a16="http://schemas.microsoft.com/office/drawing/2014/main" id="{9FA4C227-0F7A-44C7-A3B5-234CAF94DA10}"/>
                  </a:ext>
                </a:extLst>
              </p:cNvPr>
              <p:cNvCxnSpPr/>
              <p:nvPr/>
            </p:nvCxnSpPr>
            <p:spPr>
              <a:xfrm>
                <a:off x="3692321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直接连接符 381">
                <a:extLst>
                  <a:ext uri="{FF2B5EF4-FFF2-40B4-BE49-F238E27FC236}">
                    <a16:creationId xmlns:a16="http://schemas.microsoft.com/office/drawing/2014/main" id="{1988890E-D226-4E46-AC9C-B7171D3A9C82}"/>
                  </a:ext>
                </a:extLst>
              </p:cNvPr>
              <p:cNvCxnSpPr/>
              <p:nvPr/>
            </p:nvCxnSpPr>
            <p:spPr>
              <a:xfrm>
                <a:off x="3863708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直接连接符 382">
                <a:extLst>
                  <a:ext uri="{FF2B5EF4-FFF2-40B4-BE49-F238E27FC236}">
                    <a16:creationId xmlns:a16="http://schemas.microsoft.com/office/drawing/2014/main" id="{A6FEC440-FE5D-4763-B67C-F5937AFA3CA0}"/>
                  </a:ext>
                </a:extLst>
              </p:cNvPr>
              <p:cNvCxnSpPr/>
              <p:nvPr/>
            </p:nvCxnSpPr>
            <p:spPr>
              <a:xfrm>
                <a:off x="3053232" y="4021133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直接连接符 383">
                <a:extLst>
                  <a:ext uri="{FF2B5EF4-FFF2-40B4-BE49-F238E27FC236}">
                    <a16:creationId xmlns:a16="http://schemas.microsoft.com/office/drawing/2014/main" id="{3A3D0933-01D5-4633-9C11-52E0DC1384AC}"/>
                  </a:ext>
                </a:extLst>
              </p:cNvPr>
              <p:cNvCxnSpPr/>
              <p:nvPr/>
            </p:nvCxnSpPr>
            <p:spPr>
              <a:xfrm>
                <a:off x="3224619" y="4021133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直接连接符 33">
                <a:extLst>
                  <a:ext uri="{FF2B5EF4-FFF2-40B4-BE49-F238E27FC236}">
                    <a16:creationId xmlns:a16="http://schemas.microsoft.com/office/drawing/2014/main" id="{D144BFE3-B502-4970-9A5C-F60793E94916}"/>
                  </a:ext>
                </a:extLst>
              </p:cNvPr>
              <p:cNvCxnSpPr/>
              <p:nvPr/>
            </p:nvCxnSpPr>
            <p:spPr>
              <a:xfrm>
                <a:off x="2396991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直接连接符 385">
                <a:extLst>
                  <a:ext uri="{FF2B5EF4-FFF2-40B4-BE49-F238E27FC236}">
                    <a16:creationId xmlns:a16="http://schemas.microsoft.com/office/drawing/2014/main" id="{C7B1CBE8-1606-4F34-AB6B-FEE2007B6EF1}"/>
                  </a:ext>
                </a:extLst>
              </p:cNvPr>
              <p:cNvCxnSpPr/>
              <p:nvPr/>
            </p:nvCxnSpPr>
            <p:spPr>
              <a:xfrm>
                <a:off x="2568377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直接连接符 386">
                <a:extLst>
                  <a:ext uri="{FF2B5EF4-FFF2-40B4-BE49-F238E27FC236}">
                    <a16:creationId xmlns:a16="http://schemas.microsoft.com/office/drawing/2014/main" id="{336DA36B-C093-49FD-A34B-2E403894BBD2}"/>
                  </a:ext>
                </a:extLst>
              </p:cNvPr>
              <p:cNvCxnSpPr/>
              <p:nvPr/>
            </p:nvCxnSpPr>
            <p:spPr>
              <a:xfrm>
                <a:off x="1080969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直接连接符 387">
                <a:extLst>
                  <a:ext uri="{FF2B5EF4-FFF2-40B4-BE49-F238E27FC236}">
                    <a16:creationId xmlns:a16="http://schemas.microsoft.com/office/drawing/2014/main" id="{B7B6BA6D-521D-4308-998F-846E044353CA}"/>
                  </a:ext>
                </a:extLst>
              </p:cNvPr>
              <p:cNvCxnSpPr/>
              <p:nvPr/>
            </p:nvCxnSpPr>
            <p:spPr>
              <a:xfrm>
                <a:off x="1252356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直接连接符 388">
                <a:extLst>
                  <a:ext uri="{FF2B5EF4-FFF2-40B4-BE49-F238E27FC236}">
                    <a16:creationId xmlns:a16="http://schemas.microsoft.com/office/drawing/2014/main" id="{193F409A-64CF-45C9-AEA0-06DCCA5357F9}"/>
                  </a:ext>
                </a:extLst>
              </p:cNvPr>
              <p:cNvCxnSpPr/>
              <p:nvPr/>
            </p:nvCxnSpPr>
            <p:spPr>
              <a:xfrm>
                <a:off x="413847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直接连接符 389">
                <a:extLst>
                  <a:ext uri="{FF2B5EF4-FFF2-40B4-BE49-F238E27FC236}">
                    <a16:creationId xmlns:a16="http://schemas.microsoft.com/office/drawing/2014/main" id="{ACD6F55C-9710-4B70-B7E0-62732BEE53ED}"/>
                  </a:ext>
                </a:extLst>
              </p:cNvPr>
              <p:cNvCxnSpPr/>
              <p:nvPr/>
            </p:nvCxnSpPr>
            <p:spPr>
              <a:xfrm>
                <a:off x="608007" y="4022399"/>
                <a:ext cx="0" cy="4757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1" name="TextBox 391">
                <a:extLst>
                  <a:ext uri="{FF2B5EF4-FFF2-40B4-BE49-F238E27FC236}">
                    <a16:creationId xmlns:a16="http://schemas.microsoft.com/office/drawing/2014/main" id="{7B03A327-C1D5-4D33-9F3F-B07C4E7876F7}"/>
                  </a:ext>
                </a:extLst>
              </p:cNvPr>
              <p:cNvSpPr txBox="1"/>
              <p:nvPr/>
            </p:nvSpPr>
            <p:spPr>
              <a:xfrm>
                <a:off x="1260418" y="4341782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268" b="1" dirty="0">
                    <a:latin typeface="Helvetica" pitchFamily="34" charset="0"/>
                  </a:rPr>
                  <a:t>200</a:t>
                </a:r>
                <a:r>
                  <a:rPr lang="en-US" altLang="zh-CN" sz="268" b="1" dirty="0">
                    <a:latin typeface="Helvetica" pitchFamily="34" charset="0"/>
                    <a:sym typeface="Symbol"/>
                  </a:rPr>
                  <a:t>m</a:t>
                </a:r>
                <a:endParaRPr lang="zh-CN" altLang="en-US" sz="268" b="1" dirty="0">
                  <a:latin typeface="Helvetica" pitchFamily="34" charset="0"/>
                </a:endParaRPr>
              </a:p>
            </p:txBody>
          </p:sp>
          <p:cxnSp>
            <p:nvCxnSpPr>
              <p:cNvPr id="392" name="直接连接符 391">
                <a:extLst>
                  <a:ext uri="{FF2B5EF4-FFF2-40B4-BE49-F238E27FC236}">
                    <a16:creationId xmlns:a16="http://schemas.microsoft.com/office/drawing/2014/main" id="{F4CF4F02-53D2-4C04-B316-58CC22B9076E}"/>
                  </a:ext>
                </a:extLst>
              </p:cNvPr>
              <p:cNvCxnSpPr/>
              <p:nvPr/>
            </p:nvCxnSpPr>
            <p:spPr>
              <a:xfrm>
                <a:off x="1361686" y="4452054"/>
                <a:ext cx="838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3" name="TextBox 397">
                <a:extLst>
                  <a:ext uri="{FF2B5EF4-FFF2-40B4-BE49-F238E27FC236}">
                    <a16:creationId xmlns:a16="http://schemas.microsoft.com/office/drawing/2014/main" id="{82431258-8416-4EF5-882B-4CD723FFA7D1}"/>
                  </a:ext>
                </a:extLst>
              </p:cNvPr>
              <p:cNvSpPr txBox="1"/>
              <p:nvPr/>
            </p:nvSpPr>
            <p:spPr>
              <a:xfrm>
                <a:off x="3876532" y="4341782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268" b="1" dirty="0">
                    <a:latin typeface="Helvetica" pitchFamily="34" charset="0"/>
                  </a:rPr>
                  <a:t>200</a:t>
                </a:r>
                <a:r>
                  <a:rPr lang="en-US" altLang="zh-CN" sz="268" b="1" dirty="0">
                    <a:latin typeface="Helvetica" pitchFamily="34" charset="0"/>
                    <a:sym typeface="Symbol"/>
                  </a:rPr>
                  <a:t>m</a:t>
                </a:r>
                <a:endParaRPr lang="zh-CN" altLang="en-US" sz="268" b="1" dirty="0">
                  <a:latin typeface="Helvetica" pitchFamily="34" charset="0"/>
                </a:endParaRPr>
              </a:p>
            </p:txBody>
          </p:sp>
          <p:cxnSp>
            <p:nvCxnSpPr>
              <p:cNvPr id="394" name="直接连接符 393">
                <a:extLst>
                  <a:ext uri="{FF2B5EF4-FFF2-40B4-BE49-F238E27FC236}">
                    <a16:creationId xmlns:a16="http://schemas.microsoft.com/office/drawing/2014/main" id="{C82F2364-E17C-4FA5-BCAC-32495310025B}"/>
                  </a:ext>
                </a:extLst>
              </p:cNvPr>
              <p:cNvCxnSpPr/>
              <p:nvPr/>
            </p:nvCxnSpPr>
            <p:spPr>
              <a:xfrm>
                <a:off x="3977799" y="4452054"/>
                <a:ext cx="838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5" name="TextBox 395">
                <a:extLst>
                  <a:ext uri="{FF2B5EF4-FFF2-40B4-BE49-F238E27FC236}">
                    <a16:creationId xmlns:a16="http://schemas.microsoft.com/office/drawing/2014/main" id="{31701BDF-B3EE-4B35-A3AB-0D86955A9726}"/>
                  </a:ext>
                </a:extLst>
              </p:cNvPr>
              <p:cNvSpPr txBox="1"/>
              <p:nvPr/>
            </p:nvSpPr>
            <p:spPr>
              <a:xfrm>
                <a:off x="3222503" y="4341782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268" b="1" dirty="0">
                    <a:latin typeface="Helvetica" pitchFamily="34" charset="0"/>
                  </a:rPr>
                  <a:t>200</a:t>
                </a:r>
                <a:r>
                  <a:rPr lang="en-US" altLang="zh-CN" sz="268" b="1" dirty="0">
                    <a:latin typeface="Helvetica" pitchFamily="34" charset="0"/>
                    <a:sym typeface="Symbol"/>
                  </a:rPr>
                  <a:t>m</a:t>
                </a:r>
                <a:endParaRPr lang="zh-CN" altLang="en-US" sz="268" b="1" dirty="0">
                  <a:latin typeface="Helvetica" pitchFamily="34" charset="0"/>
                </a:endParaRPr>
              </a:p>
            </p:txBody>
          </p:sp>
          <p:cxnSp>
            <p:nvCxnSpPr>
              <p:cNvPr id="396" name="直接连接符 395">
                <a:extLst>
                  <a:ext uri="{FF2B5EF4-FFF2-40B4-BE49-F238E27FC236}">
                    <a16:creationId xmlns:a16="http://schemas.microsoft.com/office/drawing/2014/main" id="{E56B7D78-8159-4FC6-BD1C-29D45BD7B359}"/>
                  </a:ext>
                </a:extLst>
              </p:cNvPr>
              <p:cNvCxnSpPr/>
              <p:nvPr/>
            </p:nvCxnSpPr>
            <p:spPr>
              <a:xfrm>
                <a:off x="3323771" y="4452054"/>
                <a:ext cx="838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7" name="TextBox 393">
                <a:extLst>
                  <a:ext uri="{FF2B5EF4-FFF2-40B4-BE49-F238E27FC236}">
                    <a16:creationId xmlns:a16="http://schemas.microsoft.com/office/drawing/2014/main" id="{C886E788-6BA5-4145-B7A5-EFE33E701775}"/>
                  </a:ext>
                </a:extLst>
              </p:cNvPr>
              <p:cNvSpPr txBox="1"/>
              <p:nvPr/>
            </p:nvSpPr>
            <p:spPr>
              <a:xfrm>
                <a:off x="2568475" y="4341782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268" b="1" dirty="0">
                    <a:latin typeface="Helvetica" pitchFamily="34" charset="0"/>
                  </a:rPr>
                  <a:t>200</a:t>
                </a:r>
                <a:r>
                  <a:rPr lang="en-US" altLang="zh-CN" sz="268" b="1" dirty="0">
                    <a:latin typeface="Helvetica" pitchFamily="34" charset="0"/>
                    <a:sym typeface="Symbol"/>
                  </a:rPr>
                  <a:t>m</a:t>
                </a:r>
                <a:endParaRPr lang="zh-CN" altLang="en-US" sz="268" b="1" dirty="0">
                  <a:latin typeface="Helvetica" pitchFamily="34" charset="0"/>
                </a:endParaRPr>
              </a:p>
            </p:txBody>
          </p:sp>
          <p:cxnSp>
            <p:nvCxnSpPr>
              <p:cNvPr id="398" name="直接连接符 397">
                <a:extLst>
                  <a:ext uri="{FF2B5EF4-FFF2-40B4-BE49-F238E27FC236}">
                    <a16:creationId xmlns:a16="http://schemas.microsoft.com/office/drawing/2014/main" id="{701CD01B-D3BB-4785-95AF-8D2AB074D546}"/>
                  </a:ext>
                </a:extLst>
              </p:cNvPr>
              <p:cNvCxnSpPr/>
              <p:nvPr/>
            </p:nvCxnSpPr>
            <p:spPr>
              <a:xfrm>
                <a:off x="2669742" y="4452054"/>
                <a:ext cx="838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" name="TextBox 399">
                <a:extLst>
                  <a:ext uri="{FF2B5EF4-FFF2-40B4-BE49-F238E27FC236}">
                    <a16:creationId xmlns:a16="http://schemas.microsoft.com/office/drawing/2014/main" id="{31761B1C-3D6F-45E1-ACF8-2DCCE9FCF5E9}"/>
                  </a:ext>
                </a:extLst>
              </p:cNvPr>
              <p:cNvSpPr txBox="1"/>
              <p:nvPr/>
            </p:nvSpPr>
            <p:spPr>
              <a:xfrm>
                <a:off x="606391" y="4341782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268" b="1" dirty="0">
                    <a:latin typeface="Helvetica" pitchFamily="34" charset="0"/>
                  </a:rPr>
                  <a:t>200</a:t>
                </a:r>
                <a:r>
                  <a:rPr lang="en-US" altLang="zh-CN" sz="268" b="1" dirty="0">
                    <a:latin typeface="Helvetica" pitchFamily="34" charset="0"/>
                    <a:sym typeface="Symbol"/>
                  </a:rPr>
                  <a:t>m</a:t>
                </a:r>
                <a:endParaRPr lang="zh-CN" altLang="en-US" sz="268" b="1" dirty="0">
                  <a:latin typeface="Helvetica" pitchFamily="34" charset="0"/>
                </a:endParaRPr>
              </a:p>
            </p:txBody>
          </p:sp>
          <p:cxnSp>
            <p:nvCxnSpPr>
              <p:cNvPr id="400" name="直接连接符 399">
                <a:extLst>
                  <a:ext uri="{FF2B5EF4-FFF2-40B4-BE49-F238E27FC236}">
                    <a16:creationId xmlns:a16="http://schemas.microsoft.com/office/drawing/2014/main" id="{E3CFDB8A-C752-4174-8E69-FD96D2B76164}"/>
                  </a:ext>
                </a:extLst>
              </p:cNvPr>
              <p:cNvCxnSpPr/>
              <p:nvPr/>
            </p:nvCxnSpPr>
            <p:spPr>
              <a:xfrm>
                <a:off x="707658" y="4452054"/>
                <a:ext cx="838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1" name="TextBox 405">
                <a:extLst>
                  <a:ext uri="{FF2B5EF4-FFF2-40B4-BE49-F238E27FC236}">
                    <a16:creationId xmlns:a16="http://schemas.microsoft.com/office/drawing/2014/main" id="{AD620528-D9FA-4980-8E4D-35E181565451}"/>
                  </a:ext>
                </a:extLst>
              </p:cNvPr>
              <p:cNvSpPr txBox="1"/>
              <p:nvPr/>
            </p:nvSpPr>
            <p:spPr>
              <a:xfrm>
                <a:off x="1914446" y="4341782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/>
                <a:r>
                  <a:rPr lang="en-US" altLang="zh-CN" sz="268" b="1" dirty="0">
                    <a:latin typeface="Helvetica" pitchFamily="34" charset="0"/>
                  </a:rPr>
                  <a:t>200</a:t>
                </a:r>
                <a:r>
                  <a:rPr lang="en-US" altLang="zh-CN" sz="268" b="1" dirty="0">
                    <a:latin typeface="Helvetica" pitchFamily="34" charset="0"/>
                    <a:sym typeface="Symbol"/>
                  </a:rPr>
                  <a:t>m</a:t>
                </a:r>
                <a:endParaRPr lang="zh-CN" altLang="en-US" sz="268" b="1" dirty="0">
                  <a:latin typeface="Helvetica" pitchFamily="34" charset="0"/>
                </a:endParaRPr>
              </a:p>
            </p:txBody>
          </p:sp>
          <p:cxnSp>
            <p:nvCxnSpPr>
              <p:cNvPr id="402" name="直接连接符 401">
                <a:extLst>
                  <a:ext uri="{FF2B5EF4-FFF2-40B4-BE49-F238E27FC236}">
                    <a16:creationId xmlns:a16="http://schemas.microsoft.com/office/drawing/2014/main" id="{109F96FA-A381-4D34-A645-A6E893CDC722}"/>
                  </a:ext>
                </a:extLst>
              </p:cNvPr>
              <p:cNvCxnSpPr/>
              <p:nvPr/>
            </p:nvCxnSpPr>
            <p:spPr>
              <a:xfrm>
                <a:off x="2015714" y="4452054"/>
                <a:ext cx="838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30DC5B92-1E7E-419C-AC5B-40845FAD913B}"/>
                </a:ext>
              </a:extLst>
            </p:cNvPr>
            <p:cNvGrpSpPr/>
            <p:nvPr/>
          </p:nvGrpSpPr>
          <p:grpSpPr>
            <a:xfrm>
              <a:off x="389644" y="6990509"/>
              <a:ext cx="3975397" cy="475949"/>
              <a:chOff x="190260" y="5030482"/>
              <a:chExt cx="3975397" cy="475949"/>
            </a:xfrm>
          </p:grpSpPr>
          <p:pic>
            <p:nvPicPr>
              <p:cNvPr id="403" name="Picture 42" descr="E:\博士\文章\7-5p\结果\文章用结果\划痕\EXO A549\20190627 a549\r exo nc\图像_13287.jpg">
                <a:extLst>
                  <a:ext uri="{FF2B5EF4-FFF2-40B4-BE49-F238E27FC236}">
                    <a16:creationId xmlns:a16="http://schemas.microsoft.com/office/drawing/2014/main" id="{E23B2E50-2AD0-4E78-8C93-F41F4212C3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4"/>
              <a:srcRect/>
              <a:stretch>
                <a:fillRect/>
              </a:stretch>
            </p:blipFill>
            <p:spPr bwMode="auto">
              <a:xfrm>
                <a:off x="2806392" y="5033366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404" name="Picture 43" descr="E:\博士\文章\7-5p\结果\文章用结果\划痕\EXO A549\20190627 a549\r pbs = r exo 7\图像_13305.jpg">
                <a:extLst>
                  <a:ext uri="{FF2B5EF4-FFF2-40B4-BE49-F238E27FC236}">
                    <a16:creationId xmlns:a16="http://schemas.microsoft.com/office/drawing/2014/main" id="{26742C7B-8394-462E-8995-F9A5859A38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5"/>
              <a:srcRect/>
              <a:stretch>
                <a:fillRect/>
              </a:stretch>
            </p:blipFill>
            <p:spPr bwMode="auto">
              <a:xfrm>
                <a:off x="2152383" y="5033366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405" name="Picture 41" descr="E:\博士\文章\7-5p\结果\文章用结果\划痕\EXO A549\20190627 a549\r exo 7 = r pbs 20190627\图像_13281.jpg">
                <a:extLst>
                  <a:ext uri="{FF2B5EF4-FFF2-40B4-BE49-F238E27FC236}">
                    <a16:creationId xmlns:a16="http://schemas.microsoft.com/office/drawing/2014/main" id="{638B4D68-BD9A-4246-9C04-C1A1AD179E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6"/>
              <a:srcRect/>
              <a:stretch>
                <a:fillRect/>
              </a:stretch>
            </p:blipFill>
            <p:spPr bwMode="auto">
              <a:xfrm>
                <a:off x="3460207" y="5033366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406" name="Picture 39" descr="E:\博士\文章\7-5p\结果\文章用结果\划痕\EXO A549\20190627 a549\exo nc\图像_13252.jpg">
                <a:extLst>
                  <a:ext uri="{FF2B5EF4-FFF2-40B4-BE49-F238E27FC236}">
                    <a16:creationId xmlns:a16="http://schemas.microsoft.com/office/drawing/2014/main" id="{9BAD6AEA-D16F-4856-BCB9-0C83144486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7"/>
              <a:srcRect/>
              <a:stretch>
                <a:fillRect/>
              </a:stretch>
            </p:blipFill>
            <p:spPr bwMode="auto">
              <a:xfrm>
                <a:off x="844362" y="5033366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407" name="Picture 40" descr="E:\博士\文章\7-5p\结果\文章用结果\划痕\EXO A549\20190627 a549\pbs = exo 7\图像_13270.jpg">
                <a:extLst>
                  <a:ext uri="{FF2B5EF4-FFF2-40B4-BE49-F238E27FC236}">
                    <a16:creationId xmlns:a16="http://schemas.microsoft.com/office/drawing/2014/main" id="{E591CC18-CA49-457F-9FB2-206B5EA3BC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/>
              <a:srcRect/>
              <a:stretch>
                <a:fillRect/>
              </a:stretch>
            </p:blipFill>
            <p:spPr bwMode="auto">
              <a:xfrm>
                <a:off x="190260" y="5033366"/>
                <a:ext cx="628981" cy="473065"/>
              </a:xfrm>
              <a:prstGeom prst="rect">
                <a:avLst/>
              </a:prstGeom>
              <a:noFill/>
            </p:spPr>
          </p:pic>
          <p:pic>
            <p:nvPicPr>
              <p:cNvPr id="408" name="Picture 38" descr="E:\博士\文章\7-5p\结果\文章用结果\划痕\EXO A549\20190627 a549\exo 7 = pbs\图像_13228.jpg">
                <a:extLst>
                  <a:ext uri="{FF2B5EF4-FFF2-40B4-BE49-F238E27FC236}">
                    <a16:creationId xmlns:a16="http://schemas.microsoft.com/office/drawing/2014/main" id="{C89CB0B4-0E9E-4561-9571-12B4016A36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9"/>
              <a:srcRect/>
              <a:stretch>
                <a:fillRect/>
              </a:stretch>
            </p:blipFill>
            <p:spPr bwMode="auto">
              <a:xfrm>
                <a:off x="1498372" y="5033366"/>
                <a:ext cx="628981" cy="473065"/>
              </a:xfrm>
              <a:prstGeom prst="rect">
                <a:avLst/>
              </a:prstGeom>
              <a:noFill/>
            </p:spPr>
          </p:pic>
          <p:cxnSp>
            <p:nvCxnSpPr>
              <p:cNvPr id="409" name="直接连接符 115">
                <a:extLst>
                  <a:ext uri="{FF2B5EF4-FFF2-40B4-BE49-F238E27FC236}">
                    <a16:creationId xmlns:a16="http://schemas.microsoft.com/office/drawing/2014/main" id="{2460A788-FA6B-43A7-9B10-E2C7EB226662}"/>
                  </a:ext>
                </a:extLst>
              </p:cNvPr>
              <p:cNvCxnSpPr/>
              <p:nvPr/>
            </p:nvCxnSpPr>
            <p:spPr>
              <a:xfrm>
                <a:off x="3683989" y="5030482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0" name="直接连接符 116">
                <a:extLst>
                  <a:ext uri="{FF2B5EF4-FFF2-40B4-BE49-F238E27FC236}">
                    <a16:creationId xmlns:a16="http://schemas.microsoft.com/office/drawing/2014/main" id="{47E67CB6-5B24-493D-9DD4-F32AB2A0E64F}"/>
                  </a:ext>
                </a:extLst>
              </p:cNvPr>
              <p:cNvCxnSpPr/>
              <p:nvPr/>
            </p:nvCxnSpPr>
            <p:spPr>
              <a:xfrm>
                <a:off x="3851678" y="5030482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1" name="直接连接符 80">
                <a:extLst>
                  <a:ext uri="{FF2B5EF4-FFF2-40B4-BE49-F238E27FC236}">
                    <a16:creationId xmlns:a16="http://schemas.microsoft.com/office/drawing/2014/main" id="{C2F5C18E-EB1C-40F9-B95A-9BFF14949869}"/>
                  </a:ext>
                </a:extLst>
              </p:cNvPr>
              <p:cNvCxnSpPr/>
              <p:nvPr/>
            </p:nvCxnSpPr>
            <p:spPr>
              <a:xfrm>
                <a:off x="1747299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2" name="直接连接符 81">
                <a:extLst>
                  <a:ext uri="{FF2B5EF4-FFF2-40B4-BE49-F238E27FC236}">
                    <a16:creationId xmlns:a16="http://schemas.microsoft.com/office/drawing/2014/main" id="{FF6989AC-6063-4494-AE35-B1CC0288ECE0}"/>
                  </a:ext>
                </a:extLst>
              </p:cNvPr>
              <p:cNvCxnSpPr/>
              <p:nvPr/>
            </p:nvCxnSpPr>
            <p:spPr>
              <a:xfrm>
                <a:off x="1844237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3" name="直接连接符 85">
                <a:extLst>
                  <a:ext uri="{FF2B5EF4-FFF2-40B4-BE49-F238E27FC236}">
                    <a16:creationId xmlns:a16="http://schemas.microsoft.com/office/drawing/2014/main" id="{C8F270CF-9A26-4F19-9C92-B8D185270175}"/>
                  </a:ext>
                </a:extLst>
              </p:cNvPr>
              <p:cNvCxnSpPr/>
              <p:nvPr/>
            </p:nvCxnSpPr>
            <p:spPr>
              <a:xfrm>
                <a:off x="1115516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4" name="直接连接符 86">
                <a:extLst>
                  <a:ext uri="{FF2B5EF4-FFF2-40B4-BE49-F238E27FC236}">
                    <a16:creationId xmlns:a16="http://schemas.microsoft.com/office/drawing/2014/main" id="{E2E82F51-1D94-4F0C-A1A6-08A02F370AE1}"/>
                  </a:ext>
                </a:extLst>
              </p:cNvPr>
              <p:cNvCxnSpPr/>
              <p:nvPr/>
            </p:nvCxnSpPr>
            <p:spPr>
              <a:xfrm>
                <a:off x="1205523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5" name="直接连接符 90">
                <a:extLst>
                  <a:ext uri="{FF2B5EF4-FFF2-40B4-BE49-F238E27FC236}">
                    <a16:creationId xmlns:a16="http://schemas.microsoft.com/office/drawing/2014/main" id="{8EA36AC8-324E-4FF6-BE44-83F70DFFF5F3}"/>
                  </a:ext>
                </a:extLst>
              </p:cNvPr>
              <p:cNvCxnSpPr/>
              <p:nvPr/>
            </p:nvCxnSpPr>
            <p:spPr>
              <a:xfrm>
                <a:off x="3064144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6" name="直接连接符 415">
                <a:extLst>
                  <a:ext uri="{FF2B5EF4-FFF2-40B4-BE49-F238E27FC236}">
                    <a16:creationId xmlns:a16="http://schemas.microsoft.com/office/drawing/2014/main" id="{47F92F29-50F0-461D-B2D5-B12285EBF931}"/>
                  </a:ext>
                </a:extLst>
              </p:cNvPr>
              <p:cNvCxnSpPr/>
              <p:nvPr/>
            </p:nvCxnSpPr>
            <p:spPr>
              <a:xfrm>
                <a:off x="3178402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7" name="直接连接符 416">
                <a:extLst>
                  <a:ext uri="{FF2B5EF4-FFF2-40B4-BE49-F238E27FC236}">
                    <a16:creationId xmlns:a16="http://schemas.microsoft.com/office/drawing/2014/main" id="{EF01DE42-BD62-4975-AD48-D464FB76AF79}"/>
                  </a:ext>
                </a:extLst>
              </p:cNvPr>
              <p:cNvCxnSpPr/>
              <p:nvPr/>
            </p:nvCxnSpPr>
            <p:spPr>
              <a:xfrm>
                <a:off x="2418431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8" name="直接连接符 417">
                <a:extLst>
                  <a:ext uri="{FF2B5EF4-FFF2-40B4-BE49-F238E27FC236}">
                    <a16:creationId xmlns:a16="http://schemas.microsoft.com/office/drawing/2014/main" id="{6CACE83A-D955-43E7-95F1-BA04BCEA6886}"/>
                  </a:ext>
                </a:extLst>
              </p:cNvPr>
              <p:cNvCxnSpPr/>
              <p:nvPr/>
            </p:nvCxnSpPr>
            <p:spPr>
              <a:xfrm>
                <a:off x="2536187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19" name="直接连接符 118">
                <a:extLst>
                  <a:ext uri="{FF2B5EF4-FFF2-40B4-BE49-F238E27FC236}">
                    <a16:creationId xmlns:a16="http://schemas.microsoft.com/office/drawing/2014/main" id="{FD05CCC1-19F1-410F-868D-79216AD16F50}"/>
                  </a:ext>
                </a:extLst>
              </p:cNvPr>
              <p:cNvCxnSpPr/>
              <p:nvPr/>
            </p:nvCxnSpPr>
            <p:spPr>
              <a:xfrm>
                <a:off x="555263" y="5030716"/>
                <a:ext cx="0" cy="47571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20" name="TextBox 87">
                <a:extLst>
                  <a:ext uri="{FF2B5EF4-FFF2-40B4-BE49-F238E27FC236}">
                    <a16:creationId xmlns:a16="http://schemas.microsoft.com/office/drawing/2014/main" id="{1E27DF44-5260-411F-B8FB-DAA0DC45E5D0}"/>
                  </a:ext>
                </a:extLst>
              </p:cNvPr>
              <p:cNvSpPr txBox="1"/>
              <p:nvPr/>
            </p:nvSpPr>
            <p:spPr>
              <a:xfrm>
                <a:off x="1260418" y="5351988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 defTabSz="974375"/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</a:rPr>
                  <a:t>200</a:t>
                </a:r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  <a:sym typeface="Symbol"/>
                  </a:rPr>
                  <a:t>m</a:t>
                </a:r>
                <a:endParaRPr lang="zh-CN" altLang="en-US" sz="268" b="1" dirty="0">
                  <a:solidFill>
                    <a:prstClr val="black"/>
                  </a:solidFill>
                  <a:latin typeface="Helvetica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21" name="直接连接符 88">
                <a:extLst>
                  <a:ext uri="{FF2B5EF4-FFF2-40B4-BE49-F238E27FC236}">
                    <a16:creationId xmlns:a16="http://schemas.microsoft.com/office/drawing/2014/main" id="{033BE1EC-3CD2-46E3-A1E4-40079B078C4A}"/>
                  </a:ext>
                </a:extLst>
              </p:cNvPr>
              <p:cNvCxnSpPr/>
              <p:nvPr/>
            </p:nvCxnSpPr>
            <p:spPr>
              <a:xfrm>
                <a:off x="1361686" y="5464250"/>
                <a:ext cx="83838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22" name="TextBox 105">
                <a:extLst>
                  <a:ext uri="{FF2B5EF4-FFF2-40B4-BE49-F238E27FC236}">
                    <a16:creationId xmlns:a16="http://schemas.microsoft.com/office/drawing/2014/main" id="{B142F8F3-0E5E-40BE-A709-3DAE4D09A511}"/>
                  </a:ext>
                </a:extLst>
              </p:cNvPr>
              <p:cNvSpPr txBox="1"/>
              <p:nvPr/>
            </p:nvSpPr>
            <p:spPr>
              <a:xfrm>
                <a:off x="3876532" y="5351988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 defTabSz="974375"/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</a:rPr>
                  <a:t>200</a:t>
                </a:r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  <a:sym typeface="Symbol"/>
                  </a:rPr>
                  <a:t>m</a:t>
                </a:r>
                <a:endParaRPr lang="zh-CN" altLang="en-US" sz="268" b="1" dirty="0">
                  <a:solidFill>
                    <a:prstClr val="black"/>
                  </a:solidFill>
                  <a:latin typeface="Helvetica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23" name="直接连接符 106">
                <a:extLst>
                  <a:ext uri="{FF2B5EF4-FFF2-40B4-BE49-F238E27FC236}">
                    <a16:creationId xmlns:a16="http://schemas.microsoft.com/office/drawing/2014/main" id="{84D9821C-228A-4A5B-902B-D9B2C1BFC2E6}"/>
                  </a:ext>
                </a:extLst>
              </p:cNvPr>
              <p:cNvCxnSpPr/>
              <p:nvPr/>
            </p:nvCxnSpPr>
            <p:spPr>
              <a:xfrm>
                <a:off x="3977799" y="5464250"/>
                <a:ext cx="83838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24" name="TextBox 451">
                <a:extLst>
                  <a:ext uri="{FF2B5EF4-FFF2-40B4-BE49-F238E27FC236}">
                    <a16:creationId xmlns:a16="http://schemas.microsoft.com/office/drawing/2014/main" id="{EAFF1B23-BF6B-4F4D-8FB2-96E988B8F50A}"/>
                  </a:ext>
                </a:extLst>
              </p:cNvPr>
              <p:cNvSpPr txBox="1"/>
              <p:nvPr/>
            </p:nvSpPr>
            <p:spPr>
              <a:xfrm>
                <a:off x="3222503" y="5351988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 defTabSz="974375"/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</a:rPr>
                  <a:t>200</a:t>
                </a:r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  <a:sym typeface="Symbol"/>
                  </a:rPr>
                  <a:t>m</a:t>
                </a:r>
                <a:endParaRPr lang="zh-CN" altLang="en-US" sz="268" b="1" dirty="0">
                  <a:solidFill>
                    <a:prstClr val="black"/>
                  </a:solidFill>
                  <a:latin typeface="Helvetica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25" name="直接连接符 424">
                <a:extLst>
                  <a:ext uri="{FF2B5EF4-FFF2-40B4-BE49-F238E27FC236}">
                    <a16:creationId xmlns:a16="http://schemas.microsoft.com/office/drawing/2014/main" id="{C78E00F9-4BDD-4BDB-9626-48488BE3ADD2}"/>
                  </a:ext>
                </a:extLst>
              </p:cNvPr>
              <p:cNvCxnSpPr/>
              <p:nvPr/>
            </p:nvCxnSpPr>
            <p:spPr>
              <a:xfrm>
                <a:off x="3323771" y="5464250"/>
                <a:ext cx="83838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26" name="TextBox 446">
                <a:extLst>
                  <a:ext uri="{FF2B5EF4-FFF2-40B4-BE49-F238E27FC236}">
                    <a16:creationId xmlns:a16="http://schemas.microsoft.com/office/drawing/2014/main" id="{DF0180CE-634D-4AD7-9AD7-29B254214B90}"/>
                  </a:ext>
                </a:extLst>
              </p:cNvPr>
              <p:cNvSpPr txBox="1"/>
              <p:nvPr/>
            </p:nvSpPr>
            <p:spPr>
              <a:xfrm>
                <a:off x="2568475" y="5351988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 defTabSz="974375"/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</a:rPr>
                  <a:t>200</a:t>
                </a:r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  <a:sym typeface="Symbol"/>
                  </a:rPr>
                  <a:t>m</a:t>
                </a:r>
                <a:endParaRPr lang="zh-CN" altLang="en-US" sz="268" b="1" dirty="0">
                  <a:solidFill>
                    <a:prstClr val="black"/>
                  </a:solidFill>
                  <a:latin typeface="Helvetica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27" name="直接连接符 98">
                <a:extLst>
                  <a:ext uri="{FF2B5EF4-FFF2-40B4-BE49-F238E27FC236}">
                    <a16:creationId xmlns:a16="http://schemas.microsoft.com/office/drawing/2014/main" id="{06FA4958-5CEA-43AD-B70D-7FB82C54D9B1}"/>
                  </a:ext>
                </a:extLst>
              </p:cNvPr>
              <p:cNvCxnSpPr/>
              <p:nvPr/>
            </p:nvCxnSpPr>
            <p:spPr>
              <a:xfrm>
                <a:off x="2669742" y="5464250"/>
                <a:ext cx="83838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28" name="TextBox 440">
                <a:extLst>
                  <a:ext uri="{FF2B5EF4-FFF2-40B4-BE49-F238E27FC236}">
                    <a16:creationId xmlns:a16="http://schemas.microsoft.com/office/drawing/2014/main" id="{CF8A86AA-20D3-49BC-B34F-0B04791C81D7}"/>
                  </a:ext>
                </a:extLst>
              </p:cNvPr>
              <p:cNvSpPr txBox="1"/>
              <p:nvPr/>
            </p:nvSpPr>
            <p:spPr>
              <a:xfrm>
                <a:off x="606389" y="5351988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 defTabSz="974375"/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</a:rPr>
                  <a:t>200</a:t>
                </a:r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  <a:sym typeface="Symbol"/>
                  </a:rPr>
                  <a:t>m</a:t>
                </a:r>
                <a:endParaRPr lang="zh-CN" altLang="en-US" sz="268" b="1" dirty="0">
                  <a:solidFill>
                    <a:prstClr val="black"/>
                  </a:solidFill>
                  <a:latin typeface="Helvetica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29" name="直接连接符 102">
                <a:extLst>
                  <a:ext uri="{FF2B5EF4-FFF2-40B4-BE49-F238E27FC236}">
                    <a16:creationId xmlns:a16="http://schemas.microsoft.com/office/drawing/2014/main" id="{7507E041-F9F1-4792-9CEC-CDFA780EB540}"/>
                  </a:ext>
                </a:extLst>
              </p:cNvPr>
              <p:cNvCxnSpPr/>
              <p:nvPr/>
            </p:nvCxnSpPr>
            <p:spPr>
              <a:xfrm>
                <a:off x="707657" y="5464250"/>
                <a:ext cx="83838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30" name="TextBox 82">
                <a:extLst>
                  <a:ext uri="{FF2B5EF4-FFF2-40B4-BE49-F238E27FC236}">
                    <a16:creationId xmlns:a16="http://schemas.microsoft.com/office/drawing/2014/main" id="{2FB57AD3-B9D9-4255-860F-5D95FDC21EAB}"/>
                  </a:ext>
                </a:extLst>
              </p:cNvPr>
              <p:cNvSpPr txBox="1"/>
              <p:nvPr/>
            </p:nvSpPr>
            <p:spPr>
              <a:xfrm>
                <a:off x="1914446" y="5351988"/>
                <a:ext cx="289125" cy="123614"/>
              </a:xfrm>
              <a:prstGeom prst="rect">
                <a:avLst/>
              </a:prstGeom>
              <a:noFill/>
            </p:spPr>
            <p:txBody>
              <a:bodyPr wrap="square" lIns="81589" tIns="40794" rIns="81589" bIns="40794" rtlCol="0" anchor="ctr">
                <a:spAutoFit/>
              </a:bodyPr>
              <a:lstStyle/>
              <a:p>
                <a:pPr algn="ctr" defTabSz="974375"/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</a:rPr>
                  <a:t>200</a:t>
                </a:r>
                <a:r>
                  <a:rPr lang="en-US" altLang="zh-CN" sz="268" b="1" dirty="0">
                    <a:solidFill>
                      <a:prstClr val="black"/>
                    </a:solidFill>
                    <a:latin typeface="Helvetica" pitchFamily="34" charset="0"/>
                    <a:ea typeface="宋体" panose="02010600030101010101" pitchFamily="2" charset="-122"/>
                    <a:sym typeface="Symbol"/>
                  </a:rPr>
                  <a:t>m</a:t>
                </a:r>
                <a:endParaRPr lang="zh-CN" altLang="en-US" sz="268" b="1" dirty="0">
                  <a:solidFill>
                    <a:prstClr val="black"/>
                  </a:solidFill>
                  <a:latin typeface="Helvetica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31" name="直接连接符 83">
                <a:extLst>
                  <a:ext uri="{FF2B5EF4-FFF2-40B4-BE49-F238E27FC236}">
                    <a16:creationId xmlns:a16="http://schemas.microsoft.com/office/drawing/2014/main" id="{1C10E5FF-5533-4213-9586-F0DD9706701C}"/>
                  </a:ext>
                </a:extLst>
              </p:cNvPr>
              <p:cNvCxnSpPr/>
              <p:nvPr/>
            </p:nvCxnSpPr>
            <p:spPr>
              <a:xfrm>
                <a:off x="2015714" y="5464250"/>
                <a:ext cx="83838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462" name="TextBox 452">
              <a:extLst>
                <a:ext uri="{FF2B5EF4-FFF2-40B4-BE49-F238E27FC236}">
                  <a16:creationId xmlns:a16="http://schemas.microsoft.com/office/drawing/2014/main" id="{71CDD0C1-D5E0-40AD-B64A-D8961D8CBED5}"/>
                </a:ext>
              </a:extLst>
            </p:cNvPr>
            <p:cNvSpPr txBox="1"/>
            <p:nvPr/>
          </p:nvSpPr>
          <p:spPr>
            <a:xfrm rot="16200000">
              <a:off x="-17658" y="6856788"/>
              <a:ext cx="527584" cy="174718"/>
            </a:xfrm>
            <a:prstGeom prst="rect">
              <a:avLst/>
            </a:prstGeom>
            <a:noFill/>
          </p:spPr>
          <p:txBody>
            <a:bodyPr wrap="square" lIns="81589" tIns="40794" rIns="81589" bIns="40794" rtlCol="0" anchor="ctr">
              <a:spAutoFit/>
            </a:bodyPr>
            <a:lstStyle/>
            <a:p>
              <a:pPr algn="ctr"/>
              <a:r>
                <a: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SPC-A1</a:t>
              </a:r>
              <a:endParaRPr lang="zh-CN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B4475831-CDEC-40A5-B9A0-DD056B404199}"/>
              </a:ext>
            </a:extLst>
          </p:cNvPr>
          <p:cNvGrpSpPr/>
          <p:nvPr/>
        </p:nvGrpSpPr>
        <p:grpSpPr>
          <a:xfrm>
            <a:off x="153513" y="3346148"/>
            <a:ext cx="2667636" cy="736692"/>
            <a:chOff x="153513" y="3346148"/>
            <a:chExt cx="2667636" cy="736692"/>
          </a:xfrm>
        </p:grpSpPr>
        <p:grpSp>
          <p:nvGrpSpPr>
            <p:cNvPr id="247" name="组合 246">
              <a:extLst>
                <a:ext uri="{FF2B5EF4-FFF2-40B4-BE49-F238E27FC236}">
                  <a16:creationId xmlns:a16="http://schemas.microsoft.com/office/drawing/2014/main" id="{E84F1136-1CCC-4039-87A5-F70ED809DD0D}"/>
                </a:ext>
              </a:extLst>
            </p:cNvPr>
            <p:cNvGrpSpPr/>
            <p:nvPr/>
          </p:nvGrpSpPr>
          <p:grpSpPr>
            <a:xfrm>
              <a:off x="347491" y="3599404"/>
              <a:ext cx="2473658" cy="464993"/>
              <a:chOff x="3738130" y="3996315"/>
              <a:chExt cx="2442668" cy="460266"/>
            </a:xfrm>
          </p:grpSpPr>
          <p:pic>
            <p:nvPicPr>
              <p:cNvPr id="186" name="Picture 21" descr="E:\博士\文章\7-5p\结果\文章用结果\迁移\稳转\SPC-A1\7 D\图像_12522.jpg">
                <a:extLst>
                  <a:ext uri="{FF2B5EF4-FFF2-40B4-BE49-F238E27FC236}">
                    <a16:creationId xmlns:a16="http://schemas.microsoft.com/office/drawing/2014/main" id="{69C96CB8-98D7-4B82-82D4-E250DB4984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0"/>
              <a:srcRect/>
              <a:stretch>
                <a:fillRect/>
              </a:stretch>
            </p:blipFill>
            <p:spPr bwMode="auto">
              <a:xfrm>
                <a:off x="4934030" y="3996315"/>
                <a:ext cx="577982" cy="434824"/>
              </a:xfrm>
              <a:prstGeom prst="rect">
                <a:avLst/>
              </a:prstGeom>
              <a:noFill/>
            </p:spPr>
          </p:pic>
          <p:pic>
            <p:nvPicPr>
              <p:cNvPr id="187" name="Picture 22" descr="E:\博士\文章\7-5p\结果\文章用结果\迁移\稳转\SPC-A1\7 R\图像_12568.jpg">
                <a:extLst>
                  <a:ext uri="{FF2B5EF4-FFF2-40B4-BE49-F238E27FC236}">
                    <a16:creationId xmlns:a16="http://schemas.microsoft.com/office/drawing/2014/main" id="{FEC1B626-D18B-4CB7-A4A4-9968DE6EEB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1"/>
              <a:srcRect/>
              <a:stretch>
                <a:fillRect/>
              </a:stretch>
            </p:blipFill>
            <p:spPr bwMode="auto">
              <a:xfrm>
                <a:off x="5532246" y="3996315"/>
                <a:ext cx="577982" cy="434823"/>
              </a:xfrm>
              <a:prstGeom prst="rect">
                <a:avLst/>
              </a:prstGeom>
              <a:noFill/>
            </p:spPr>
          </p:pic>
          <p:pic>
            <p:nvPicPr>
              <p:cNvPr id="188" name="Picture 23" descr="E:\博士\文章\7-5p\结果\文章用结果\迁移\稳转\SPC-A1\NC D\图像_12445.jpg">
                <a:extLst>
                  <a:ext uri="{FF2B5EF4-FFF2-40B4-BE49-F238E27FC236}">
                    <a16:creationId xmlns:a16="http://schemas.microsoft.com/office/drawing/2014/main" id="{F1B50099-8D4C-432F-86C4-89DBC124DB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/>
              <a:srcRect/>
              <a:stretch>
                <a:fillRect/>
              </a:stretch>
            </p:blipFill>
            <p:spPr bwMode="auto">
              <a:xfrm>
                <a:off x="3738130" y="3996315"/>
                <a:ext cx="577982" cy="434823"/>
              </a:xfrm>
              <a:prstGeom prst="rect">
                <a:avLst/>
              </a:prstGeom>
              <a:noFill/>
            </p:spPr>
          </p:pic>
          <p:pic>
            <p:nvPicPr>
              <p:cNvPr id="189" name="Picture 24" descr="E:\博士\文章\7-5p\结果\文章用结果\迁移\稳转\SPC-A1\NC R\图像_12498.jpg">
                <a:extLst>
                  <a:ext uri="{FF2B5EF4-FFF2-40B4-BE49-F238E27FC236}">
                    <a16:creationId xmlns:a16="http://schemas.microsoft.com/office/drawing/2014/main" id="{6E99D8D3-7C20-4F61-BA09-5DDC51373C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/>
              <a:srcRect/>
              <a:stretch>
                <a:fillRect/>
              </a:stretch>
            </p:blipFill>
            <p:spPr bwMode="auto">
              <a:xfrm>
                <a:off x="4336080" y="3996315"/>
                <a:ext cx="577982" cy="434824"/>
              </a:xfrm>
              <a:prstGeom prst="rect">
                <a:avLst/>
              </a:prstGeom>
              <a:noFill/>
            </p:spPr>
          </p:pic>
          <p:grpSp>
            <p:nvGrpSpPr>
              <p:cNvPr id="190" name="组合 189">
                <a:extLst>
                  <a:ext uri="{FF2B5EF4-FFF2-40B4-BE49-F238E27FC236}">
                    <a16:creationId xmlns:a16="http://schemas.microsoft.com/office/drawing/2014/main" id="{A3BA5CC7-0A13-4E8F-889E-CAC747F0AD53}"/>
                  </a:ext>
                </a:extLst>
              </p:cNvPr>
              <p:cNvGrpSpPr/>
              <p:nvPr/>
            </p:nvGrpSpPr>
            <p:grpSpPr>
              <a:xfrm>
                <a:off x="5296191" y="4281790"/>
                <a:ext cx="289125" cy="174791"/>
                <a:chOff x="5881435" y="4761966"/>
                <a:chExt cx="324000" cy="195910"/>
              </a:xfrm>
            </p:grpSpPr>
            <p:sp>
              <p:nvSpPr>
                <p:cNvPr id="191" name="TextBox 382">
                  <a:extLst>
                    <a:ext uri="{FF2B5EF4-FFF2-40B4-BE49-F238E27FC236}">
                      <a16:creationId xmlns:a16="http://schemas.microsoft.com/office/drawing/2014/main" id="{9A1BFAD6-B0C1-4967-B925-901C438DA71F}"/>
                    </a:ext>
                  </a:extLst>
                </p:cNvPr>
                <p:cNvSpPr txBox="1"/>
                <p:nvPr/>
              </p:nvSpPr>
              <p:spPr>
                <a:xfrm>
                  <a:off x="5881435" y="4761966"/>
                  <a:ext cx="324000" cy="1959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192" name="直接连接符 191">
                  <a:extLst>
                    <a:ext uri="{FF2B5EF4-FFF2-40B4-BE49-F238E27FC236}">
                      <a16:creationId xmlns:a16="http://schemas.microsoft.com/office/drawing/2014/main" id="{85CCCBE8-99FC-4949-BC16-9820A17121FE}"/>
                    </a:ext>
                  </a:extLst>
                </p:cNvPr>
                <p:cNvCxnSpPr/>
                <p:nvPr/>
              </p:nvCxnSpPr>
              <p:spPr>
                <a:xfrm>
                  <a:off x="5987261" y="4897751"/>
                  <a:ext cx="1080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3" name="组合 192">
                <a:extLst>
                  <a:ext uri="{FF2B5EF4-FFF2-40B4-BE49-F238E27FC236}">
                    <a16:creationId xmlns:a16="http://schemas.microsoft.com/office/drawing/2014/main" id="{76B3E713-08F9-4C5C-BB21-F7D3C31D33EC}"/>
                  </a:ext>
                </a:extLst>
              </p:cNvPr>
              <p:cNvGrpSpPr/>
              <p:nvPr/>
            </p:nvGrpSpPr>
            <p:grpSpPr>
              <a:xfrm>
                <a:off x="4696457" y="4281790"/>
                <a:ext cx="289125" cy="174791"/>
                <a:chOff x="5155194" y="4761966"/>
                <a:chExt cx="324000" cy="195910"/>
              </a:xfrm>
            </p:grpSpPr>
            <p:sp>
              <p:nvSpPr>
                <p:cNvPr id="194" name="TextBox 378">
                  <a:extLst>
                    <a:ext uri="{FF2B5EF4-FFF2-40B4-BE49-F238E27FC236}">
                      <a16:creationId xmlns:a16="http://schemas.microsoft.com/office/drawing/2014/main" id="{FED465EA-CD4E-4403-9B34-9BB36B0649F4}"/>
                    </a:ext>
                  </a:extLst>
                </p:cNvPr>
                <p:cNvSpPr txBox="1"/>
                <p:nvPr/>
              </p:nvSpPr>
              <p:spPr>
                <a:xfrm>
                  <a:off x="5155194" y="4761966"/>
                  <a:ext cx="324000" cy="1959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195" name="直接连接符 194">
                  <a:extLst>
                    <a:ext uri="{FF2B5EF4-FFF2-40B4-BE49-F238E27FC236}">
                      <a16:creationId xmlns:a16="http://schemas.microsoft.com/office/drawing/2014/main" id="{99828B6C-7E07-4906-AC0C-BC4D72DB248B}"/>
                    </a:ext>
                  </a:extLst>
                </p:cNvPr>
                <p:cNvCxnSpPr/>
                <p:nvPr/>
              </p:nvCxnSpPr>
              <p:spPr>
                <a:xfrm>
                  <a:off x="5261526" y="4897751"/>
                  <a:ext cx="1080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6" name="组合 195">
                <a:extLst>
                  <a:ext uri="{FF2B5EF4-FFF2-40B4-BE49-F238E27FC236}">
                    <a16:creationId xmlns:a16="http://schemas.microsoft.com/office/drawing/2014/main" id="{C8214FE7-93B1-4DE1-9FC6-9EEEC89CF8D2}"/>
                  </a:ext>
                </a:extLst>
              </p:cNvPr>
              <p:cNvGrpSpPr/>
              <p:nvPr/>
            </p:nvGrpSpPr>
            <p:grpSpPr>
              <a:xfrm>
                <a:off x="5891673" y="4281790"/>
                <a:ext cx="289125" cy="174791"/>
                <a:chOff x="6607677" y="4761966"/>
                <a:chExt cx="324000" cy="195910"/>
              </a:xfrm>
            </p:grpSpPr>
            <p:sp>
              <p:nvSpPr>
                <p:cNvPr id="197" name="TextBox 366">
                  <a:extLst>
                    <a:ext uri="{FF2B5EF4-FFF2-40B4-BE49-F238E27FC236}">
                      <a16:creationId xmlns:a16="http://schemas.microsoft.com/office/drawing/2014/main" id="{4CC4EA96-C29B-47A2-B61E-D85D95258361}"/>
                    </a:ext>
                  </a:extLst>
                </p:cNvPr>
                <p:cNvSpPr txBox="1"/>
                <p:nvPr/>
              </p:nvSpPr>
              <p:spPr>
                <a:xfrm>
                  <a:off x="6607677" y="4761966"/>
                  <a:ext cx="324000" cy="1959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198" name="直接连接符 197">
                  <a:extLst>
                    <a:ext uri="{FF2B5EF4-FFF2-40B4-BE49-F238E27FC236}">
                      <a16:creationId xmlns:a16="http://schemas.microsoft.com/office/drawing/2014/main" id="{9F6969BA-3908-4CDF-B6B6-3BE0E02C3C78}"/>
                    </a:ext>
                  </a:extLst>
                </p:cNvPr>
                <p:cNvCxnSpPr/>
                <p:nvPr/>
              </p:nvCxnSpPr>
              <p:spPr>
                <a:xfrm>
                  <a:off x="6712996" y="4897751"/>
                  <a:ext cx="1080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9" name="组合 198">
                <a:extLst>
                  <a:ext uri="{FF2B5EF4-FFF2-40B4-BE49-F238E27FC236}">
                    <a16:creationId xmlns:a16="http://schemas.microsoft.com/office/drawing/2014/main" id="{52C601E9-71A0-4C6B-A637-4E4913720413}"/>
                  </a:ext>
                </a:extLst>
              </p:cNvPr>
              <p:cNvGrpSpPr/>
              <p:nvPr/>
            </p:nvGrpSpPr>
            <p:grpSpPr>
              <a:xfrm>
                <a:off x="4096724" y="4281790"/>
                <a:ext cx="289125" cy="174791"/>
                <a:chOff x="4428953" y="4761966"/>
                <a:chExt cx="324000" cy="195910"/>
              </a:xfrm>
            </p:grpSpPr>
            <p:sp>
              <p:nvSpPr>
                <p:cNvPr id="200" name="TextBox 362">
                  <a:extLst>
                    <a:ext uri="{FF2B5EF4-FFF2-40B4-BE49-F238E27FC236}">
                      <a16:creationId xmlns:a16="http://schemas.microsoft.com/office/drawing/2014/main" id="{E75409D0-BD53-4308-A5BE-207721693550}"/>
                    </a:ext>
                  </a:extLst>
                </p:cNvPr>
                <p:cNvSpPr txBox="1"/>
                <p:nvPr/>
              </p:nvSpPr>
              <p:spPr>
                <a:xfrm>
                  <a:off x="4428953" y="4761966"/>
                  <a:ext cx="324000" cy="1959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CN" sz="268" b="1" dirty="0">
                      <a:latin typeface="Helvetica" pitchFamily="34" charset="0"/>
                    </a:rPr>
                    <a:t>100</a:t>
                  </a:r>
                  <a:r>
                    <a:rPr lang="en-US" altLang="zh-CN" sz="268" b="1" dirty="0">
                      <a:latin typeface="Helvetica" pitchFamily="34" charset="0"/>
                      <a:sym typeface="Symbol"/>
                    </a:rPr>
                    <a:t>m</a:t>
                  </a:r>
                  <a:endParaRPr lang="zh-CN" altLang="en-US" sz="268" b="1" dirty="0">
                    <a:latin typeface="Helvetica" pitchFamily="34" charset="0"/>
                  </a:endParaRPr>
                </a:p>
              </p:txBody>
            </p:sp>
            <p:cxnSp>
              <p:nvCxnSpPr>
                <p:cNvPr id="201" name="直接连接符 200">
                  <a:extLst>
                    <a:ext uri="{FF2B5EF4-FFF2-40B4-BE49-F238E27FC236}">
                      <a16:creationId xmlns:a16="http://schemas.microsoft.com/office/drawing/2014/main" id="{83A97E3D-9264-4C67-9227-C10A2194E70F}"/>
                    </a:ext>
                  </a:extLst>
                </p:cNvPr>
                <p:cNvCxnSpPr/>
                <p:nvPr/>
              </p:nvCxnSpPr>
              <p:spPr>
                <a:xfrm>
                  <a:off x="4535791" y="4897751"/>
                  <a:ext cx="1080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5" name="组合 454">
              <a:extLst>
                <a:ext uri="{FF2B5EF4-FFF2-40B4-BE49-F238E27FC236}">
                  <a16:creationId xmlns:a16="http://schemas.microsoft.com/office/drawing/2014/main" id="{497FCF19-2BE4-4BEA-9373-491820A2E932}"/>
                </a:ext>
              </a:extLst>
            </p:cNvPr>
            <p:cNvGrpSpPr/>
            <p:nvPr/>
          </p:nvGrpSpPr>
          <p:grpSpPr>
            <a:xfrm>
              <a:off x="532909" y="3346148"/>
              <a:ext cx="2210411" cy="226400"/>
              <a:chOff x="2414834" y="687157"/>
              <a:chExt cx="1647703" cy="224129"/>
            </a:xfrm>
          </p:grpSpPr>
          <p:sp>
            <p:nvSpPr>
              <p:cNvPr id="456" name="TextBox 9">
                <a:extLst>
                  <a:ext uri="{FF2B5EF4-FFF2-40B4-BE49-F238E27FC236}">
                    <a16:creationId xmlns:a16="http://schemas.microsoft.com/office/drawing/2014/main" id="{10BC1AB8-5AE7-44CE-A019-9D4D8FF4251F}"/>
                  </a:ext>
                </a:extLst>
              </p:cNvPr>
              <p:cNvSpPr txBox="1"/>
              <p:nvPr/>
            </p:nvSpPr>
            <p:spPr>
              <a:xfrm>
                <a:off x="3756550" y="698003"/>
                <a:ext cx="305987" cy="21328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(4)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7" name="TextBox 9">
                <a:extLst>
                  <a:ext uri="{FF2B5EF4-FFF2-40B4-BE49-F238E27FC236}">
                    <a16:creationId xmlns:a16="http://schemas.microsoft.com/office/drawing/2014/main" id="{46C39A61-B1C5-4D9B-A0BD-3C00733BC37D}"/>
                  </a:ext>
                </a:extLst>
              </p:cNvPr>
              <p:cNvSpPr txBox="1"/>
              <p:nvPr/>
            </p:nvSpPr>
            <p:spPr>
              <a:xfrm>
                <a:off x="2859092" y="689321"/>
                <a:ext cx="311628" cy="21328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(2)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8" name="TextBox 23">
                <a:extLst>
                  <a:ext uri="{FF2B5EF4-FFF2-40B4-BE49-F238E27FC236}">
                    <a16:creationId xmlns:a16="http://schemas.microsoft.com/office/drawing/2014/main" id="{E85D86FD-47FE-403E-9F10-1F12CF3193C3}"/>
                  </a:ext>
                </a:extLst>
              </p:cNvPr>
              <p:cNvSpPr txBox="1"/>
              <p:nvPr/>
            </p:nvSpPr>
            <p:spPr>
              <a:xfrm>
                <a:off x="3303351" y="687157"/>
                <a:ext cx="298172" cy="21328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(3) 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9" name="TextBox 9">
                <a:extLst>
                  <a:ext uri="{FF2B5EF4-FFF2-40B4-BE49-F238E27FC236}">
                    <a16:creationId xmlns:a16="http://schemas.microsoft.com/office/drawing/2014/main" id="{1A6B885C-6655-4F6A-A1E0-F9DF35066041}"/>
                  </a:ext>
                </a:extLst>
              </p:cNvPr>
              <p:cNvSpPr txBox="1"/>
              <p:nvPr/>
            </p:nvSpPr>
            <p:spPr>
              <a:xfrm>
                <a:off x="2414834" y="694590"/>
                <a:ext cx="311627" cy="21328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defTabSz="974141"/>
                <a:r>
                  <a:rPr lang="en-US" altLang="zh-CN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(1)        </a:t>
                </a:r>
                <a:endParaRPr lang="zh-CN" altLang="en-US" sz="800" b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3" name="TextBox 452">
              <a:extLst>
                <a:ext uri="{FF2B5EF4-FFF2-40B4-BE49-F238E27FC236}">
                  <a16:creationId xmlns:a16="http://schemas.microsoft.com/office/drawing/2014/main" id="{03CFA074-3139-4B52-95BD-E819B142A932}"/>
                </a:ext>
              </a:extLst>
            </p:cNvPr>
            <p:cNvSpPr txBox="1"/>
            <p:nvPr/>
          </p:nvSpPr>
          <p:spPr>
            <a:xfrm rot="16200000">
              <a:off x="-22920" y="3731689"/>
              <a:ext cx="527584" cy="174718"/>
            </a:xfrm>
            <a:prstGeom prst="rect">
              <a:avLst/>
            </a:prstGeom>
            <a:noFill/>
          </p:spPr>
          <p:txBody>
            <a:bodyPr wrap="square" lIns="81589" tIns="40794" rIns="81589" bIns="40794" rtlCol="0" anchor="ctr">
              <a:spAutoFit/>
            </a:bodyPr>
            <a:lstStyle/>
            <a:p>
              <a:pPr algn="ctr"/>
              <a:r>
                <a: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SPC-A1</a:t>
              </a:r>
              <a:endParaRPr lang="zh-CN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FBB5DF76-6D8F-4123-A960-78E8DB9A0F24}"/>
              </a:ext>
            </a:extLst>
          </p:cNvPr>
          <p:cNvGrpSpPr/>
          <p:nvPr/>
        </p:nvGrpSpPr>
        <p:grpSpPr>
          <a:xfrm>
            <a:off x="166206" y="1810421"/>
            <a:ext cx="2680600" cy="1207490"/>
            <a:chOff x="166206" y="1810421"/>
            <a:chExt cx="2680600" cy="1207490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1614C47B-521A-4DE4-8136-756AB93E2762}"/>
                </a:ext>
              </a:extLst>
            </p:cNvPr>
            <p:cNvGrpSpPr/>
            <p:nvPr/>
          </p:nvGrpSpPr>
          <p:grpSpPr>
            <a:xfrm>
              <a:off x="344935" y="1810421"/>
              <a:ext cx="2501871" cy="1207490"/>
              <a:chOff x="225700" y="1651392"/>
              <a:chExt cx="2501871" cy="1207490"/>
            </a:xfrm>
          </p:grpSpPr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6D1546D8-0CF3-47B1-9DD1-1EBB61646F5F}"/>
                  </a:ext>
                </a:extLst>
              </p:cNvPr>
              <p:cNvGrpSpPr/>
              <p:nvPr/>
            </p:nvGrpSpPr>
            <p:grpSpPr>
              <a:xfrm>
                <a:off x="225700" y="1934006"/>
                <a:ext cx="2501871" cy="924876"/>
                <a:chOff x="306879" y="1838853"/>
                <a:chExt cx="2700289" cy="998226"/>
              </a:xfrm>
            </p:grpSpPr>
            <p:grpSp>
              <p:nvGrpSpPr>
                <p:cNvPr id="43" name="组合 42">
                  <a:extLst>
                    <a:ext uri="{FF2B5EF4-FFF2-40B4-BE49-F238E27FC236}">
                      <a16:creationId xmlns:a16="http://schemas.microsoft.com/office/drawing/2014/main" id="{C56D8577-A8F6-42DC-9769-F5FB8B3DCDA2}"/>
                    </a:ext>
                  </a:extLst>
                </p:cNvPr>
                <p:cNvGrpSpPr/>
                <p:nvPr/>
              </p:nvGrpSpPr>
              <p:grpSpPr>
                <a:xfrm>
                  <a:off x="306879" y="1838853"/>
                  <a:ext cx="2680665" cy="475363"/>
                  <a:chOff x="306879" y="1838853"/>
                  <a:chExt cx="2680665" cy="475363"/>
                </a:xfrm>
              </p:grpSpPr>
              <p:grpSp>
                <p:nvGrpSpPr>
                  <p:cNvPr id="3" name="组合 2">
                    <a:extLst>
                      <a:ext uri="{FF2B5EF4-FFF2-40B4-BE49-F238E27FC236}">
                        <a16:creationId xmlns:a16="http://schemas.microsoft.com/office/drawing/2014/main" id="{840077AB-A335-4B67-B5D2-322798ADD754}"/>
                      </a:ext>
                    </a:extLst>
                  </p:cNvPr>
                  <p:cNvGrpSpPr/>
                  <p:nvPr/>
                </p:nvGrpSpPr>
                <p:grpSpPr>
                  <a:xfrm>
                    <a:off x="306879" y="1838853"/>
                    <a:ext cx="2591931" cy="475363"/>
                    <a:chOff x="3315255" y="851301"/>
                    <a:chExt cx="2591931" cy="475363"/>
                  </a:xfrm>
                </p:grpSpPr>
                <p:pic>
                  <p:nvPicPr>
                    <p:cNvPr id="296" name="Picture 16" descr="E:\博士\文章\7-5p\结果\文章用结果\划痕\SPC-A1\20190711\s\7-5p = nc d\图像_14157.jpg">
                      <a:extLst>
                        <a:ext uri="{FF2B5EF4-FFF2-40B4-BE49-F238E27FC236}">
                          <a16:creationId xmlns:a16="http://schemas.microsoft.com/office/drawing/2014/main" id="{F2FB8E80-7074-4AB7-A789-B5505570C161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4"/>
                    <a:srcRect/>
                    <a:stretch>
                      <a:fillRect/>
                    </a:stretch>
                  </p:blipFill>
                  <p:spPr bwMode="auto">
                    <a:xfrm>
                      <a:off x="4623888" y="853599"/>
                      <a:ext cx="628981" cy="473065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97" name="Picture 17" descr="E:\博士\文章\7-5p\结果\文章用结果\划痕\SPC-A1\20190711\s\nc r\图像_14217.jpg">
                      <a:extLst>
                        <a:ext uri="{FF2B5EF4-FFF2-40B4-BE49-F238E27FC236}">
                          <a16:creationId xmlns:a16="http://schemas.microsoft.com/office/drawing/2014/main" id="{04DE5B0F-C6D0-4FBF-95FE-BC4A6186F670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5"/>
                    <a:srcRect/>
                    <a:stretch>
                      <a:fillRect/>
                    </a:stretch>
                  </p:blipFill>
                  <p:spPr bwMode="auto">
                    <a:xfrm>
                      <a:off x="3969572" y="853599"/>
                      <a:ext cx="628981" cy="473065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98" name="Picture 14" descr="E:\博士\文章\7-5p\结果\文章用结果\划痕\SPC-A1\20190710\s\7 r = in r\图像_14022.jpg">
                      <a:extLst>
                        <a:ext uri="{FF2B5EF4-FFF2-40B4-BE49-F238E27FC236}">
                          <a16:creationId xmlns:a16="http://schemas.microsoft.com/office/drawing/2014/main" id="{3D544F83-38AB-4DFE-8219-10531A6E43CA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6"/>
                    <a:srcRect/>
                    <a:stretch>
                      <a:fillRect/>
                    </a:stretch>
                  </p:blipFill>
                  <p:spPr bwMode="auto">
                    <a:xfrm>
                      <a:off x="5278205" y="853599"/>
                      <a:ext cx="628981" cy="473065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99" name="Picture 15" descr="E:\博士\文章\7-5p\结果\文章用结果\划痕\SPC-A1\20190710\s\nc = in d\图像_13949.jpg">
                      <a:extLst>
                        <a:ext uri="{FF2B5EF4-FFF2-40B4-BE49-F238E27FC236}">
                          <a16:creationId xmlns:a16="http://schemas.microsoft.com/office/drawing/2014/main" id="{C18CBD71-41F4-4599-9758-A5094C46BCA7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7"/>
                    <a:srcRect/>
                    <a:stretch>
                      <a:fillRect/>
                    </a:stretch>
                  </p:blipFill>
                  <p:spPr bwMode="auto">
                    <a:xfrm>
                      <a:off x="3315255" y="853599"/>
                      <a:ext cx="628981" cy="473065"/>
                    </a:xfrm>
                    <a:prstGeom prst="rect">
                      <a:avLst/>
                    </a:prstGeom>
                    <a:noFill/>
                  </p:spPr>
                </p:pic>
                <p:cxnSp>
                  <p:nvCxnSpPr>
                    <p:cNvPr id="300" name="直接连接符 299">
                      <a:extLst>
                        <a:ext uri="{FF2B5EF4-FFF2-40B4-BE49-F238E27FC236}">
                          <a16:creationId xmlns:a16="http://schemas.microsoft.com/office/drawing/2014/main" id="{4428564B-2C76-4897-B630-27492CB9252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863122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01" name="直接连接符 300">
                      <a:extLst>
                        <a:ext uri="{FF2B5EF4-FFF2-40B4-BE49-F238E27FC236}">
                          <a16:creationId xmlns:a16="http://schemas.microsoft.com/office/drawing/2014/main" id="{E40B554A-CF0A-4DD3-A227-2E7FFCCF906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035922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02" name="直接连接符 301">
                      <a:extLst>
                        <a:ext uri="{FF2B5EF4-FFF2-40B4-BE49-F238E27FC236}">
                          <a16:creationId xmlns:a16="http://schemas.microsoft.com/office/drawing/2014/main" id="{DD4D8DF4-14F7-46FC-819E-C4357446C63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25193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03" name="直接连接符 302">
                      <a:extLst>
                        <a:ext uri="{FF2B5EF4-FFF2-40B4-BE49-F238E27FC236}">
                          <a16:creationId xmlns:a16="http://schemas.microsoft.com/office/drawing/2014/main" id="{BCF1002B-E934-4AD4-B682-5441F900FA7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692824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04" name="直接连接符 303">
                      <a:extLst>
                        <a:ext uri="{FF2B5EF4-FFF2-40B4-BE49-F238E27FC236}">
                          <a16:creationId xmlns:a16="http://schemas.microsoft.com/office/drawing/2014/main" id="{C47731ED-AE47-43EF-AF09-F1327C2DC5B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537497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05" name="直接连接符 304">
                      <a:extLst>
                        <a:ext uri="{FF2B5EF4-FFF2-40B4-BE49-F238E27FC236}">
                          <a16:creationId xmlns:a16="http://schemas.microsoft.com/office/drawing/2014/main" id="{060291BC-E54F-4565-B149-C1CDFCCB816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10693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06" name="直接连接符 305">
                      <a:extLst>
                        <a:ext uri="{FF2B5EF4-FFF2-40B4-BE49-F238E27FC236}">
                          <a16:creationId xmlns:a16="http://schemas.microsoft.com/office/drawing/2014/main" id="{AC731192-A7D4-4481-8143-B6D48564D2F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9032" y="1295710"/>
                      <a:ext cx="84127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07" name="直接连接符 306">
                      <a:extLst>
                        <a:ext uri="{FF2B5EF4-FFF2-40B4-BE49-F238E27FC236}">
                          <a16:creationId xmlns:a16="http://schemas.microsoft.com/office/drawing/2014/main" id="{D514F394-2D2C-4A93-B5DF-1B6B2E33711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98742" y="1295710"/>
                      <a:ext cx="84127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sp>
                  <p:nvSpPr>
                    <p:cNvPr id="308" name="TextBox 292">
                      <a:extLst>
                        <a:ext uri="{FF2B5EF4-FFF2-40B4-BE49-F238E27FC236}">
                          <a16:creationId xmlns:a16="http://schemas.microsoft.com/office/drawing/2014/main" id="{C5F4432F-350A-4DBF-AB53-349F0CBEE8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18201" y="1184017"/>
                      <a:ext cx="317564" cy="1334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89" tIns="40794" rIns="81589" bIns="40794" rtlCol="0" anchor="ctr">
                      <a:spAutoFit/>
                    </a:bodyPr>
                    <a:lstStyle/>
                    <a:p>
                      <a:pPr algn="ctr" defTabSz="974375"/>
                      <a:r>
                        <a:rPr lang="en-US" altLang="zh-CN" sz="268" b="1" dirty="0">
                          <a:solidFill>
                            <a:prstClr val="black"/>
                          </a:solidFill>
                          <a:latin typeface="Helvetica" pitchFamily="34" charset="0"/>
                          <a:ea typeface="宋体" panose="02010600030101010101" pitchFamily="2" charset="-122"/>
                        </a:rPr>
                        <a:t>200</a:t>
                      </a:r>
                      <a:r>
                        <a:rPr lang="en-US" altLang="zh-CN" sz="268" b="1" dirty="0">
                          <a:solidFill>
                            <a:prstClr val="black"/>
                          </a:solidFill>
                          <a:latin typeface="Helvetica" pitchFamily="34" charset="0"/>
                          <a:ea typeface="宋体" panose="02010600030101010101" pitchFamily="2" charset="-122"/>
                          <a:sym typeface="Symbol"/>
                        </a:rPr>
                        <a:t>m</a:t>
                      </a:r>
                      <a:endParaRPr lang="zh-CN" altLang="en-US" sz="268" b="1" dirty="0">
                        <a:solidFill>
                          <a:prstClr val="black"/>
                        </a:solidFill>
                        <a:latin typeface="Helvetica" pitchFamily="34" charset="0"/>
                        <a:ea typeface="宋体" panose="02010600030101010101" pitchFamily="2" charset="-122"/>
                      </a:endParaRPr>
                    </a:p>
                  </p:txBody>
                </p:sp>
                <p:cxnSp>
                  <p:nvCxnSpPr>
                    <p:cNvPr id="309" name="直接连接符 308">
                      <a:extLst>
                        <a:ext uri="{FF2B5EF4-FFF2-40B4-BE49-F238E27FC236}">
                          <a16:creationId xmlns:a16="http://schemas.microsoft.com/office/drawing/2014/main" id="{2661FB4E-321E-4040-B762-04D4EC8996E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81480" y="1295710"/>
                      <a:ext cx="84127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10" name="直接连接符 309">
                      <a:extLst>
                        <a:ext uri="{FF2B5EF4-FFF2-40B4-BE49-F238E27FC236}">
                          <a16:creationId xmlns:a16="http://schemas.microsoft.com/office/drawing/2014/main" id="{39B9D89E-ADFA-4A91-9CEE-5E9D67E5B2A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05957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11" name="直接连接符 310">
                      <a:extLst>
                        <a:ext uri="{FF2B5EF4-FFF2-40B4-BE49-F238E27FC236}">
                          <a16:creationId xmlns:a16="http://schemas.microsoft.com/office/drawing/2014/main" id="{935DE45A-1DD9-4B0B-8D0E-2F07D1EE19D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82046" y="851301"/>
                      <a:ext cx="0" cy="474746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</p:grpSp>
              <p:cxnSp>
                <p:nvCxnSpPr>
                  <p:cNvPr id="327" name="直接连接符 326">
                    <a:extLst>
                      <a:ext uri="{FF2B5EF4-FFF2-40B4-BE49-F238E27FC236}">
                        <a16:creationId xmlns:a16="http://schemas.microsoft.com/office/drawing/2014/main" id="{B0E8458B-4F67-4237-B197-89DC3A5012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3589" y="2279074"/>
                    <a:ext cx="84127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sp>
                <p:nvSpPr>
                  <p:cNvPr id="328" name="TextBox 306">
                    <a:extLst>
                      <a:ext uri="{FF2B5EF4-FFF2-40B4-BE49-F238E27FC236}">
                        <a16:creationId xmlns:a16="http://schemas.microsoft.com/office/drawing/2014/main" id="{9BA2439B-55DE-4899-8987-44744FAC26AD}"/>
                      </a:ext>
                    </a:extLst>
                  </p:cNvPr>
                  <p:cNvSpPr txBox="1"/>
                  <p:nvPr/>
                </p:nvSpPr>
                <p:spPr>
                  <a:xfrm>
                    <a:off x="1339083" y="2167407"/>
                    <a:ext cx="348771" cy="133418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algn="ctr" defTabSz="974375"/>
                    <a:r>
                      <a:rPr lang="en-US" altLang="zh-CN" sz="268" b="1" dirty="0">
                        <a:solidFill>
                          <a:prstClr val="black"/>
                        </a:solidFill>
                        <a:latin typeface="Helvetica" pitchFamily="34" charset="0"/>
                        <a:ea typeface="宋体" panose="02010600030101010101" pitchFamily="2" charset="-122"/>
                      </a:rPr>
                      <a:t>200</a:t>
                    </a:r>
                    <a:r>
                      <a:rPr lang="en-US" altLang="zh-CN" sz="268" b="1" dirty="0">
                        <a:solidFill>
                          <a:prstClr val="black"/>
                        </a:solidFill>
                        <a:latin typeface="Helvetica" pitchFamily="34" charset="0"/>
                        <a:ea typeface="宋体" panose="02010600030101010101" pitchFamily="2" charset="-122"/>
                        <a:sym typeface="Symbol"/>
                      </a:rPr>
                      <a:t>m</a:t>
                    </a:r>
                    <a:endParaRPr lang="zh-CN" altLang="en-US" sz="268" b="1" dirty="0">
                      <a:solidFill>
                        <a:prstClr val="black"/>
                      </a:solidFill>
                      <a:latin typeface="Helvetica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29" name="TextBox 312">
                    <a:extLst>
                      <a:ext uri="{FF2B5EF4-FFF2-40B4-BE49-F238E27FC236}">
                        <a16:creationId xmlns:a16="http://schemas.microsoft.com/office/drawing/2014/main" id="{81A717B7-1A43-4FD0-B187-6F4A5D142677}"/>
                      </a:ext>
                    </a:extLst>
                  </p:cNvPr>
                  <p:cNvSpPr txBox="1"/>
                  <p:nvPr/>
                </p:nvSpPr>
                <p:spPr>
                  <a:xfrm>
                    <a:off x="2016490" y="2163846"/>
                    <a:ext cx="295263" cy="133418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algn="ctr" defTabSz="974375"/>
                    <a:r>
                      <a:rPr lang="en-US" altLang="zh-CN" sz="268" b="1" dirty="0">
                        <a:solidFill>
                          <a:prstClr val="black"/>
                        </a:solidFill>
                        <a:latin typeface="Helvetica" pitchFamily="34" charset="0"/>
                        <a:ea typeface="宋体" panose="02010600030101010101" pitchFamily="2" charset="-122"/>
                      </a:rPr>
                      <a:t>200</a:t>
                    </a:r>
                    <a:r>
                      <a:rPr lang="en-US" altLang="zh-CN" sz="268" b="1" dirty="0">
                        <a:solidFill>
                          <a:prstClr val="black"/>
                        </a:solidFill>
                        <a:latin typeface="Helvetica" pitchFamily="34" charset="0"/>
                        <a:ea typeface="宋体" panose="02010600030101010101" pitchFamily="2" charset="-122"/>
                        <a:sym typeface="Symbol"/>
                      </a:rPr>
                      <a:t>m</a:t>
                    </a:r>
                    <a:endParaRPr lang="zh-CN" altLang="en-US" sz="268" b="1" dirty="0">
                      <a:solidFill>
                        <a:prstClr val="black"/>
                      </a:solidFill>
                      <a:latin typeface="Helvetica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30" name="TextBox 306">
                    <a:extLst>
                      <a:ext uri="{FF2B5EF4-FFF2-40B4-BE49-F238E27FC236}">
                        <a16:creationId xmlns:a16="http://schemas.microsoft.com/office/drawing/2014/main" id="{57B89E3E-88CA-4997-944D-6FC3E1120C9F}"/>
                      </a:ext>
                    </a:extLst>
                  </p:cNvPr>
                  <p:cNvSpPr txBox="1"/>
                  <p:nvPr/>
                </p:nvSpPr>
                <p:spPr>
                  <a:xfrm>
                    <a:off x="2647812" y="2163779"/>
                    <a:ext cx="339732" cy="133418"/>
                  </a:xfrm>
                  <a:prstGeom prst="rect">
                    <a:avLst/>
                  </a:prstGeom>
                  <a:noFill/>
                </p:spPr>
                <p:txBody>
                  <a:bodyPr wrap="square" lIns="81589" tIns="40794" rIns="81589" bIns="40794" rtlCol="0" anchor="ctr">
                    <a:spAutoFit/>
                  </a:bodyPr>
                  <a:lstStyle/>
                  <a:p>
                    <a:pPr algn="ctr" defTabSz="974375"/>
                    <a:r>
                      <a:rPr lang="en-US" altLang="zh-CN" sz="268" b="1" dirty="0">
                        <a:solidFill>
                          <a:prstClr val="black"/>
                        </a:solidFill>
                        <a:latin typeface="Helvetica" pitchFamily="34" charset="0"/>
                        <a:ea typeface="宋体" panose="02010600030101010101" pitchFamily="2" charset="-122"/>
                      </a:rPr>
                      <a:t>200</a:t>
                    </a:r>
                    <a:r>
                      <a:rPr lang="en-US" altLang="zh-CN" sz="268" b="1" dirty="0">
                        <a:solidFill>
                          <a:prstClr val="black"/>
                        </a:solidFill>
                        <a:latin typeface="Helvetica" pitchFamily="34" charset="0"/>
                        <a:ea typeface="宋体" panose="02010600030101010101" pitchFamily="2" charset="-122"/>
                        <a:sym typeface="Symbol"/>
                      </a:rPr>
                      <a:t>m</a:t>
                    </a:r>
                    <a:endParaRPr lang="zh-CN" altLang="en-US" sz="268" b="1" dirty="0">
                      <a:solidFill>
                        <a:prstClr val="black"/>
                      </a:solidFill>
                      <a:latin typeface="Helvetica" pitchFamily="34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47" name="组合 46">
                  <a:extLst>
                    <a:ext uri="{FF2B5EF4-FFF2-40B4-BE49-F238E27FC236}">
                      <a16:creationId xmlns:a16="http://schemas.microsoft.com/office/drawing/2014/main" id="{C72A40E2-3AE0-4FB4-B94B-644E4822B71C}"/>
                    </a:ext>
                  </a:extLst>
                </p:cNvPr>
                <p:cNvGrpSpPr/>
                <p:nvPr/>
              </p:nvGrpSpPr>
              <p:grpSpPr>
                <a:xfrm>
                  <a:off x="307157" y="2361717"/>
                  <a:ext cx="2700011" cy="475362"/>
                  <a:chOff x="3297355" y="1837241"/>
                  <a:chExt cx="2700011" cy="475362"/>
                </a:xfrm>
              </p:grpSpPr>
              <p:grpSp>
                <p:nvGrpSpPr>
                  <p:cNvPr id="46" name="组合 45">
                    <a:extLst>
                      <a:ext uri="{FF2B5EF4-FFF2-40B4-BE49-F238E27FC236}">
                        <a16:creationId xmlns:a16="http://schemas.microsoft.com/office/drawing/2014/main" id="{F704DB0D-563D-480C-AA6B-799EC1D02E67}"/>
                      </a:ext>
                    </a:extLst>
                  </p:cNvPr>
                  <p:cNvGrpSpPr/>
                  <p:nvPr/>
                </p:nvGrpSpPr>
                <p:grpSpPr>
                  <a:xfrm>
                    <a:off x="3297355" y="1837241"/>
                    <a:ext cx="2700011" cy="475362"/>
                    <a:chOff x="3297355" y="1837241"/>
                    <a:chExt cx="2700011" cy="475362"/>
                  </a:xfrm>
                </p:grpSpPr>
                <p:grpSp>
                  <p:nvGrpSpPr>
                    <p:cNvPr id="45" name="组合 44">
                      <a:extLst>
                        <a:ext uri="{FF2B5EF4-FFF2-40B4-BE49-F238E27FC236}">
                          <a16:creationId xmlns:a16="http://schemas.microsoft.com/office/drawing/2014/main" id="{3991D68B-3590-45DB-B31A-5037A870A64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97355" y="1837241"/>
                      <a:ext cx="2700011" cy="475362"/>
                      <a:chOff x="3297355" y="1837241"/>
                      <a:chExt cx="2700011" cy="475362"/>
                    </a:xfrm>
                  </p:grpSpPr>
                  <p:grpSp>
                    <p:nvGrpSpPr>
                      <p:cNvPr id="44" name="组合 43">
                        <a:extLst>
                          <a:ext uri="{FF2B5EF4-FFF2-40B4-BE49-F238E27FC236}">
                            <a16:creationId xmlns:a16="http://schemas.microsoft.com/office/drawing/2014/main" id="{576E07FA-41B1-4A34-9192-2555E5BC752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297355" y="1837241"/>
                        <a:ext cx="2593568" cy="475362"/>
                        <a:chOff x="3297355" y="1837241"/>
                        <a:chExt cx="2593568" cy="475362"/>
                      </a:xfrm>
                    </p:grpSpPr>
                    <p:grpSp>
                      <p:nvGrpSpPr>
                        <p:cNvPr id="41" name="组合 40">
                          <a:extLst>
                            <a:ext uri="{FF2B5EF4-FFF2-40B4-BE49-F238E27FC236}">
                              <a16:creationId xmlns:a16="http://schemas.microsoft.com/office/drawing/2014/main" id="{52DF09A9-BD9E-4816-A228-76DB51E6B29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297355" y="1837241"/>
                          <a:ext cx="2593568" cy="475362"/>
                          <a:chOff x="3297355" y="1837241"/>
                          <a:chExt cx="2593568" cy="475362"/>
                        </a:xfrm>
                      </p:grpSpPr>
                      <p:sp>
                        <p:nvSpPr>
                          <p:cNvPr id="322" name="TextBox 306">
                            <a:extLst>
                              <a:ext uri="{FF2B5EF4-FFF2-40B4-BE49-F238E27FC236}">
                                <a16:creationId xmlns:a16="http://schemas.microsoft.com/office/drawing/2014/main" id="{3394C7E4-3C57-47AD-AC38-3AB5E38E3D6C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716229" y="2177062"/>
                            <a:ext cx="289125" cy="12361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89" tIns="40794" rIns="81589" bIns="40794" rtlCol="0" anchor="ctr">
                            <a:spAutoFit/>
                          </a:bodyPr>
                          <a:lstStyle/>
                          <a:p>
                            <a:pPr algn="ctr" defTabSz="974375"/>
                            <a:r>
                              <a:rPr lang="en-US" altLang="zh-CN" sz="268" b="1" dirty="0">
                                <a:solidFill>
                                  <a:prstClr val="black"/>
                                </a:solidFill>
                                <a:latin typeface="Helvetica" pitchFamily="34" charset="0"/>
                                <a:ea typeface="宋体" panose="02010600030101010101" pitchFamily="2" charset="-122"/>
                              </a:rPr>
                              <a:t>200</a:t>
                            </a:r>
                            <a:r>
                              <a:rPr lang="en-US" altLang="zh-CN" sz="268" b="1" dirty="0">
                                <a:solidFill>
                                  <a:prstClr val="black"/>
                                </a:solidFill>
                                <a:latin typeface="Helvetica" pitchFamily="34" charset="0"/>
                                <a:ea typeface="宋体" panose="02010600030101010101" pitchFamily="2" charset="-122"/>
                                <a:sym typeface="Symbol"/>
                              </a:rPr>
                              <a:t>m</a:t>
                            </a:r>
                            <a:endParaRPr lang="zh-CN" altLang="en-US" sz="268" b="1" dirty="0">
                              <a:solidFill>
                                <a:prstClr val="black"/>
                              </a:solidFill>
                              <a:latin typeface="Helvetica" pitchFamily="34" charset="0"/>
                              <a:ea typeface="宋体" panose="02010600030101010101" pitchFamily="2" charset="-122"/>
                            </a:endParaRPr>
                          </a:p>
                        </p:txBody>
                      </p:sp>
                      <p:cxnSp>
                        <p:nvCxnSpPr>
                          <p:cNvPr id="323" name="直接连接符 322">
                            <a:extLst>
                              <a:ext uri="{FF2B5EF4-FFF2-40B4-BE49-F238E27FC236}">
                                <a16:creationId xmlns:a16="http://schemas.microsoft.com/office/drawing/2014/main" id="{0DFD324F-04A6-499B-9CBF-2A4EC6B9822F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5111130" y="2279074"/>
                            <a:ext cx="84127" cy="0"/>
                          </a:xfrm>
                          <a:prstGeom prst="line">
                            <a:avLst/>
                          </a:prstGeom>
                          <a:noFill/>
                          <a:ln w="19050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cxnSp>
                        <p:nvCxnSpPr>
                          <p:cNvPr id="324" name="直接连接符 323">
                            <a:extLst>
                              <a:ext uri="{FF2B5EF4-FFF2-40B4-BE49-F238E27FC236}">
                                <a16:creationId xmlns:a16="http://schemas.microsoft.com/office/drawing/2014/main" id="{3A79EDB3-4D5C-411A-B896-908321CB89DF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5798740" y="2279074"/>
                            <a:ext cx="84127" cy="0"/>
                          </a:xfrm>
                          <a:prstGeom prst="line">
                            <a:avLst/>
                          </a:prstGeom>
                          <a:noFill/>
                          <a:ln w="19050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sp>
                        <p:nvSpPr>
                          <p:cNvPr id="325" name="TextBox 312">
                            <a:extLst>
                              <a:ext uri="{FF2B5EF4-FFF2-40B4-BE49-F238E27FC236}">
                                <a16:creationId xmlns:a16="http://schemas.microsoft.com/office/drawing/2014/main" id="{BFE961A2-B881-443D-B213-014117969B3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370214" y="2177062"/>
                            <a:ext cx="289125" cy="12361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89" tIns="40794" rIns="81589" bIns="40794" rtlCol="0" anchor="ctr">
                            <a:spAutoFit/>
                          </a:bodyPr>
                          <a:lstStyle/>
                          <a:p>
                            <a:pPr algn="ctr" defTabSz="974375"/>
                            <a:r>
                              <a:rPr lang="en-US" altLang="zh-CN" sz="268" b="1" dirty="0">
                                <a:solidFill>
                                  <a:prstClr val="black"/>
                                </a:solidFill>
                                <a:latin typeface="Helvetica" pitchFamily="34" charset="0"/>
                                <a:ea typeface="宋体" panose="02010600030101010101" pitchFamily="2" charset="-122"/>
                              </a:rPr>
                              <a:t>200</a:t>
                            </a:r>
                            <a:r>
                              <a:rPr lang="en-US" altLang="zh-CN" sz="268" b="1" dirty="0">
                                <a:solidFill>
                                  <a:prstClr val="black"/>
                                </a:solidFill>
                                <a:latin typeface="Helvetica" pitchFamily="34" charset="0"/>
                                <a:ea typeface="宋体" panose="02010600030101010101" pitchFamily="2" charset="-122"/>
                                <a:sym typeface="Symbol"/>
                              </a:rPr>
                              <a:t>m</a:t>
                            </a:r>
                            <a:endParaRPr lang="zh-CN" altLang="en-US" sz="268" b="1" dirty="0">
                              <a:solidFill>
                                <a:prstClr val="black"/>
                              </a:solidFill>
                              <a:latin typeface="Helvetica" pitchFamily="34" charset="0"/>
                              <a:ea typeface="宋体" panose="02010600030101010101" pitchFamily="2" charset="-122"/>
                            </a:endParaRPr>
                          </a:p>
                        </p:txBody>
                      </p:sp>
                      <p:pic>
                        <p:nvPicPr>
                          <p:cNvPr id="312" name="Picture 24" descr="E:\博士\文章\7-5p\结果\文章用结果\划痕\SPC-A1\20190714\S\7-5p = nc d\图像_14801.jpg">
                            <a:extLst>
                              <a:ext uri="{FF2B5EF4-FFF2-40B4-BE49-F238E27FC236}">
                                <a16:creationId xmlns:a16="http://schemas.microsoft.com/office/drawing/2014/main" id="{89613B2D-6EF9-497F-8E66-5A24CFF2176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05988" y="1839538"/>
                            <a:ext cx="628981" cy="473065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  <p:pic>
                        <p:nvPicPr>
                          <p:cNvPr id="313" name="Picture 25" descr="E:\博士\文章\7-5p\结果\文章用结果\划痕\SPC-A1\20190714\S\nc r\图像_14849.jpg">
                            <a:extLst>
                              <a:ext uri="{FF2B5EF4-FFF2-40B4-BE49-F238E27FC236}">
                                <a16:creationId xmlns:a16="http://schemas.microsoft.com/office/drawing/2014/main" id="{8F35495D-478B-42E1-A5CC-6FD03B2A8F9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51672" y="1839538"/>
                            <a:ext cx="628981" cy="473065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  <p:pic>
                        <p:nvPicPr>
                          <p:cNvPr id="314" name="Picture 22" descr="E:\博士\文章\7-5p\结果\文章用结果\划痕\SPC-A1\20190713\s\7 r = in r\图像_14677.jpg">
                            <a:extLst>
                              <a:ext uri="{FF2B5EF4-FFF2-40B4-BE49-F238E27FC236}">
                                <a16:creationId xmlns:a16="http://schemas.microsoft.com/office/drawing/2014/main" id="{352B80BC-1A49-436B-A139-329C0F08253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1942" y="1839538"/>
                            <a:ext cx="628981" cy="473065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  <p:pic>
                        <p:nvPicPr>
                          <p:cNvPr id="315" name="Picture 23" descr="E:\博士\文章\7-5p\结果\文章用结果\划痕\SPC-A1\20190713\s\nc = in d\图像_14606.jpg">
                            <a:extLst>
                              <a:ext uri="{FF2B5EF4-FFF2-40B4-BE49-F238E27FC236}">
                                <a16:creationId xmlns:a16="http://schemas.microsoft.com/office/drawing/2014/main" id="{C77CD490-57F8-4E5E-8236-D91C4877839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97355" y="1839538"/>
                            <a:ext cx="628981" cy="473065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  <p:cxnSp>
                        <p:nvCxnSpPr>
                          <p:cNvPr id="316" name="直接连接符 315">
                            <a:extLst>
                              <a:ext uri="{FF2B5EF4-FFF2-40B4-BE49-F238E27FC236}">
                                <a16:creationId xmlns:a16="http://schemas.microsoft.com/office/drawing/2014/main" id="{3B45E718-BC4A-4953-8C0D-D5B8F6D920ED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3549409" y="1837241"/>
                            <a:ext cx="0" cy="474746"/>
                          </a:xfrm>
                          <a:prstGeom prst="line">
                            <a:avLst/>
                          </a:prstGeom>
                          <a:noFill/>
                          <a:ln w="9525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cxnSp>
                        <p:nvCxnSpPr>
                          <p:cNvPr id="317" name="直接连接符 316">
                            <a:extLst>
                              <a:ext uri="{FF2B5EF4-FFF2-40B4-BE49-F238E27FC236}">
                                <a16:creationId xmlns:a16="http://schemas.microsoft.com/office/drawing/2014/main" id="{F3C16DA6-F447-41C7-A7D2-14EF3D5873C2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3650542" y="1837241"/>
                            <a:ext cx="0" cy="474746"/>
                          </a:xfrm>
                          <a:prstGeom prst="line">
                            <a:avLst/>
                          </a:prstGeom>
                          <a:noFill/>
                          <a:ln w="9525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cxnSp>
                        <p:nvCxnSpPr>
                          <p:cNvPr id="318" name="直接连接符 317">
                            <a:extLst>
                              <a:ext uri="{FF2B5EF4-FFF2-40B4-BE49-F238E27FC236}">
                                <a16:creationId xmlns:a16="http://schemas.microsoft.com/office/drawing/2014/main" id="{5D0154EC-5539-4F96-A8F1-9528D4A4F464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4849581" y="1837474"/>
                            <a:ext cx="0" cy="474746"/>
                          </a:xfrm>
                          <a:prstGeom prst="line">
                            <a:avLst/>
                          </a:prstGeom>
                          <a:noFill/>
                          <a:ln w="9525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cxnSp>
                        <p:nvCxnSpPr>
                          <p:cNvPr id="319" name="直接连接符 318">
                            <a:extLst>
                              <a:ext uri="{FF2B5EF4-FFF2-40B4-BE49-F238E27FC236}">
                                <a16:creationId xmlns:a16="http://schemas.microsoft.com/office/drawing/2014/main" id="{52746380-7A97-4E24-A54B-CF130B5C02B2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4991385" y="1837474"/>
                            <a:ext cx="0" cy="474746"/>
                          </a:xfrm>
                          <a:prstGeom prst="line">
                            <a:avLst/>
                          </a:prstGeom>
                          <a:noFill/>
                          <a:ln w="9525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cxnSp>
                        <p:nvCxnSpPr>
                          <p:cNvPr id="320" name="直接连接符 319">
                            <a:extLst>
                              <a:ext uri="{FF2B5EF4-FFF2-40B4-BE49-F238E27FC236}">
                                <a16:creationId xmlns:a16="http://schemas.microsoft.com/office/drawing/2014/main" id="{488B33C2-AECC-46AA-9137-CAE06652271B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5496546" y="1837474"/>
                            <a:ext cx="0" cy="474746"/>
                          </a:xfrm>
                          <a:prstGeom prst="line">
                            <a:avLst/>
                          </a:prstGeom>
                          <a:noFill/>
                          <a:ln w="9525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cxnSp>
                        <p:nvCxnSpPr>
                          <p:cNvPr id="321" name="直接连接符 320">
                            <a:extLst>
                              <a:ext uri="{FF2B5EF4-FFF2-40B4-BE49-F238E27FC236}">
                                <a16:creationId xmlns:a16="http://schemas.microsoft.com/office/drawing/2014/main" id="{E6787B4C-E8CC-4EA5-80D5-6E08F0EC48D6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5635262" y="1837474"/>
                            <a:ext cx="0" cy="474746"/>
                          </a:xfrm>
                          <a:prstGeom prst="line">
                            <a:avLst/>
                          </a:prstGeom>
                          <a:noFill/>
                          <a:ln w="9525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  <p:cxnSp>
                        <p:nvCxnSpPr>
                          <p:cNvPr id="326" name="直接连接符 325">
                            <a:extLst>
                              <a:ext uri="{FF2B5EF4-FFF2-40B4-BE49-F238E27FC236}">
                                <a16:creationId xmlns:a16="http://schemas.microsoft.com/office/drawing/2014/main" id="{E2D1A92F-74BA-4C0C-BFD6-9CC01C8BEED4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4362399" y="1837474"/>
                            <a:ext cx="0" cy="474746"/>
                          </a:xfrm>
                          <a:prstGeom prst="line">
                            <a:avLst/>
                          </a:prstGeom>
                          <a:noFill/>
                          <a:ln w="9525" cap="flat" cmpd="sng" algn="ctr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effectLst/>
                        </p:spPr>
                      </p:cxnSp>
                    </p:grpSp>
                    <p:sp>
                      <p:nvSpPr>
                        <p:cNvPr id="335" name="TextBox 306">
                          <a:extLst>
                            <a:ext uri="{FF2B5EF4-FFF2-40B4-BE49-F238E27FC236}">
                              <a16:creationId xmlns:a16="http://schemas.microsoft.com/office/drawing/2014/main" id="{FD612F86-80E8-41B5-A8C6-F918CEB1FFA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692528" y="2172160"/>
                          <a:ext cx="335074" cy="1334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 defTabSz="974375"/>
                          <a:r>
                            <a:rPr lang="en-US" altLang="zh-CN" sz="268" b="1" dirty="0">
                              <a:solidFill>
                                <a:prstClr val="black"/>
                              </a:solidFill>
                              <a:latin typeface="Helvetica" pitchFamily="34" charset="0"/>
                              <a:ea typeface="宋体" panose="02010600030101010101" pitchFamily="2" charset="-122"/>
                            </a:rPr>
                            <a:t>200</a:t>
                          </a:r>
                          <a:r>
                            <a:rPr lang="en-US" altLang="zh-CN" sz="268" b="1" dirty="0">
                              <a:solidFill>
                                <a:prstClr val="black"/>
                              </a:solidFill>
                              <a:latin typeface="Helvetica" pitchFamily="34" charset="0"/>
                              <a:ea typeface="宋体" panose="02010600030101010101" pitchFamily="2" charset="-122"/>
                              <a:sym typeface="Symbol"/>
                            </a:rPr>
                            <a:t>m</a:t>
                          </a:r>
                          <a:endParaRPr lang="zh-CN" altLang="en-US" sz="268" b="1" dirty="0">
                            <a:solidFill>
                              <a:prstClr val="black"/>
                            </a:solidFill>
                            <a:latin typeface="Helvetica" pitchFamily="34" charset="0"/>
                            <a:ea typeface="宋体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336" name="TextBox 312">
                          <a:extLst>
                            <a:ext uri="{FF2B5EF4-FFF2-40B4-BE49-F238E27FC236}">
                              <a16:creationId xmlns:a16="http://schemas.microsoft.com/office/drawing/2014/main" id="{BE2F2872-AE66-4F03-B431-BB02D571A55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341667" y="2172160"/>
                          <a:ext cx="313430" cy="1334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89" tIns="40794" rIns="81589" bIns="40794" rtlCol="0" anchor="ctr">
                          <a:spAutoFit/>
                        </a:bodyPr>
                        <a:lstStyle/>
                        <a:p>
                          <a:pPr algn="ctr" defTabSz="974375"/>
                          <a:r>
                            <a:rPr lang="en-US" altLang="zh-CN" sz="268" b="1" dirty="0">
                              <a:solidFill>
                                <a:prstClr val="black"/>
                              </a:solidFill>
                              <a:latin typeface="Helvetica" pitchFamily="34" charset="0"/>
                              <a:ea typeface="宋体" panose="02010600030101010101" pitchFamily="2" charset="-122"/>
                            </a:rPr>
                            <a:t>200</a:t>
                          </a:r>
                          <a:r>
                            <a:rPr lang="en-US" altLang="zh-CN" sz="268" b="1" dirty="0">
                              <a:solidFill>
                                <a:prstClr val="black"/>
                              </a:solidFill>
                              <a:latin typeface="Helvetica" pitchFamily="34" charset="0"/>
                              <a:ea typeface="宋体" panose="02010600030101010101" pitchFamily="2" charset="-122"/>
                              <a:sym typeface="Symbol"/>
                            </a:rPr>
                            <a:t>m</a:t>
                          </a:r>
                          <a:endParaRPr lang="zh-CN" altLang="en-US" sz="268" b="1" dirty="0">
                            <a:solidFill>
                              <a:prstClr val="black"/>
                            </a:solidFill>
                            <a:latin typeface="Helvetica" pitchFamily="34" charset="0"/>
                            <a:ea typeface="宋体" panose="02010600030101010101" pitchFamily="2" charset="-122"/>
                          </a:endParaRPr>
                        </a:p>
                      </p:txBody>
                    </p:sp>
                  </p:grpSp>
                  <p:sp>
                    <p:nvSpPr>
                      <p:cNvPr id="331" name="TextBox 306">
                        <a:extLst>
                          <a:ext uri="{FF2B5EF4-FFF2-40B4-BE49-F238E27FC236}">
                            <a16:creationId xmlns:a16="http://schemas.microsoft.com/office/drawing/2014/main" id="{3736A874-52D8-4B3C-9861-DD1BB4DF8A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987679" y="2167390"/>
                        <a:ext cx="328361" cy="13341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89" tIns="40794" rIns="81589" bIns="40794" rtlCol="0" anchor="ctr">
                        <a:spAutoFit/>
                      </a:bodyPr>
                      <a:lstStyle/>
                      <a:p>
                        <a:pPr algn="ctr" defTabSz="974375"/>
                        <a:r>
                          <a:rPr lang="en-US" altLang="zh-CN" sz="268" b="1" dirty="0">
                            <a:solidFill>
                              <a:prstClr val="black"/>
                            </a:solidFill>
                            <a:latin typeface="Helvetica" pitchFamily="34" charset="0"/>
                            <a:ea typeface="宋体" panose="02010600030101010101" pitchFamily="2" charset="-122"/>
                          </a:rPr>
                          <a:t>200</a:t>
                        </a:r>
                        <a:r>
                          <a:rPr lang="en-US" altLang="zh-CN" sz="268" b="1" dirty="0">
                            <a:solidFill>
                              <a:prstClr val="black"/>
                            </a:solidFill>
                            <a:latin typeface="Helvetica" pitchFamily="34" charset="0"/>
                            <a:ea typeface="宋体" panose="02010600030101010101" pitchFamily="2" charset="-122"/>
                            <a:sym typeface="Symbol"/>
                          </a:rPr>
                          <a:t>m</a:t>
                        </a:r>
                        <a:endParaRPr lang="zh-CN" altLang="en-US" sz="268" b="1" dirty="0">
                          <a:solidFill>
                            <a:prstClr val="black"/>
                          </a:solidFill>
                          <a:latin typeface="Helvetica" pitchFamily="34" charset="0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332" name="TextBox 312">
                        <a:extLst>
                          <a:ext uri="{FF2B5EF4-FFF2-40B4-BE49-F238E27FC236}">
                            <a16:creationId xmlns:a16="http://schemas.microsoft.com/office/drawing/2014/main" id="{4BE464D7-BA52-4AB2-81AB-6B841F0EA54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653931" y="2164607"/>
                        <a:ext cx="343435" cy="13341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81589" tIns="40794" rIns="81589" bIns="40794" rtlCol="0" anchor="ctr">
                        <a:spAutoFit/>
                      </a:bodyPr>
                      <a:lstStyle/>
                      <a:p>
                        <a:pPr algn="ctr" defTabSz="974375"/>
                        <a:r>
                          <a:rPr lang="en-US" altLang="zh-CN" sz="268" b="1" dirty="0">
                            <a:solidFill>
                              <a:prstClr val="black"/>
                            </a:solidFill>
                            <a:latin typeface="Helvetica" pitchFamily="34" charset="0"/>
                            <a:ea typeface="宋体" panose="02010600030101010101" pitchFamily="2" charset="-122"/>
                          </a:rPr>
                          <a:t>200</a:t>
                        </a:r>
                        <a:r>
                          <a:rPr lang="en-US" altLang="zh-CN" sz="268" b="1" dirty="0">
                            <a:solidFill>
                              <a:prstClr val="black"/>
                            </a:solidFill>
                            <a:latin typeface="Helvetica" pitchFamily="34" charset="0"/>
                            <a:ea typeface="宋体" panose="02010600030101010101" pitchFamily="2" charset="-122"/>
                            <a:sym typeface="Symbol"/>
                          </a:rPr>
                          <a:t>m</a:t>
                        </a:r>
                        <a:endParaRPr lang="zh-CN" altLang="en-US" sz="268" b="1" dirty="0">
                          <a:solidFill>
                            <a:prstClr val="black"/>
                          </a:solidFill>
                          <a:latin typeface="Helvetica" pitchFamily="34" charset="0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cxnSp>
                  <p:nvCxnSpPr>
                    <p:cNvPr id="337" name="直接连接符 336">
                      <a:extLst>
                        <a:ext uri="{FF2B5EF4-FFF2-40B4-BE49-F238E27FC236}">
                          <a16:creationId xmlns:a16="http://schemas.microsoft.com/office/drawing/2014/main" id="{625CACAB-8E0E-4C73-9D23-7B481837C5F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06905" y="2283331"/>
                      <a:ext cx="84127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38" name="直接连接符 337">
                      <a:extLst>
                        <a:ext uri="{FF2B5EF4-FFF2-40B4-BE49-F238E27FC236}">
                          <a16:creationId xmlns:a16="http://schemas.microsoft.com/office/drawing/2014/main" id="{4944F08F-FE5E-4DD5-AA7D-D4DECE2AE3E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81816" y="2283331"/>
                      <a:ext cx="84127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</p:cxnSp>
              </p:grpSp>
              <p:cxnSp>
                <p:nvCxnSpPr>
                  <p:cNvPr id="339" name="直接连接符 338">
                    <a:extLst>
                      <a:ext uri="{FF2B5EF4-FFF2-40B4-BE49-F238E27FC236}">
                        <a16:creationId xmlns:a16="http://schemas.microsoft.com/office/drawing/2014/main" id="{97DFCEBF-0287-40A0-9240-3F6CF2FC6865}"/>
                      </a:ext>
                    </a:extLst>
                  </p:cNvPr>
                  <p:cNvCxnSpPr/>
                  <p:nvPr/>
                </p:nvCxnSpPr>
                <p:spPr>
                  <a:xfrm>
                    <a:off x="4229617" y="1837241"/>
                    <a:ext cx="0" cy="474746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450" name="组合 449">
                <a:extLst>
                  <a:ext uri="{FF2B5EF4-FFF2-40B4-BE49-F238E27FC236}">
                    <a16:creationId xmlns:a16="http://schemas.microsoft.com/office/drawing/2014/main" id="{F7B2C3EF-79BB-4BB0-86EE-8324972581CB}"/>
                  </a:ext>
                </a:extLst>
              </p:cNvPr>
              <p:cNvGrpSpPr/>
              <p:nvPr/>
            </p:nvGrpSpPr>
            <p:grpSpPr>
              <a:xfrm>
                <a:off x="395932" y="1651392"/>
                <a:ext cx="2210411" cy="226400"/>
                <a:chOff x="2414834" y="687157"/>
                <a:chExt cx="1647703" cy="224129"/>
              </a:xfrm>
            </p:grpSpPr>
            <p:sp>
              <p:nvSpPr>
                <p:cNvPr id="451" name="TextBox 9">
                  <a:extLst>
                    <a:ext uri="{FF2B5EF4-FFF2-40B4-BE49-F238E27FC236}">
                      <a16:creationId xmlns:a16="http://schemas.microsoft.com/office/drawing/2014/main" id="{0595B68C-CA78-4AF2-9EF6-56FF2EECAA02}"/>
                    </a:ext>
                  </a:extLst>
                </p:cNvPr>
                <p:cNvSpPr txBox="1"/>
                <p:nvPr/>
              </p:nvSpPr>
              <p:spPr>
                <a:xfrm>
                  <a:off x="3756550" y="698003"/>
                  <a:ext cx="305987" cy="21328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defTabSz="974141"/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(4)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2" name="TextBox 9">
                  <a:extLst>
                    <a:ext uri="{FF2B5EF4-FFF2-40B4-BE49-F238E27FC236}">
                      <a16:creationId xmlns:a16="http://schemas.microsoft.com/office/drawing/2014/main" id="{305DD9E1-D1D9-490D-92B4-7EC19E4A978A}"/>
                    </a:ext>
                  </a:extLst>
                </p:cNvPr>
                <p:cNvSpPr txBox="1"/>
                <p:nvPr/>
              </p:nvSpPr>
              <p:spPr>
                <a:xfrm>
                  <a:off x="2859092" y="689321"/>
                  <a:ext cx="311628" cy="21328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defTabSz="974141"/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(2)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3" name="TextBox 23">
                  <a:extLst>
                    <a:ext uri="{FF2B5EF4-FFF2-40B4-BE49-F238E27FC236}">
                      <a16:creationId xmlns:a16="http://schemas.microsoft.com/office/drawing/2014/main" id="{C5245932-691E-4E4C-976F-1D74C96C14C5}"/>
                    </a:ext>
                  </a:extLst>
                </p:cNvPr>
                <p:cNvSpPr txBox="1"/>
                <p:nvPr/>
              </p:nvSpPr>
              <p:spPr>
                <a:xfrm>
                  <a:off x="3303351" y="687157"/>
                  <a:ext cx="298172" cy="21328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defTabSz="974141"/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(3) 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4" name="TextBox 9">
                  <a:extLst>
                    <a:ext uri="{FF2B5EF4-FFF2-40B4-BE49-F238E27FC236}">
                      <a16:creationId xmlns:a16="http://schemas.microsoft.com/office/drawing/2014/main" id="{8112E2EF-AB74-4711-BD09-2FB8CC0D5F23}"/>
                    </a:ext>
                  </a:extLst>
                </p:cNvPr>
                <p:cNvSpPr txBox="1"/>
                <p:nvPr/>
              </p:nvSpPr>
              <p:spPr>
                <a:xfrm>
                  <a:off x="2414834" y="694590"/>
                  <a:ext cx="311627" cy="21328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defTabSz="974141"/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</a:rPr>
                    <a:t>(1)        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64" name="TextBox 452">
              <a:extLst>
                <a:ext uri="{FF2B5EF4-FFF2-40B4-BE49-F238E27FC236}">
                  <a16:creationId xmlns:a16="http://schemas.microsoft.com/office/drawing/2014/main" id="{FA53B321-DAAA-47D5-B9C0-13D46750842D}"/>
                </a:ext>
              </a:extLst>
            </p:cNvPr>
            <p:cNvSpPr txBox="1"/>
            <p:nvPr/>
          </p:nvSpPr>
          <p:spPr>
            <a:xfrm rot="16200000">
              <a:off x="-10227" y="2461597"/>
              <a:ext cx="527584" cy="174718"/>
            </a:xfrm>
            <a:prstGeom prst="rect">
              <a:avLst/>
            </a:prstGeom>
            <a:noFill/>
          </p:spPr>
          <p:txBody>
            <a:bodyPr wrap="square" lIns="81589" tIns="40794" rIns="81589" bIns="40794" rtlCol="0" anchor="ctr">
              <a:spAutoFit/>
            </a:bodyPr>
            <a:lstStyle/>
            <a:p>
              <a:pPr algn="ctr"/>
              <a:r>
                <a: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SPC-A1</a:t>
              </a:r>
              <a:endParaRPr lang="zh-CN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49" name="直接连接符 448">
            <a:extLst>
              <a:ext uri="{FF2B5EF4-FFF2-40B4-BE49-F238E27FC236}">
                <a16:creationId xmlns:a16="http://schemas.microsoft.com/office/drawing/2014/main" id="{C12D22DE-1421-4530-AFA8-3A116BA934A8}"/>
              </a:ext>
            </a:extLst>
          </p:cNvPr>
          <p:cNvCxnSpPr>
            <a:cxnSpLocks/>
          </p:cNvCxnSpPr>
          <p:nvPr/>
        </p:nvCxnSpPr>
        <p:spPr>
          <a:xfrm>
            <a:off x="824989" y="2991251"/>
            <a:ext cx="77945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65" name="直接连接符 464">
            <a:extLst>
              <a:ext uri="{FF2B5EF4-FFF2-40B4-BE49-F238E27FC236}">
                <a16:creationId xmlns:a16="http://schemas.microsoft.com/office/drawing/2014/main" id="{EC823F1A-2A0A-4A7C-92E0-845B6E588888}"/>
              </a:ext>
            </a:extLst>
          </p:cNvPr>
          <p:cNvCxnSpPr>
            <a:cxnSpLocks/>
          </p:cNvCxnSpPr>
          <p:nvPr/>
        </p:nvCxnSpPr>
        <p:spPr>
          <a:xfrm>
            <a:off x="1414722" y="2988592"/>
            <a:ext cx="77945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E14C4044-9DEC-488B-AD85-2B521F8981FE}"/>
              </a:ext>
            </a:extLst>
          </p:cNvPr>
          <p:cNvGrpSpPr/>
          <p:nvPr/>
        </p:nvGrpSpPr>
        <p:grpSpPr>
          <a:xfrm>
            <a:off x="2021763" y="485532"/>
            <a:ext cx="347016" cy="392312"/>
            <a:chOff x="2021763" y="485532"/>
            <a:chExt cx="347016" cy="392312"/>
          </a:xfrm>
        </p:grpSpPr>
        <p:sp>
          <p:nvSpPr>
            <p:cNvPr id="467" name="右中括号 466">
              <a:extLst>
                <a:ext uri="{FF2B5EF4-FFF2-40B4-BE49-F238E27FC236}">
                  <a16:creationId xmlns:a16="http://schemas.microsoft.com/office/drawing/2014/main" id="{56A3C335-16A7-404C-A8F1-D3265F2BE742}"/>
                </a:ext>
              </a:extLst>
            </p:cNvPr>
            <p:cNvSpPr/>
            <p:nvPr/>
          </p:nvSpPr>
          <p:spPr>
            <a:xfrm>
              <a:off x="2021763" y="485532"/>
              <a:ext cx="25700" cy="240893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0" name="右中括号 469">
              <a:extLst>
                <a:ext uri="{FF2B5EF4-FFF2-40B4-BE49-F238E27FC236}">
                  <a16:creationId xmlns:a16="http://schemas.microsoft.com/office/drawing/2014/main" id="{3D2535B6-5E7C-42CE-8D78-E993ACC598D8}"/>
                </a:ext>
              </a:extLst>
            </p:cNvPr>
            <p:cNvSpPr/>
            <p:nvPr/>
          </p:nvSpPr>
          <p:spPr>
            <a:xfrm>
              <a:off x="2097887" y="489053"/>
              <a:ext cx="45719" cy="325271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2" name="右中括号 471">
              <a:extLst>
                <a:ext uri="{FF2B5EF4-FFF2-40B4-BE49-F238E27FC236}">
                  <a16:creationId xmlns:a16="http://schemas.microsoft.com/office/drawing/2014/main" id="{E68E1602-3761-48F5-825E-B89C46D6E750}"/>
                </a:ext>
              </a:extLst>
            </p:cNvPr>
            <p:cNvSpPr/>
            <p:nvPr/>
          </p:nvSpPr>
          <p:spPr>
            <a:xfrm>
              <a:off x="2323060" y="726425"/>
              <a:ext cx="45719" cy="151419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64657416-66F6-4441-8317-A3DD506BA50D}"/>
              </a:ext>
            </a:extLst>
          </p:cNvPr>
          <p:cNvGrpSpPr/>
          <p:nvPr/>
        </p:nvGrpSpPr>
        <p:grpSpPr>
          <a:xfrm>
            <a:off x="1904699" y="373054"/>
            <a:ext cx="581857" cy="581276"/>
            <a:chOff x="1904699" y="373054"/>
            <a:chExt cx="581857" cy="581276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AB46EF0-EB62-4C7F-A4DA-837BE091E7C5}"/>
                </a:ext>
              </a:extLst>
            </p:cNvPr>
            <p:cNvGrpSpPr/>
            <p:nvPr/>
          </p:nvGrpSpPr>
          <p:grpSpPr>
            <a:xfrm>
              <a:off x="1904699" y="379783"/>
              <a:ext cx="581857" cy="574547"/>
              <a:chOff x="1904699" y="366129"/>
              <a:chExt cx="581857" cy="574547"/>
            </a:xfrm>
          </p:grpSpPr>
          <p:sp>
            <p:nvSpPr>
              <p:cNvPr id="471" name="右中括号 470">
                <a:extLst>
                  <a:ext uri="{FF2B5EF4-FFF2-40B4-BE49-F238E27FC236}">
                    <a16:creationId xmlns:a16="http://schemas.microsoft.com/office/drawing/2014/main" id="{53F52BE6-6C0C-4876-AD9D-7F1C06A4D222}"/>
                  </a:ext>
                </a:extLst>
              </p:cNvPr>
              <p:cNvSpPr/>
              <p:nvPr/>
            </p:nvSpPr>
            <p:spPr>
              <a:xfrm>
                <a:off x="2204762" y="607921"/>
                <a:ext cx="45719" cy="273954"/>
              </a:xfrm>
              <a:prstGeom prst="rightBracket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81589" tIns="40794" rIns="81589" bIns="40794" rtlCol="0" anchor="ctr"/>
              <a:lstStyle/>
              <a:p>
                <a:pPr algn="ctr"/>
                <a:endParaRPr lang="zh-CN" altLang="en-US" sz="563" dirty="0">
                  <a:ln w="3175">
                    <a:solidFill>
                      <a:schemeClr val="tx1"/>
                    </a:solidFill>
                  </a:ln>
                </a:endParaRPr>
              </a:p>
            </p:txBody>
          </p: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3E308BBC-81EE-4003-8130-2A58CCC10CB8}"/>
                  </a:ext>
                </a:extLst>
              </p:cNvPr>
              <p:cNvGrpSpPr/>
              <p:nvPr/>
            </p:nvGrpSpPr>
            <p:grpSpPr>
              <a:xfrm>
                <a:off x="1904699" y="366129"/>
                <a:ext cx="581857" cy="574547"/>
                <a:chOff x="1883243" y="366129"/>
                <a:chExt cx="603314" cy="574547"/>
              </a:xfrm>
            </p:grpSpPr>
            <p:sp>
              <p:nvSpPr>
                <p:cNvPr id="468" name="TextBox 319">
                  <a:extLst>
                    <a:ext uri="{FF2B5EF4-FFF2-40B4-BE49-F238E27FC236}">
                      <a16:creationId xmlns:a16="http://schemas.microsoft.com/office/drawing/2014/main" id="{DE65FDBE-00D7-45CC-9F33-3152B4B937B1}"/>
                    </a:ext>
                  </a:extLst>
                </p:cNvPr>
                <p:cNvSpPr txBox="1"/>
                <p:nvPr/>
              </p:nvSpPr>
              <p:spPr>
                <a:xfrm rot="10800000">
                  <a:off x="1883243" y="366129"/>
                  <a:ext cx="221212" cy="451700"/>
                </a:xfrm>
                <a:prstGeom prst="rect">
                  <a:avLst/>
                </a:prstGeom>
                <a:noFill/>
              </p:spPr>
              <p:txBody>
                <a:bodyPr wrap="square" lIns="81573" tIns="40786" rIns="81573" bIns="40786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  <a:r>
                    <a: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  <p:sp>
              <p:nvSpPr>
                <p:cNvPr id="473" name="TextBox 319">
                  <a:extLst>
                    <a:ext uri="{FF2B5EF4-FFF2-40B4-BE49-F238E27FC236}">
                      <a16:creationId xmlns:a16="http://schemas.microsoft.com/office/drawing/2014/main" id="{C9AFC12E-4D2A-46F4-B4E4-4DDEE8D31863}"/>
                    </a:ext>
                  </a:extLst>
                </p:cNvPr>
                <p:cNvSpPr txBox="1"/>
                <p:nvPr/>
              </p:nvSpPr>
              <p:spPr>
                <a:xfrm rot="10800000">
                  <a:off x="2113094" y="377398"/>
                  <a:ext cx="144347" cy="451700"/>
                </a:xfrm>
                <a:prstGeom prst="rect">
                  <a:avLst/>
                </a:prstGeom>
                <a:noFill/>
              </p:spPr>
              <p:txBody>
                <a:bodyPr wrap="square" lIns="81573" tIns="40786" rIns="81573" bIns="40786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  <a:r>
                    <a: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  <p:sp>
              <p:nvSpPr>
                <p:cNvPr id="475" name="TextBox 319">
                  <a:extLst>
                    <a:ext uri="{FF2B5EF4-FFF2-40B4-BE49-F238E27FC236}">
                      <a16:creationId xmlns:a16="http://schemas.microsoft.com/office/drawing/2014/main" id="{D5450C5C-D510-4BF8-BCCA-BCE852C4BB3F}"/>
                    </a:ext>
                  </a:extLst>
                </p:cNvPr>
                <p:cNvSpPr txBox="1"/>
                <p:nvPr/>
              </p:nvSpPr>
              <p:spPr>
                <a:xfrm rot="10800000">
                  <a:off x="2342210" y="612086"/>
                  <a:ext cx="144347" cy="328590"/>
                </a:xfrm>
                <a:prstGeom prst="rect">
                  <a:avLst/>
                </a:prstGeom>
                <a:noFill/>
              </p:spPr>
              <p:txBody>
                <a:bodyPr wrap="square" lIns="81573" tIns="40786" rIns="81573" bIns="40786" rtlCol="0" anchor="ctr">
                  <a:spAutoFit/>
                </a:bodyPr>
                <a:lstStyle/>
                <a:p>
                  <a:pPr algn="ctr"/>
                  <a:r>
                    <a: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</a:p>
              </p:txBody>
            </p:sp>
          </p:grp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811B0891-B7E2-4B2C-B664-2E0A5DD26940}"/>
                </a:ext>
              </a:extLst>
            </p:cNvPr>
            <p:cNvGrpSpPr/>
            <p:nvPr/>
          </p:nvGrpSpPr>
          <p:grpSpPr>
            <a:xfrm>
              <a:off x="1923869" y="373054"/>
              <a:ext cx="431355" cy="464409"/>
              <a:chOff x="1923869" y="-60505"/>
              <a:chExt cx="431355" cy="464409"/>
            </a:xfrm>
          </p:grpSpPr>
          <p:sp>
            <p:nvSpPr>
              <p:cNvPr id="466" name="右中括号 465">
                <a:extLst>
                  <a:ext uri="{FF2B5EF4-FFF2-40B4-BE49-F238E27FC236}">
                    <a16:creationId xmlns:a16="http://schemas.microsoft.com/office/drawing/2014/main" id="{16D20727-06BE-4554-8DD3-F675C2EEC708}"/>
                  </a:ext>
                </a:extLst>
              </p:cNvPr>
              <p:cNvSpPr/>
              <p:nvPr/>
            </p:nvSpPr>
            <p:spPr>
              <a:xfrm>
                <a:off x="1923869" y="50602"/>
                <a:ext cx="45719" cy="124199"/>
              </a:xfrm>
              <a:prstGeom prst="rightBracket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81589" tIns="40794" rIns="81589" bIns="40794" rtlCol="0" anchor="ctr"/>
              <a:lstStyle/>
              <a:p>
                <a:pPr algn="ctr"/>
                <a:endParaRPr lang="zh-CN" altLang="en-US" sz="563" dirty="0">
                  <a:ln w="31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69" name="TextBox 319">
                <a:extLst>
                  <a:ext uri="{FF2B5EF4-FFF2-40B4-BE49-F238E27FC236}">
                    <a16:creationId xmlns:a16="http://schemas.microsoft.com/office/drawing/2014/main" id="{480351B2-6FF1-4EEF-8612-A63C37BED467}"/>
                  </a:ext>
                </a:extLst>
              </p:cNvPr>
              <p:cNvSpPr txBox="1"/>
              <p:nvPr/>
            </p:nvSpPr>
            <p:spPr>
              <a:xfrm rot="10800000">
                <a:off x="2003235" y="-60505"/>
                <a:ext cx="144347" cy="451700"/>
              </a:xfrm>
              <a:prstGeom prst="rect">
                <a:avLst/>
              </a:prstGeom>
              <a:noFill/>
            </p:spPr>
            <p:txBody>
              <a:bodyPr wrap="square" lIns="81573" tIns="40786" rIns="81573" bIns="40786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474" name="TextBox 319">
                <a:extLst>
                  <a:ext uri="{FF2B5EF4-FFF2-40B4-BE49-F238E27FC236}">
                    <a16:creationId xmlns:a16="http://schemas.microsoft.com/office/drawing/2014/main" id="{728C37ED-BFFD-48A2-8807-79B70CBCE5E8}"/>
                  </a:ext>
                </a:extLst>
              </p:cNvPr>
              <p:cNvSpPr txBox="1"/>
              <p:nvPr/>
            </p:nvSpPr>
            <p:spPr>
              <a:xfrm rot="10800000">
                <a:off x="2210877" y="198425"/>
                <a:ext cx="144347" cy="205479"/>
              </a:xfrm>
              <a:prstGeom prst="rect">
                <a:avLst/>
              </a:prstGeom>
              <a:noFill/>
            </p:spPr>
            <p:txBody>
              <a:bodyPr wrap="square" lIns="81573" tIns="40786" rIns="81573" bIns="40786" rtlCol="0" anchor="ctr">
                <a:spAutoFit/>
              </a:bodyPr>
              <a:lstStyle/>
              <a:p>
                <a:pPr algn="ctr"/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</p:grpSp>
      <p:grpSp>
        <p:nvGrpSpPr>
          <p:cNvPr id="477" name="组合 476">
            <a:extLst>
              <a:ext uri="{FF2B5EF4-FFF2-40B4-BE49-F238E27FC236}">
                <a16:creationId xmlns:a16="http://schemas.microsoft.com/office/drawing/2014/main" id="{BF5158AA-F4FB-46FE-B3C4-7100B7BED413}"/>
              </a:ext>
            </a:extLst>
          </p:cNvPr>
          <p:cNvGrpSpPr/>
          <p:nvPr/>
        </p:nvGrpSpPr>
        <p:grpSpPr>
          <a:xfrm>
            <a:off x="3708095" y="1842240"/>
            <a:ext cx="581857" cy="574547"/>
            <a:chOff x="1904699" y="366129"/>
            <a:chExt cx="581857" cy="574547"/>
          </a:xfrm>
        </p:grpSpPr>
        <p:sp>
          <p:nvSpPr>
            <p:cNvPr id="478" name="右中括号 477">
              <a:extLst>
                <a:ext uri="{FF2B5EF4-FFF2-40B4-BE49-F238E27FC236}">
                  <a16:creationId xmlns:a16="http://schemas.microsoft.com/office/drawing/2014/main" id="{7887AE45-5C36-4662-A472-CDC15B7C5D49}"/>
                </a:ext>
              </a:extLst>
            </p:cNvPr>
            <p:cNvSpPr/>
            <p:nvPr/>
          </p:nvSpPr>
          <p:spPr>
            <a:xfrm>
              <a:off x="2204762" y="607921"/>
              <a:ext cx="45719" cy="273954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479" name="组合 478">
              <a:extLst>
                <a:ext uri="{FF2B5EF4-FFF2-40B4-BE49-F238E27FC236}">
                  <a16:creationId xmlns:a16="http://schemas.microsoft.com/office/drawing/2014/main" id="{68F191F3-7BE6-4476-9214-FF926C867B3B}"/>
                </a:ext>
              </a:extLst>
            </p:cNvPr>
            <p:cNvGrpSpPr/>
            <p:nvPr/>
          </p:nvGrpSpPr>
          <p:grpSpPr>
            <a:xfrm>
              <a:off x="1904699" y="366129"/>
              <a:ext cx="581857" cy="574547"/>
              <a:chOff x="1883243" y="366129"/>
              <a:chExt cx="603314" cy="574547"/>
            </a:xfrm>
          </p:grpSpPr>
          <p:sp>
            <p:nvSpPr>
              <p:cNvPr id="480" name="TextBox 319">
                <a:extLst>
                  <a:ext uri="{FF2B5EF4-FFF2-40B4-BE49-F238E27FC236}">
                    <a16:creationId xmlns:a16="http://schemas.microsoft.com/office/drawing/2014/main" id="{4A820476-E23C-4BE1-9DCC-315829BF4CDA}"/>
                  </a:ext>
                </a:extLst>
              </p:cNvPr>
              <p:cNvSpPr txBox="1"/>
              <p:nvPr/>
            </p:nvSpPr>
            <p:spPr>
              <a:xfrm rot="10800000">
                <a:off x="1883243" y="366129"/>
                <a:ext cx="221212" cy="451700"/>
              </a:xfrm>
              <a:prstGeom prst="rect">
                <a:avLst/>
              </a:prstGeom>
              <a:noFill/>
            </p:spPr>
            <p:txBody>
              <a:bodyPr wrap="square" lIns="81573" tIns="40786" rIns="81573" bIns="40786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481" name="TextBox 319">
                <a:extLst>
                  <a:ext uri="{FF2B5EF4-FFF2-40B4-BE49-F238E27FC236}">
                    <a16:creationId xmlns:a16="http://schemas.microsoft.com/office/drawing/2014/main" id="{5EB2D0EE-7A6B-4E42-80B2-BEC7D4A60AA7}"/>
                  </a:ext>
                </a:extLst>
              </p:cNvPr>
              <p:cNvSpPr txBox="1"/>
              <p:nvPr/>
            </p:nvSpPr>
            <p:spPr>
              <a:xfrm rot="10800000">
                <a:off x="2113094" y="377398"/>
                <a:ext cx="144347" cy="451700"/>
              </a:xfrm>
              <a:prstGeom prst="rect">
                <a:avLst/>
              </a:prstGeom>
              <a:noFill/>
            </p:spPr>
            <p:txBody>
              <a:bodyPr wrap="square" lIns="81573" tIns="40786" rIns="81573" bIns="40786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482" name="TextBox 319">
                <a:extLst>
                  <a:ext uri="{FF2B5EF4-FFF2-40B4-BE49-F238E27FC236}">
                    <a16:creationId xmlns:a16="http://schemas.microsoft.com/office/drawing/2014/main" id="{4EE9A002-10DB-44A1-B763-A0E48F6D5B6F}"/>
                  </a:ext>
                </a:extLst>
              </p:cNvPr>
              <p:cNvSpPr txBox="1"/>
              <p:nvPr/>
            </p:nvSpPr>
            <p:spPr>
              <a:xfrm rot="10800000">
                <a:off x="2342210" y="612086"/>
                <a:ext cx="144347" cy="328590"/>
              </a:xfrm>
              <a:prstGeom prst="rect">
                <a:avLst/>
              </a:prstGeom>
              <a:noFill/>
            </p:spPr>
            <p:txBody>
              <a:bodyPr wrap="square" lIns="81573" tIns="40786" rIns="81573" bIns="40786" rtlCol="0" anchor="ctr">
                <a:spAutoFit/>
              </a:bodyPr>
              <a:lstStyle/>
              <a:p>
                <a:pPr algn="ctr"/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</p:grpSp>
      </p:grpSp>
      <p:grpSp>
        <p:nvGrpSpPr>
          <p:cNvPr id="483" name="组合 482">
            <a:extLst>
              <a:ext uri="{FF2B5EF4-FFF2-40B4-BE49-F238E27FC236}">
                <a16:creationId xmlns:a16="http://schemas.microsoft.com/office/drawing/2014/main" id="{D33575A8-A4C4-40A0-A26E-EB20E4B64F88}"/>
              </a:ext>
            </a:extLst>
          </p:cNvPr>
          <p:cNvGrpSpPr/>
          <p:nvPr/>
        </p:nvGrpSpPr>
        <p:grpSpPr>
          <a:xfrm>
            <a:off x="3726604" y="1842017"/>
            <a:ext cx="431355" cy="464409"/>
            <a:chOff x="1923869" y="372615"/>
            <a:chExt cx="431355" cy="464409"/>
          </a:xfrm>
        </p:grpSpPr>
        <p:sp>
          <p:nvSpPr>
            <p:cNvPr id="484" name="右中括号 483">
              <a:extLst>
                <a:ext uri="{FF2B5EF4-FFF2-40B4-BE49-F238E27FC236}">
                  <a16:creationId xmlns:a16="http://schemas.microsoft.com/office/drawing/2014/main" id="{AA79461B-154B-47F8-88A1-A12B6C39AFEA}"/>
                </a:ext>
              </a:extLst>
            </p:cNvPr>
            <p:cNvSpPr/>
            <p:nvPr/>
          </p:nvSpPr>
          <p:spPr>
            <a:xfrm>
              <a:off x="1923869" y="483722"/>
              <a:ext cx="45719" cy="124199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85" name="TextBox 319">
              <a:extLst>
                <a:ext uri="{FF2B5EF4-FFF2-40B4-BE49-F238E27FC236}">
                  <a16:creationId xmlns:a16="http://schemas.microsoft.com/office/drawing/2014/main" id="{47A4F27F-F6F6-4B30-9BAD-F25F13DF71BE}"/>
                </a:ext>
              </a:extLst>
            </p:cNvPr>
            <p:cNvSpPr txBox="1"/>
            <p:nvPr/>
          </p:nvSpPr>
          <p:spPr>
            <a:xfrm rot="10800000">
              <a:off x="2003235" y="372615"/>
              <a:ext cx="144347" cy="451700"/>
            </a:xfrm>
            <a:prstGeom prst="rect">
              <a:avLst/>
            </a:prstGeom>
            <a:noFill/>
          </p:spPr>
          <p:txBody>
            <a:bodyPr wrap="square" lIns="81573" tIns="40786" rIns="81573" bIns="40786" rtlCol="0" anchor="ctr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486" name="TextBox 319">
              <a:extLst>
                <a:ext uri="{FF2B5EF4-FFF2-40B4-BE49-F238E27FC236}">
                  <a16:creationId xmlns:a16="http://schemas.microsoft.com/office/drawing/2014/main" id="{C8599123-5161-469A-90D1-49C55B25A1D6}"/>
                </a:ext>
              </a:extLst>
            </p:cNvPr>
            <p:cNvSpPr txBox="1"/>
            <p:nvPr/>
          </p:nvSpPr>
          <p:spPr>
            <a:xfrm rot="10800000">
              <a:off x="2210877" y="631545"/>
              <a:ext cx="144347" cy="205479"/>
            </a:xfrm>
            <a:prstGeom prst="rect">
              <a:avLst/>
            </a:prstGeom>
            <a:noFill/>
          </p:spPr>
          <p:txBody>
            <a:bodyPr wrap="square" lIns="81573" tIns="40786" rIns="81573" bIns="40786" rtlCol="0" anchor="ctr">
              <a:spAutoFit/>
            </a:bodyPr>
            <a:lstStyle/>
            <a:p>
              <a:pPr algn="ctr"/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493" name="组合 492">
            <a:extLst>
              <a:ext uri="{FF2B5EF4-FFF2-40B4-BE49-F238E27FC236}">
                <a16:creationId xmlns:a16="http://schemas.microsoft.com/office/drawing/2014/main" id="{36F128C7-58C1-46CF-80F0-5ADFFA736923}"/>
              </a:ext>
            </a:extLst>
          </p:cNvPr>
          <p:cNvGrpSpPr/>
          <p:nvPr/>
        </p:nvGrpSpPr>
        <p:grpSpPr>
          <a:xfrm>
            <a:off x="3821215" y="1953124"/>
            <a:ext cx="347016" cy="392312"/>
            <a:chOff x="2021763" y="485532"/>
            <a:chExt cx="347016" cy="392312"/>
          </a:xfrm>
        </p:grpSpPr>
        <p:sp>
          <p:nvSpPr>
            <p:cNvPr id="494" name="右中括号 493">
              <a:extLst>
                <a:ext uri="{FF2B5EF4-FFF2-40B4-BE49-F238E27FC236}">
                  <a16:creationId xmlns:a16="http://schemas.microsoft.com/office/drawing/2014/main" id="{BF743AF0-C870-4149-93B1-F5B5F03060AD}"/>
                </a:ext>
              </a:extLst>
            </p:cNvPr>
            <p:cNvSpPr/>
            <p:nvPr/>
          </p:nvSpPr>
          <p:spPr>
            <a:xfrm>
              <a:off x="2021763" y="485532"/>
              <a:ext cx="25700" cy="240893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95" name="右中括号 494">
              <a:extLst>
                <a:ext uri="{FF2B5EF4-FFF2-40B4-BE49-F238E27FC236}">
                  <a16:creationId xmlns:a16="http://schemas.microsoft.com/office/drawing/2014/main" id="{E2183755-D0EA-4A31-AAA1-24C3DF252643}"/>
                </a:ext>
              </a:extLst>
            </p:cNvPr>
            <p:cNvSpPr/>
            <p:nvPr/>
          </p:nvSpPr>
          <p:spPr>
            <a:xfrm>
              <a:off x="2097887" y="489053"/>
              <a:ext cx="45719" cy="325271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96" name="右中括号 495">
              <a:extLst>
                <a:ext uri="{FF2B5EF4-FFF2-40B4-BE49-F238E27FC236}">
                  <a16:creationId xmlns:a16="http://schemas.microsoft.com/office/drawing/2014/main" id="{AB952B95-8965-4824-8695-9813A0CC9FF0}"/>
                </a:ext>
              </a:extLst>
            </p:cNvPr>
            <p:cNvSpPr/>
            <p:nvPr/>
          </p:nvSpPr>
          <p:spPr>
            <a:xfrm>
              <a:off x="2323060" y="726425"/>
              <a:ext cx="45719" cy="151419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27DD926B-4FEA-43FB-A4FF-9B929F42B2BB}"/>
              </a:ext>
            </a:extLst>
          </p:cNvPr>
          <p:cNvGrpSpPr/>
          <p:nvPr/>
        </p:nvGrpSpPr>
        <p:grpSpPr>
          <a:xfrm>
            <a:off x="781025" y="4200047"/>
            <a:ext cx="904138" cy="762805"/>
            <a:chOff x="781025" y="4200047"/>
            <a:chExt cx="904138" cy="762805"/>
          </a:xfrm>
        </p:grpSpPr>
        <p:grpSp>
          <p:nvGrpSpPr>
            <p:cNvPr id="497" name="组合 496">
              <a:extLst>
                <a:ext uri="{FF2B5EF4-FFF2-40B4-BE49-F238E27FC236}">
                  <a16:creationId xmlns:a16="http://schemas.microsoft.com/office/drawing/2014/main" id="{D96C64F0-2024-4C2B-8135-E20A98B73F83}"/>
                </a:ext>
              </a:extLst>
            </p:cNvPr>
            <p:cNvGrpSpPr/>
            <p:nvPr/>
          </p:nvGrpSpPr>
          <p:grpSpPr>
            <a:xfrm>
              <a:off x="781025" y="4200047"/>
              <a:ext cx="794177" cy="719825"/>
              <a:chOff x="823350" y="3450734"/>
              <a:chExt cx="794177" cy="719825"/>
            </a:xfrm>
          </p:grpSpPr>
          <p:grpSp>
            <p:nvGrpSpPr>
              <p:cNvPr id="498" name="组合 497">
                <a:extLst>
                  <a:ext uri="{FF2B5EF4-FFF2-40B4-BE49-F238E27FC236}">
                    <a16:creationId xmlns:a16="http://schemas.microsoft.com/office/drawing/2014/main" id="{A43A0815-8091-4D53-8A42-06C26CBF9573}"/>
                  </a:ext>
                </a:extLst>
              </p:cNvPr>
              <p:cNvGrpSpPr/>
              <p:nvPr/>
            </p:nvGrpSpPr>
            <p:grpSpPr>
              <a:xfrm>
                <a:off x="823350" y="3450734"/>
                <a:ext cx="794177" cy="719825"/>
                <a:chOff x="823350" y="3450734"/>
                <a:chExt cx="794177" cy="719825"/>
              </a:xfrm>
            </p:grpSpPr>
            <p:sp>
              <p:nvSpPr>
                <p:cNvPr id="500" name="右中括号 499">
                  <a:extLst>
                    <a:ext uri="{FF2B5EF4-FFF2-40B4-BE49-F238E27FC236}">
                      <a16:creationId xmlns:a16="http://schemas.microsoft.com/office/drawing/2014/main" id="{BA119FEA-CAC1-4E39-B907-972037029870}"/>
                    </a:ext>
                  </a:extLst>
                </p:cNvPr>
                <p:cNvSpPr/>
                <p:nvPr/>
              </p:nvSpPr>
              <p:spPr>
                <a:xfrm>
                  <a:off x="900049" y="3568883"/>
                  <a:ext cx="45719" cy="350553"/>
                </a:xfrm>
                <a:prstGeom prst="rightBracket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lIns="81589" tIns="40794" rIns="81589" bIns="40794" rtlCol="0" anchor="ctr"/>
                <a:lstStyle/>
                <a:p>
                  <a:pPr algn="ctr"/>
                  <a:endParaRPr lang="zh-CN" altLang="en-US" sz="563">
                    <a:ln w="3175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1" name="右中括号 500">
                  <a:extLst>
                    <a:ext uri="{FF2B5EF4-FFF2-40B4-BE49-F238E27FC236}">
                      <a16:creationId xmlns:a16="http://schemas.microsoft.com/office/drawing/2014/main" id="{704D5CB5-EDEC-40E5-A4B1-C9174F597832}"/>
                    </a:ext>
                  </a:extLst>
                </p:cNvPr>
                <p:cNvSpPr/>
                <p:nvPr/>
              </p:nvSpPr>
              <p:spPr>
                <a:xfrm>
                  <a:off x="1068846" y="3575746"/>
                  <a:ext cx="45719" cy="562125"/>
                </a:xfrm>
                <a:prstGeom prst="rightBracket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lIns="81589" tIns="40794" rIns="81589" bIns="40794" rtlCol="0" anchor="ctr"/>
                <a:lstStyle/>
                <a:p>
                  <a:pPr algn="ctr"/>
                  <a:endParaRPr lang="zh-CN" altLang="en-US" sz="563">
                    <a:ln w="3175">
                      <a:solidFill>
                        <a:schemeClr val="tx1"/>
                      </a:solidFill>
                    </a:ln>
                  </a:endParaRPr>
                </a:p>
              </p:txBody>
            </p:sp>
            <p:grpSp>
              <p:nvGrpSpPr>
                <p:cNvPr id="502" name="组合 501">
                  <a:extLst>
                    <a:ext uri="{FF2B5EF4-FFF2-40B4-BE49-F238E27FC236}">
                      <a16:creationId xmlns:a16="http://schemas.microsoft.com/office/drawing/2014/main" id="{E20E2ACB-AA71-43E5-B36B-38E85EC0F3E9}"/>
                    </a:ext>
                  </a:extLst>
                </p:cNvPr>
                <p:cNvGrpSpPr/>
                <p:nvPr/>
              </p:nvGrpSpPr>
              <p:grpSpPr>
                <a:xfrm>
                  <a:off x="823350" y="3450734"/>
                  <a:ext cx="794177" cy="719825"/>
                  <a:chOff x="823350" y="3450734"/>
                  <a:chExt cx="794177" cy="719825"/>
                </a:xfrm>
              </p:grpSpPr>
              <p:grpSp>
                <p:nvGrpSpPr>
                  <p:cNvPr id="503" name="组合 502">
                    <a:extLst>
                      <a:ext uri="{FF2B5EF4-FFF2-40B4-BE49-F238E27FC236}">
                        <a16:creationId xmlns:a16="http://schemas.microsoft.com/office/drawing/2014/main" id="{FFFAE2CD-9F12-4E5F-9AAB-62A9620C9989}"/>
                      </a:ext>
                    </a:extLst>
                  </p:cNvPr>
                  <p:cNvGrpSpPr/>
                  <p:nvPr/>
                </p:nvGrpSpPr>
                <p:grpSpPr>
                  <a:xfrm>
                    <a:off x="823350" y="3450734"/>
                    <a:ext cx="794177" cy="719825"/>
                    <a:chOff x="823350" y="3450734"/>
                    <a:chExt cx="794177" cy="719825"/>
                  </a:xfrm>
                </p:grpSpPr>
                <p:sp>
                  <p:nvSpPr>
                    <p:cNvPr id="507" name="右中括号 506">
                      <a:extLst>
                        <a:ext uri="{FF2B5EF4-FFF2-40B4-BE49-F238E27FC236}">
                          <a16:creationId xmlns:a16="http://schemas.microsoft.com/office/drawing/2014/main" id="{092C2C07-AA14-4029-8C5E-A5FEDB21E2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350" y="3565197"/>
                      <a:ext cx="45719" cy="251468"/>
                    </a:xfrm>
                    <a:prstGeom prst="rightBracket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lIns="81589" tIns="40794" rIns="81589" bIns="40794" rtlCol="0" anchor="ctr"/>
                    <a:lstStyle/>
                    <a:p>
                      <a:pPr algn="ctr"/>
                      <a:endParaRPr lang="zh-CN" altLang="en-US" sz="563">
                        <a:ln w="3175"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  <p:sp>
                  <p:nvSpPr>
                    <p:cNvPr id="508" name="右中括号 507">
                      <a:extLst>
                        <a:ext uri="{FF2B5EF4-FFF2-40B4-BE49-F238E27FC236}">
                          <a16:creationId xmlns:a16="http://schemas.microsoft.com/office/drawing/2014/main" id="{05CF786D-AF64-4670-9B41-45C6D29D07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8495" y="3572570"/>
                      <a:ext cx="54598" cy="456084"/>
                    </a:xfrm>
                    <a:prstGeom prst="rightBracket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lIns="81589" tIns="40794" rIns="81589" bIns="40794" rtlCol="0" anchor="ctr"/>
                    <a:lstStyle/>
                    <a:p>
                      <a:pPr algn="ctr"/>
                      <a:endParaRPr lang="zh-CN" altLang="en-US" sz="563">
                        <a:ln w="3175"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  <p:sp>
                  <p:nvSpPr>
                    <p:cNvPr id="509" name="TextBox 319">
                      <a:extLst>
                        <a:ext uri="{FF2B5EF4-FFF2-40B4-BE49-F238E27FC236}">
                          <a16:creationId xmlns:a16="http://schemas.microsoft.com/office/drawing/2014/main" id="{5EEB11E6-629F-49D4-86E2-9D975AD1BDE8}"/>
                        </a:ext>
                      </a:extLst>
                    </p:cNvPr>
                    <p:cNvSpPr txBox="1"/>
                    <p:nvPr/>
                  </p:nvSpPr>
                  <p:spPr>
                    <a:xfrm rot="10800000">
                      <a:off x="869041" y="3450734"/>
                      <a:ext cx="64250" cy="4517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3" tIns="40786" rIns="81573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r>
                        <a:rPr lang="zh-CN" alt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p:txBody>
                </p:sp>
                <p:grpSp>
                  <p:nvGrpSpPr>
                    <p:cNvPr id="510" name="组合 509">
                      <a:extLst>
                        <a:ext uri="{FF2B5EF4-FFF2-40B4-BE49-F238E27FC236}">
                          <a16:creationId xmlns:a16="http://schemas.microsoft.com/office/drawing/2014/main" id="{98BD0D4B-BC19-4936-A537-FEBBD436D5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83754" y="3557030"/>
                      <a:ext cx="433773" cy="613529"/>
                      <a:chOff x="1183754" y="3557030"/>
                      <a:chExt cx="433773" cy="613529"/>
                    </a:xfrm>
                  </p:grpSpPr>
                  <p:grpSp>
                    <p:nvGrpSpPr>
                      <p:cNvPr id="511" name="组合 510">
                        <a:extLst>
                          <a:ext uri="{FF2B5EF4-FFF2-40B4-BE49-F238E27FC236}">
                            <a16:creationId xmlns:a16="http://schemas.microsoft.com/office/drawing/2014/main" id="{E7E9A109-D898-4BEA-B9D6-874CD00DA37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348521" y="3557030"/>
                        <a:ext cx="269006" cy="613529"/>
                        <a:chOff x="1348521" y="3557030"/>
                        <a:chExt cx="269006" cy="613529"/>
                      </a:xfrm>
                    </p:grpSpPr>
                    <p:sp>
                      <p:nvSpPr>
                        <p:cNvPr id="515" name="TextBox 319">
                          <a:extLst>
                            <a:ext uri="{FF2B5EF4-FFF2-40B4-BE49-F238E27FC236}">
                              <a16:creationId xmlns:a16="http://schemas.microsoft.com/office/drawing/2014/main" id="{B023DBA5-B4B5-41D4-A1EF-093BDD49A41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0800000">
                          <a:off x="1348521" y="3557030"/>
                          <a:ext cx="64250" cy="45170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73" tIns="40786" rIns="81573" bIns="40786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</a:t>
                          </a:r>
                          <a:r>
                            <a:rPr lang="zh-CN" altLang="en-US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</a:t>
                          </a:r>
                        </a:p>
                      </p:txBody>
                    </p:sp>
                    <p:sp>
                      <p:nvSpPr>
                        <p:cNvPr id="516" name="TextBox 319">
                          <a:extLst>
                            <a:ext uri="{FF2B5EF4-FFF2-40B4-BE49-F238E27FC236}">
                              <a16:creationId xmlns:a16="http://schemas.microsoft.com/office/drawing/2014/main" id="{846180C0-C24C-4FBA-B088-4C243221EF0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0800000">
                          <a:off x="1449818" y="3601757"/>
                          <a:ext cx="64250" cy="45170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73" tIns="40786" rIns="81573" bIns="40786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</a:t>
                          </a:r>
                          <a:r>
                            <a:rPr lang="zh-CN" altLang="en-US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</a:t>
                          </a:r>
                        </a:p>
                      </p:txBody>
                    </p:sp>
                    <p:sp>
                      <p:nvSpPr>
                        <p:cNvPr id="517" name="右中括号 516">
                          <a:extLst>
                            <a:ext uri="{FF2B5EF4-FFF2-40B4-BE49-F238E27FC236}">
                              <a16:creationId xmlns:a16="http://schemas.microsoft.com/office/drawing/2014/main" id="{D9E89D20-4A3F-4488-9DD8-D36AEBA002D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82187" y="3667101"/>
                          <a:ext cx="54598" cy="456084"/>
                        </a:xfrm>
                        <a:prstGeom prst="rightBracket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lIns="81589" tIns="40794" rIns="81589" bIns="40794" rtlCol="0" anchor="ctr"/>
                        <a:lstStyle/>
                        <a:p>
                          <a:pPr algn="ctr"/>
                          <a:endParaRPr lang="zh-CN" altLang="en-US" sz="563">
                            <a:ln w="3175"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p:txBody>
                    </p:sp>
                    <p:sp>
                      <p:nvSpPr>
                        <p:cNvPr id="518" name="TextBox 319">
                          <a:extLst>
                            <a:ext uri="{FF2B5EF4-FFF2-40B4-BE49-F238E27FC236}">
                              <a16:creationId xmlns:a16="http://schemas.microsoft.com/office/drawing/2014/main" id="{0A9DCB27-3A7E-42D8-B50D-ACC183343CB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0800000">
                          <a:off x="1553277" y="3718859"/>
                          <a:ext cx="64250" cy="45170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73" tIns="40786" rIns="81573" bIns="40786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</a:t>
                          </a:r>
                          <a:r>
                            <a:rPr lang="zh-CN" altLang="en-US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</a:t>
                          </a:r>
                        </a:p>
                      </p:txBody>
                    </p:sp>
                  </p:grpSp>
                  <p:sp>
                    <p:nvSpPr>
                      <p:cNvPr id="512" name="右中括号 511">
                        <a:extLst>
                          <a:ext uri="{FF2B5EF4-FFF2-40B4-BE49-F238E27FC236}">
                            <a16:creationId xmlns:a16="http://schemas.microsoft.com/office/drawing/2014/main" id="{73ED5B63-F4E7-4425-946D-0BD8752C07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83754" y="3668011"/>
                        <a:ext cx="45719" cy="143088"/>
                      </a:xfrm>
                      <a:prstGeom prst="rightBracke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lIns="81589" tIns="40794" rIns="81589" bIns="40794" rtlCol="0" anchor="ctr"/>
                      <a:lstStyle/>
                      <a:p>
                        <a:pPr algn="ctr"/>
                        <a:endParaRPr lang="zh-CN" altLang="en-US" sz="563" dirty="0">
                          <a:ln w="3175"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  <p:sp>
                    <p:nvSpPr>
                      <p:cNvPr id="513" name="右中括号 512">
                        <a:extLst>
                          <a:ext uri="{FF2B5EF4-FFF2-40B4-BE49-F238E27FC236}">
                            <a16:creationId xmlns:a16="http://schemas.microsoft.com/office/drawing/2014/main" id="{543842D9-DE00-4AFE-840B-46ABF83FA4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6004" y="3667968"/>
                        <a:ext cx="45719" cy="251468"/>
                      </a:xfrm>
                      <a:prstGeom prst="rightBracke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lIns="81589" tIns="40794" rIns="81589" bIns="40794" rtlCol="0" anchor="ctr"/>
                      <a:lstStyle/>
                      <a:p>
                        <a:pPr algn="ctr"/>
                        <a:endParaRPr lang="zh-CN" altLang="en-US" sz="563" dirty="0">
                          <a:ln w="3175"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  <p:sp>
                    <p:nvSpPr>
                      <p:cNvPr id="514" name="右中括号 513">
                        <a:extLst>
                          <a:ext uri="{FF2B5EF4-FFF2-40B4-BE49-F238E27FC236}">
                            <a16:creationId xmlns:a16="http://schemas.microsoft.com/office/drawing/2014/main" id="{3E63F6D7-CE12-40AB-98BB-E98DBFE1F9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91435" y="3667968"/>
                        <a:ext cx="45719" cy="350553"/>
                      </a:xfrm>
                      <a:prstGeom prst="rightBracke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lIns="81589" tIns="40794" rIns="81589" bIns="40794" rtlCol="0" anchor="ctr"/>
                      <a:lstStyle/>
                      <a:p>
                        <a:pPr algn="ctr"/>
                        <a:endParaRPr lang="zh-CN" altLang="en-US" sz="563">
                          <a:ln w="3175"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</p:grpSp>
              </p:grpSp>
              <p:sp>
                <p:nvSpPr>
                  <p:cNvPr id="504" name="TextBox 319">
                    <a:extLst>
                      <a:ext uri="{FF2B5EF4-FFF2-40B4-BE49-F238E27FC236}">
                        <a16:creationId xmlns:a16="http://schemas.microsoft.com/office/drawing/2014/main" id="{BE5C56BE-0760-4744-A5DB-93B2B9796F4C}"/>
                      </a:ext>
                    </a:extLst>
                  </p:cNvPr>
                  <p:cNvSpPr txBox="1"/>
                  <p:nvPr/>
                </p:nvSpPr>
                <p:spPr>
                  <a:xfrm rot="10800000">
                    <a:off x="1056452" y="3574044"/>
                    <a:ext cx="64250" cy="451700"/>
                  </a:xfrm>
                  <a:prstGeom prst="rect">
                    <a:avLst/>
                  </a:prstGeom>
                  <a:noFill/>
                </p:spPr>
                <p:txBody>
                  <a:bodyPr wrap="square" lIns="81573" tIns="40786" rIns="81573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**</a:t>
                    </a:r>
                    <a:r>
                      <a: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</a:t>
                    </a:r>
                  </a:p>
                </p:txBody>
              </p:sp>
              <p:sp>
                <p:nvSpPr>
                  <p:cNvPr id="505" name="TextBox 319">
                    <a:extLst>
                      <a:ext uri="{FF2B5EF4-FFF2-40B4-BE49-F238E27FC236}">
                        <a16:creationId xmlns:a16="http://schemas.microsoft.com/office/drawing/2014/main" id="{4FA28BB8-58C6-4B22-AFD0-DAF9BA6DC69F}"/>
                      </a:ext>
                    </a:extLst>
                  </p:cNvPr>
                  <p:cNvSpPr txBox="1"/>
                  <p:nvPr/>
                </p:nvSpPr>
                <p:spPr>
                  <a:xfrm rot="10800000">
                    <a:off x="957851" y="3487167"/>
                    <a:ext cx="64250" cy="451700"/>
                  </a:xfrm>
                  <a:prstGeom prst="rect">
                    <a:avLst/>
                  </a:prstGeom>
                  <a:noFill/>
                </p:spPr>
                <p:txBody>
                  <a:bodyPr wrap="square" lIns="81573" tIns="40786" rIns="81573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</a:t>
                    </a:r>
                    <a:r>
                      <a: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**</a:t>
                    </a:r>
                  </a:p>
                </p:txBody>
              </p:sp>
              <p:sp>
                <p:nvSpPr>
                  <p:cNvPr id="506" name="TextBox 319">
                    <a:extLst>
                      <a:ext uri="{FF2B5EF4-FFF2-40B4-BE49-F238E27FC236}">
                        <a16:creationId xmlns:a16="http://schemas.microsoft.com/office/drawing/2014/main" id="{5B54DDA0-8354-4F68-BEB4-B925CDD0CB8F}"/>
                      </a:ext>
                    </a:extLst>
                  </p:cNvPr>
                  <p:cNvSpPr txBox="1"/>
                  <p:nvPr/>
                </p:nvSpPr>
                <p:spPr>
                  <a:xfrm rot="10800000">
                    <a:off x="1231945" y="3507534"/>
                    <a:ext cx="64250" cy="451700"/>
                  </a:xfrm>
                  <a:prstGeom prst="rect">
                    <a:avLst/>
                  </a:prstGeom>
                  <a:noFill/>
                </p:spPr>
                <p:txBody>
                  <a:bodyPr wrap="square" lIns="81573" tIns="40786" rIns="81573" bIns="40786" rtlCol="0" anchor="ctr">
                    <a:spAutoFit/>
                  </a:bodyPr>
                  <a:lstStyle/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**</a:t>
                    </a:r>
                    <a:r>
                      <a: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</a:t>
                    </a:r>
                  </a:p>
                </p:txBody>
              </p:sp>
            </p:grpSp>
          </p:grpSp>
          <p:sp>
            <p:nvSpPr>
              <p:cNvPr id="499" name="TextBox 319">
                <a:extLst>
                  <a:ext uri="{FF2B5EF4-FFF2-40B4-BE49-F238E27FC236}">
                    <a16:creationId xmlns:a16="http://schemas.microsoft.com/office/drawing/2014/main" id="{AE48611B-624B-4C32-B1DE-9136C26FA643}"/>
                  </a:ext>
                </a:extLst>
              </p:cNvPr>
              <p:cNvSpPr txBox="1"/>
              <p:nvPr/>
            </p:nvSpPr>
            <p:spPr>
              <a:xfrm rot="10800000">
                <a:off x="1136323" y="3629578"/>
                <a:ext cx="64250" cy="451700"/>
              </a:xfrm>
              <a:prstGeom prst="rect">
                <a:avLst/>
              </a:prstGeom>
              <a:noFill/>
            </p:spPr>
            <p:txBody>
              <a:bodyPr wrap="square" lIns="81573" tIns="40786" rIns="81573" bIns="40786" rtlCol="0" anchor="ctr">
                <a:spAutoFit/>
              </a:bodyPr>
              <a:lstStyle/>
              <a:p>
                <a:pPr algn="ctr"/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  <a:r>
                  <a: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  <p:sp>
          <p:nvSpPr>
            <p:cNvPr id="563" name="右中括号 562">
              <a:extLst>
                <a:ext uri="{FF2B5EF4-FFF2-40B4-BE49-F238E27FC236}">
                  <a16:creationId xmlns:a16="http://schemas.microsoft.com/office/drawing/2014/main" id="{95F13D7F-7252-488A-A896-1FFD4D11B6F7}"/>
                </a:ext>
              </a:extLst>
            </p:cNvPr>
            <p:cNvSpPr/>
            <p:nvPr/>
          </p:nvSpPr>
          <p:spPr>
            <a:xfrm>
              <a:off x="1567238" y="4749405"/>
              <a:ext cx="45719" cy="143088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1589" tIns="40794" rIns="81589" bIns="40794" rtlCol="0" anchor="ctr"/>
            <a:lstStyle/>
            <a:p>
              <a:pPr algn="ctr"/>
              <a:endParaRPr lang="zh-CN" altLang="en-US" sz="563" dirty="0">
                <a:ln w="3175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64" name="TextBox 319">
              <a:extLst>
                <a:ext uri="{FF2B5EF4-FFF2-40B4-BE49-F238E27FC236}">
                  <a16:creationId xmlns:a16="http://schemas.microsoft.com/office/drawing/2014/main" id="{C966AB55-4F19-4490-B44E-B2725672F1B8}"/>
                </a:ext>
              </a:extLst>
            </p:cNvPr>
            <p:cNvSpPr txBox="1"/>
            <p:nvPr/>
          </p:nvSpPr>
          <p:spPr>
            <a:xfrm rot="10800000">
              <a:off x="1620913" y="4634262"/>
              <a:ext cx="64250" cy="328590"/>
            </a:xfrm>
            <a:prstGeom prst="rect">
              <a:avLst/>
            </a:prstGeom>
            <a:noFill/>
          </p:spPr>
          <p:txBody>
            <a:bodyPr wrap="square" lIns="81573" tIns="40786" rIns="81573" bIns="40786" rtlCol="0" anchor="ctr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02995EC0-1EC5-4EF9-9BCC-9FEB0E9BAD11}"/>
              </a:ext>
            </a:extLst>
          </p:cNvPr>
          <p:cNvGrpSpPr/>
          <p:nvPr/>
        </p:nvGrpSpPr>
        <p:grpSpPr>
          <a:xfrm>
            <a:off x="4937617" y="5999124"/>
            <a:ext cx="1135706" cy="883690"/>
            <a:chOff x="5238486" y="6140868"/>
            <a:chExt cx="1135706" cy="883690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D12A8A74-ECFB-4570-A5B6-691704FDCE7D}"/>
                </a:ext>
              </a:extLst>
            </p:cNvPr>
            <p:cNvGrpSpPr/>
            <p:nvPr/>
          </p:nvGrpSpPr>
          <p:grpSpPr>
            <a:xfrm>
              <a:off x="5238486" y="6183133"/>
              <a:ext cx="1135706" cy="841425"/>
              <a:chOff x="5233469" y="6041663"/>
              <a:chExt cx="1135706" cy="841425"/>
            </a:xfrm>
          </p:grpSpPr>
          <p:grpSp>
            <p:nvGrpSpPr>
              <p:cNvPr id="565" name="组合 564">
                <a:extLst>
                  <a:ext uri="{FF2B5EF4-FFF2-40B4-BE49-F238E27FC236}">
                    <a16:creationId xmlns:a16="http://schemas.microsoft.com/office/drawing/2014/main" id="{EFCA3E2A-F1B1-442D-8670-C1D6FDBDC0F6}"/>
                  </a:ext>
                </a:extLst>
              </p:cNvPr>
              <p:cNvGrpSpPr/>
              <p:nvPr/>
            </p:nvGrpSpPr>
            <p:grpSpPr>
              <a:xfrm>
                <a:off x="5339977" y="6041663"/>
                <a:ext cx="1029198" cy="841425"/>
                <a:chOff x="4920015" y="4899899"/>
                <a:chExt cx="1029198" cy="841425"/>
              </a:xfrm>
            </p:grpSpPr>
            <p:sp>
              <p:nvSpPr>
                <p:cNvPr id="566" name="TextBox 319">
                  <a:extLst>
                    <a:ext uri="{FF2B5EF4-FFF2-40B4-BE49-F238E27FC236}">
                      <a16:creationId xmlns:a16="http://schemas.microsoft.com/office/drawing/2014/main" id="{9575E923-0370-433F-A740-E1281B57775F}"/>
                    </a:ext>
                  </a:extLst>
                </p:cNvPr>
                <p:cNvSpPr txBox="1"/>
                <p:nvPr/>
              </p:nvSpPr>
              <p:spPr>
                <a:xfrm rot="10800000">
                  <a:off x="5693672" y="5153195"/>
                  <a:ext cx="64250" cy="451700"/>
                </a:xfrm>
                <a:prstGeom prst="rect">
                  <a:avLst/>
                </a:prstGeom>
                <a:noFill/>
              </p:spPr>
              <p:txBody>
                <a:bodyPr wrap="square" lIns="81573" tIns="40786" rIns="81573" bIns="40786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  <a:r>
                    <a: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  <p:sp>
              <p:nvSpPr>
                <p:cNvPr id="567" name="TextBox 319">
                  <a:extLst>
                    <a:ext uri="{FF2B5EF4-FFF2-40B4-BE49-F238E27FC236}">
                      <a16:creationId xmlns:a16="http://schemas.microsoft.com/office/drawing/2014/main" id="{668009E2-B68C-48C8-8396-CF4B486D6150}"/>
                    </a:ext>
                  </a:extLst>
                </p:cNvPr>
                <p:cNvSpPr txBox="1"/>
                <p:nvPr/>
              </p:nvSpPr>
              <p:spPr>
                <a:xfrm rot="10800000">
                  <a:off x="5797581" y="5216142"/>
                  <a:ext cx="64250" cy="451700"/>
                </a:xfrm>
                <a:prstGeom prst="rect">
                  <a:avLst/>
                </a:prstGeom>
                <a:noFill/>
              </p:spPr>
              <p:txBody>
                <a:bodyPr wrap="square" lIns="81573" tIns="40786" rIns="81573" bIns="40786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  <a:r>
                    <a: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  <p:grpSp>
              <p:nvGrpSpPr>
                <p:cNvPr id="568" name="组合 567">
                  <a:extLst>
                    <a:ext uri="{FF2B5EF4-FFF2-40B4-BE49-F238E27FC236}">
                      <a16:creationId xmlns:a16="http://schemas.microsoft.com/office/drawing/2014/main" id="{F90BF58E-258E-4D1F-A6A8-83709A0BBAE0}"/>
                    </a:ext>
                  </a:extLst>
                </p:cNvPr>
                <p:cNvGrpSpPr/>
                <p:nvPr/>
              </p:nvGrpSpPr>
              <p:grpSpPr>
                <a:xfrm>
                  <a:off x="4920015" y="4899899"/>
                  <a:ext cx="958188" cy="716304"/>
                  <a:chOff x="4920015" y="4899899"/>
                  <a:chExt cx="958188" cy="716304"/>
                </a:xfrm>
              </p:grpSpPr>
              <p:grpSp>
                <p:nvGrpSpPr>
                  <p:cNvPr id="570" name="组合 569">
                    <a:extLst>
                      <a:ext uri="{FF2B5EF4-FFF2-40B4-BE49-F238E27FC236}">
                        <a16:creationId xmlns:a16="http://schemas.microsoft.com/office/drawing/2014/main" id="{F44F161A-DE12-4A70-8526-2478F9992D88}"/>
                      </a:ext>
                    </a:extLst>
                  </p:cNvPr>
                  <p:cNvGrpSpPr/>
                  <p:nvPr/>
                </p:nvGrpSpPr>
                <p:grpSpPr>
                  <a:xfrm>
                    <a:off x="4920015" y="4899899"/>
                    <a:ext cx="715707" cy="650704"/>
                    <a:chOff x="823350" y="3487167"/>
                    <a:chExt cx="715707" cy="650704"/>
                  </a:xfrm>
                </p:grpSpPr>
                <p:grpSp>
                  <p:nvGrpSpPr>
                    <p:cNvPr id="574" name="组合 573">
                      <a:extLst>
                        <a:ext uri="{FF2B5EF4-FFF2-40B4-BE49-F238E27FC236}">
                          <a16:creationId xmlns:a16="http://schemas.microsoft.com/office/drawing/2014/main" id="{2DF4C541-4A33-4D01-BDF8-90E4B7FA862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3350" y="3487167"/>
                      <a:ext cx="715707" cy="650704"/>
                      <a:chOff x="823350" y="3487167"/>
                      <a:chExt cx="715707" cy="650704"/>
                    </a:xfrm>
                  </p:grpSpPr>
                  <p:sp>
                    <p:nvSpPr>
                      <p:cNvPr id="576" name="右中括号 575">
                        <a:extLst>
                          <a:ext uri="{FF2B5EF4-FFF2-40B4-BE49-F238E27FC236}">
                            <a16:creationId xmlns:a16="http://schemas.microsoft.com/office/drawing/2014/main" id="{426EA396-9D82-4B18-BE80-BF21C83197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0049" y="3568883"/>
                        <a:ext cx="45719" cy="350553"/>
                      </a:xfrm>
                      <a:prstGeom prst="rightBracke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lIns="81589" tIns="40794" rIns="81589" bIns="40794" rtlCol="0" anchor="ctr"/>
                      <a:lstStyle/>
                      <a:p>
                        <a:pPr algn="ctr"/>
                        <a:endParaRPr lang="zh-CN" altLang="en-US" sz="563">
                          <a:ln w="3175"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  <p:sp>
                    <p:nvSpPr>
                      <p:cNvPr id="577" name="右中括号 576">
                        <a:extLst>
                          <a:ext uri="{FF2B5EF4-FFF2-40B4-BE49-F238E27FC236}">
                            <a16:creationId xmlns:a16="http://schemas.microsoft.com/office/drawing/2014/main" id="{E63D04D5-3E2F-4BC6-ADAD-29E98982EA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8846" y="3575746"/>
                        <a:ext cx="45719" cy="562125"/>
                      </a:xfrm>
                      <a:prstGeom prst="rightBracke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lIns="81589" tIns="40794" rIns="81589" bIns="40794" rtlCol="0" anchor="ctr"/>
                      <a:lstStyle/>
                      <a:p>
                        <a:pPr algn="ctr"/>
                        <a:endParaRPr lang="zh-CN" altLang="en-US" sz="563">
                          <a:ln w="3175"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  <p:grpSp>
                    <p:nvGrpSpPr>
                      <p:cNvPr id="578" name="组合 577">
                        <a:extLst>
                          <a:ext uri="{FF2B5EF4-FFF2-40B4-BE49-F238E27FC236}">
                            <a16:creationId xmlns:a16="http://schemas.microsoft.com/office/drawing/2014/main" id="{8661E51D-7679-4177-B6AB-C0D6AB525AC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23350" y="3487167"/>
                        <a:ext cx="715707" cy="636018"/>
                        <a:chOff x="823350" y="3487167"/>
                        <a:chExt cx="715707" cy="636018"/>
                      </a:xfrm>
                    </p:grpSpPr>
                    <p:grpSp>
                      <p:nvGrpSpPr>
                        <p:cNvPr id="579" name="组合 578">
                          <a:extLst>
                            <a:ext uri="{FF2B5EF4-FFF2-40B4-BE49-F238E27FC236}">
                              <a16:creationId xmlns:a16="http://schemas.microsoft.com/office/drawing/2014/main" id="{F08D4AB2-0EE6-4C7B-8F11-F62C1FC3341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23350" y="3512289"/>
                          <a:ext cx="715707" cy="610896"/>
                          <a:chOff x="823350" y="3512289"/>
                          <a:chExt cx="715707" cy="610896"/>
                        </a:xfrm>
                      </p:grpSpPr>
                      <p:sp>
                        <p:nvSpPr>
                          <p:cNvPr id="582" name="右中括号 581">
                            <a:extLst>
                              <a:ext uri="{FF2B5EF4-FFF2-40B4-BE49-F238E27FC236}">
                                <a16:creationId xmlns:a16="http://schemas.microsoft.com/office/drawing/2014/main" id="{C0D778E4-3CC2-419C-ADFD-F6757BF224C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23350" y="3565197"/>
                            <a:ext cx="45719" cy="251468"/>
                          </a:xfrm>
                          <a:prstGeom prst="rightBracket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lIns="81589" tIns="40794" rIns="81589" bIns="40794" rtlCol="0" anchor="ctr"/>
                          <a:lstStyle/>
                          <a:p>
                            <a:pPr algn="ctr"/>
                            <a:endParaRPr lang="zh-CN" altLang="en-US" sz="563">
                              <a:ln w="3175">
                                <a:solidFill>
                                  <a:schemeClr val="tx1"/>
                                </a:solidFill>
                              </a:ln>
                            </a:endParaRPr>
                          </a:p>
                        </p:txBody>
                      </p:sp>
                      <p:sp>
                        <p:nvSpPr>
                          <p:cNvPr id="583" name="右中括号 582">
                            <a:extLst>
                              <a:ext uri="{FF2B5EF4-FFF2-40B4-BE49-F238E27FC236}">
                                <a16:creationId xmlns:a16="http://schemas.microsoft.com/office/drawing/2014/main" id="{B97AFD70-4737-4D6A-BD0B-E7665441D4F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78495" y="3572570"/>
                            <a:ext cx="54598" cy="456084"/>
                          </a:xfrm>
                          <a:prstGeom prst="rightBracket">
                            <a:avLst/>
                          </a:prstGeom>
                          <a:ln w="1270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lIns="81589" tIns="40794" rIns="81589" bIns="40794" rtlCol="0" anchor="ctr"/>
                          <a:lstStyle/>
                          <a:p>
                            <a:pPr algn="ctr"/>
                            <a:endParaRPr lang="zh-CN" altLang="en-US" sz="563">
                              <a:ln w="3175">
                                <a:solidFill>
                                  <a:schemeClr val="tx1"/>
                                </a:solidFill>
                              </a:ln>
                            </a:endParaRPr>
                          </a:p>
                        </p:txBody>
                      </p:sp>
                      <p:sp>
                        <p:nvSpPr>
                          <p:cNvPr id="584" name="TextBox 319">
                            <a:extLst>
                              <a:ext uri="{FF2B5EF4-FFF2-40B4-BE49-F238E27FC236}">
                                <a16:creationId xmlns:a16="http://schemas.microsoft.com/office/drawing/2014/main" id="{2E5CD3AE-1292-466E-B961-404A5B9FFFB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0800000">
                            <a:off x="869041" y="3512289"/>
                            <a:ext cx="64250" cy="32859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81573" tIns="40786" rIns="81573" bIns="40786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zh-CN" sz="8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*</a:t>
                            </a:r>
                            <a:r>
                              <a:rPr lang="zh-CN" altLang="en-US" sz="800" dirty="0"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*</a:t>
                            </a:r>
                          </a:p>
                        </p:txBody>
                      </p:sp>
                      <p:grpSp>
                        <p:nvGrpSpPr>
                          <p:cNvPr id="585" name="组合 584">
                            <a:extLst>
                              <a:ext uri="{FF2B5EF4-FFF2-40B4-BE49-F238E27FC236}">
                                <a16:creationId xmlns:a16="http://schemas.microsoft.com/office/drawing/2014/main" id="{2D636673-E812-48D2-8F90-FE6E5BBD3C7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201804" y="3616348"/>
                            <a:ext cx="337253" cy="506837"/>
                            <a:chOff x="1201804" y="3616348"/>
                            <a:chExt cx="337253" cy="506837"/>
                          </a:xfrm>
                        </p:grpSpPr>
                        <p:grpSp>
                          <p:nvGrpSpPr>
                            <p:cNvPr id="586" name="组合 585">
                              <a:extLst>
                                <a:ext uri="{FF2B5EF4-FFF2-40B4-BE49-F238E27FC236}">
                                  <a16:creationId xmlns:a16="http://schemas.microsoft.com/office/drawing/2014/main" id="{BA00FD6B-0713-4E60-BE6C-5C4C16F2950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254321" y="3616348"/>
                              <a:ext cx="284736" cy="506837"/>
                              <a:chOff x="1254321" y="3616348"/>
                              <a:chExt cx="284736" cy="506837"/>
                            </a:xfrm>
                          </p:grpSpPr>
                          <p:sp>
                            <p:nvSpPr>
                              <p:cNvPr id="589" name="TextBox 319">
                                <a:extLst>
                                  <a:ext uri="{FF2B5EF4-FFF2-40B4-BE49-F238E27FC236}">
                                    <a16:creationId xmlns:a16="http://schemas.microsoft.com/office/drawing/2014/main" id="{23782BCA-D767-4C06-94B0-FEC239DD2221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 rot="10800000">
                                <a:off x="1254321" y="3616348"/>
                                <a:ext cx="64250" cy="205479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lIns="81573" tIns="40786" rIns="81573" bIns="40786" rtlCol="0" anchor="ctr">
                                <a:spAutoFit/>
                              </a:bodyPr>
                              <a:lstStyle/>
                              <a:p>
                                <a:pPr algn="ctr"/>
                                <a:r>
                                  <a:rPr lang="zh-CN" altLang="en-US" sz="800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*</a:t>
                                </a:r>
                              </a:p>
                            </p:txBody>
                          </p:sp>
                          <p:sp>
                            <p:nvSpPr>
                              <p:cNvPr id="590" name="TextBox 319">
                                <a:extLst>
                                  <a:ext uri="{FF2B5EF4-FFF2-40B4-BE49-F238E27FC236}">
                                    <a16:creationId xmlns:a16="http://schemas.microsoft.com/office/drawing/2014/main" id="{EB6A3BE0-DA89-4113-9759-9F88F5D83060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 rot="10800000">
                                <a:off x="1355618" y="3675251"/>
                                <a:ext cx="64250" cy="205479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lIns="81573" tIns="40786" rIns="81573" bIns="40786" rtlCol="0" anchor="ctr">
                                <a:spAutoFit/>
                              </a:bodyPr>
                              <a:lstStyle/>
                              <a:p>
                                <a:pPr algn="ctr"/>
                                <a:r>
                                  <a:rPr lang="en-US" altLang="zh-CN" sz="800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*</a:t>
                                </a:r>
                                <a:endParaRPr lang="zh-CN" altLang="en-US" sz="800" dirty="0">
                                  <a:latin typeface="Arial" panose="020B0604020202020204" pitchFamily="34" charset="0"/>
                                  <a:cs typeface="Arial" panose="020B060402020202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91" name="右中括号 590">
                                <a:extLst>
                                  <a:ext uri="{FF2B5EF4-FFF2-40B4-BE49-F238E27FC236}">
                                    <a16:creationId xmlns:a16="http://schemas.microsoft.com/office/drawing/2014/main" id="{8C69820D-E2D6-4E44-8F92-6536BC9F8A0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87987" y="3667101"/>
                                <a:ext cx="54598" cy="456084"/>
                              </a:xfrm>
                              <a:prstGeom prst="rightBracket">
                                <a:avLst/>
                              </a:prstGeom>
                              <a:ln w="12700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lIns="81589" tIns="40794" rIns="81589" bIns="40794" rtlCol="0" anchor="ctr"/>
                              <a:lstStyle/>
                              <a:p>
                                <a:pPr algn="ctr"/>
                                <a:endParaRPr lang="zh-CN" altLang="en-US" sz="563">
                                  <a:ln w="3175"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592" name="TextBox 319">
                                <a:extLst>
                                  <a:ext uri="{FF2B5EF4-FFF2-40B4-BE49-F238E27FC236}">
                                    <a16:creationId xmlns:a16="http://schemas.microsoft.com/office/drawing/2014/main" id="{CD6CF5AE-0652-4A14-8733-D4AC0585C753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 rot="10800000">
                                <a:off x="1474807" y="3659346"/>
                                <a:ext cx="64250" cy="451700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lIns="81573" tIns="40786" rIns="81573" bIns="40786" rtlCol="0" anchor="ctr">
                                <a:spAutoFit/>
                              </a:bodyPr>
                              <a:lstStyle/>
                              <a:p>
                                <a:pPr algn="ctr"/>
                                <a:r>
                                  <a:rPr lang="en-US" altLang="zh-CN" sz="800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**</a:t>
                                </a:r>
                                <a:r>
                                  <a:rPr lang="zh-CN" altLang="en-US" sz="800" dirty="0">
                                    <a:latin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*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587" name="右中括号 586">
                              <a:extLst>
                                <a:ext uri="{FF2B5EF4-FFF2-40B4-BE49-F238E27FC236}">
                                  <a16:creationId xmlns:a16="http://schemas.microsoft.com/office/drawing/2014/main" id="{3B1D67A6-DDD0-4906-B026-EC59F41F768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201804" y="3667968"/>
                              <a:ext cx="45719" cy="136764"/>
                            </a:xfrm>
                            <a:prstGeom prst="rightBracket">
                              <a:avLst/>
                            </a:prstGeom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lIns="81589" tIns="40794" rIns="81589" bIns="40794" rtlCol="0" anchor="ctr"/>
                            <a:lstStyle/>
                            <a:p>
                              <a:pPr algn="ctr"/>
                              <a:endParaRPr lang="zh-CN" altLang="en-US" sz="563" dirty="0">
                                <a:ln w="3175">
                                  <a:solidFill>
                                    <a:schemeClr val="tx1"/>
                                  </a:solidFill>
                                </a:ln>
                              </a:endParaRPr>
                            </a:p>
                          </p:txBody>
                        </p:sp>
                        <p:sp>
                          <p:nvSpPr>
                            <p:cNvPr id="588" name="右中括号 587">
                              <a:extLst>
                                <a:ext uri="{FF2B5EF4-FFF2-40B4-BE49-F238E27FC236}">
                                  <a16:creationId xmlns:a16="http://schemas.microsoft.com/office/drawing/2014/main" id="{39ABF982-C96A-4939-A592-6B6DC7363EE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293480" y="3667968"/>
                              <a:ext cx="45719" cy="227457"/>
                            </a:xfrm>
                            <a:prstGeom prst="rightBracket">
                              <a:avLst/>
                            </a:prstGeom>
                            <a:ln w="1270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lIns="81589" tIns="40794" rIns="81589" bIns="40794" rtlCol="0" anchor="ctr"/>
                            <a:lstStyle/>
                            <a:p>
                              <a:pPr algn="ctr"/>
                              <a:endParaRPr lang="zh-CN" altLang="en-US" sz="563" dirty="0">
                                <a:ln w="3175">
                                  <a:solidFill>
                                    <a:schemeClr val="tx1"/>
                                  </a:solidFill>
                                </a:ln>
                              </a:endParaRPr>
                            </a:p>
                          </p:txBody>
                        </p:sp>
                      </p:grpSp>
                    </p:grpSp>
                    <p:sp>
                      <p:nvSpPr>
                        <p:cNvPr id="580" name="TextBox 319">
                          <a:extLst>
                            <a:ext uri="{FF2B5EF4-FFF2-40B4-BE49-F238E27FC236}">
                              <a16:creationId xmlns:a16="http://schemas.microsoft.com/office/drawing/2014/main" id="{A74CC447-A560-4239-8814-64936B37764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0800000">
                          <a:off x="1056452" y="3574044"/>
                          <a:ext cx="64250" cy="45170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73" tIns="40786" rIns="81573" bIns="40786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</a:t>
                          </a:r>
                          <a:r>
                            <a:rPr lang="zh-CN" altLang="en-US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</a:t>
                          </a:r>
                        </a:p>
                      </p:txBody>
                    </p:sp>
                    <p:sp>
                      <p:nvSpPr>
                        <p:cNvPr id="581" name="TextBox 319">
                          <a:extLst>
                            <a:ext uri="{FF2B5EF4-FFF2-40B4-BE49-F238E27FC236}">
                              <a16:creationId xmlns:a16="http://schemas.microsoft.com/office/drawing/2014/main" id="{CEB920FC-03A9-428F-93B7-8C715CA9F1F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0800000">
                          <a:off x="957851" y="3487167"/>
                          <a:ext cx="64250" cy="45170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81573" tIns="40786" rIns="81573" bIns="40786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</a:t>
                          </a:r>
                          <a:r>
                            <a:rPr lang="zh-CN" altLang="en-US" sz="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**</a:t>
                          </a:r>
                        </a:p>
                      </p:txBody>
                    </p:sp>
                  </p:grpSp>
                </p:grpSp>
                <p:sp>
                  <p:nvSpPr>
                    <p:cNvPr id="575" name="TextBox 319">
                      <a:extLst>
                        <a:ext uri="{FF2B5EF4-FFF2-40B4-BE49-F238E27FC236}">
                          <a16:creationId xmlns:a16="http://schemas.microsoft.com/office/drawing/2014/main" id="{23FD54E5-1042-40AE-9D80-DCF43EFC01E3}"/>
                        </a:ext>
                      </a:extLst>
                    </p:cNvPr>
                    <p:cNvSpPr txBox="1"/>
                    <p:nvPr/>
                  </p:nvSpPr>
                  <p:spPr>
                    <a:xfrm rot="10800000">
                      <a:off x="1136323" y="3629578"/>
                      <a:ext cx="64250" cy="4517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81573" tIns="40786" rIns="81573" bIns="40786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r>
                        <a:rPr lang="zh-CN" alt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p:txBody>
                </p:sp>
              </p:grpSp>
              <p:sp>
                <p:nvSpPr>
                  <p:cNvPr id="571" name="右中括号 570">
                    <a:extLst>
                      <a:ext uri="{FF2B5EF4-FFF2-40B4-BE49-F238E27FC236}">
                        <a16:creationId xmlns:a16="http://schemas.microsoft.com/office/drawing/2014/main" id="{3C56DD28-36DB-41E8-BB59-16581753E35F}"/>
                      </a:ext>
                    </a:extLst>
                  </p:cNvPr>
                  <p:cNvSpPr/>
                  <p:nvPr/>
                </p:nvSpPr>
                <p:spPr>
                  <a:xfrm>
                    <a:off x="5627466" y="5197876"/>
                    <a:ext cx="45719" cy="350553"/>
                  </a:xfrm>
                  <a:prstGeom prst="rightBracket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lIns="81589" tIns="40794" rIns="81589" bIns="40794" rtlCol="0" anchor="ctr"/>
                  <a:lstStyle/>
                  <a:p>
                    <a:pPr algn="ctr"/>
                    <a:endParaRPr lang="zh-CN" altLang="en-US" sz="563" dirty="0">
                      <a:ln w="3175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2" name="右中括号 571">
                    <a:extLst>
                      <a:ext uri="{FF2B5EF4-FFF2-40B4-BE49-F238E27FC236}">
                        <a16:creationId xmlns:a16="http://schemas.microsoft.com/office/drawing/2014/main" id="{B5ADE9B4-227A-45ED-B8F7-0DD51A68E199}"/>
                      </a:ext>
                    </a:extLst>
                  </p:cNvPr>
                  <p:cNvSpPr/>
                  <p:nvPr/>
                </p:nvSpPr>
                <p:spPr>
                  <a:xfrm>
                    <a:off x="5742098" y="5324046"/>
                    <a:ext cx="45719" cy="251468"/>
                  </a:xfrm>
                  <a:prstGeom prst="rightBracket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lIns="81589" tIns="40794" rIns="81589" bIns="40794" rtlCol="0" anchor="ctr"/>
                  <a:lstStyle/>
                  <a:p>
                    <a:pPr algn="ctr"/>
                    <a:endParaRPr lang="zh-CN" altLang="en-US" sz="563" dirty="0">
                      <a:ln w="3175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3" name="右中括号 572">
                    <a:extLst>
                      <a:ext uri="{FF2B5EF4-FFF2-40B4-BE49-F238E27FC236}">
                        <a16:creationId xmlns:a16="http://schemas.microsoft.com/office/drawing/2014/main" id="{81C231B6-E533-4313-90B2-057683B9DC73}"/>
                      </a:ext>
                    </a:extLst>
                  </p:cNvPr>
                  <p:cNvSpPr/>
                  <p:nvPr/>
                </p:nvSpPr>
                <p:spPr>
                  <a:xfrm>
                    <a:off x="5832484" y="5458589"/>
                    <a:ext cx="45719" cy="157614"/>
                  </a:xfrm>
                  <a:prstGeom prst="rightBracket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lIns="81589" tIns="40794" rIns="81589" bIns="40794" rtlCol="0" anchor="ctr"/>
                  <a:lstStyle/>
                  <a:p>
                    <a:pPr algn="ctr"/>
                    <a:endParaRPr lang="zh-CN" altLang="en-US" sz="563" dirty="0">
                      <a:ln w="3175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</p:grpSp>
            <p:sp>
              <p:nvSpPr>
                <p:cNvPr id="569" name="TextBox 319">
                  <a:extLst>
                    <a:ext uri="{FF2B5EF4-FFF2-40B4-BE49-F238E27FC236}">
                      <a16:creationId xmlns:a16="http://schemas.microsoft.com/office/drawing/2014/main" id="{E9FAE205-848B-4739-A43B-7AFE6C1728B2}"/>
                    </a:ext>
                  </a:extLst>
                </p:cNvPr>
                <p:cNvSpPr txBox="1"/>
                <p:nvPr/>
              </p:nvSpPr>
              <p:spPr>
                <a:xfrm rot="10800000">
                  <a:off x="5884963" y="5289624"/>
                  <a:ext cx="64250" cy="451700"/>
                </a:xfrm>
                <a:prstGeom prst="rect">
                  <a:avLst/>
                </a:prstGeom>
                <a:noFill/>
              </p:spPr>
              <p:txBody>
                <a:bodyPr wrap="square" lIns="81573" tIns="40786" rIns="81573" bIns="40786" rtlCol="0" anchor="ctr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  <a:r>
                    <a: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</p:grpSp>
          <p:sp>
            <p:nvSpPr>
              <p:cNvPr id="593" name="右中括号 592">
                <a:extLst>
                  <a:ext uri="{FF2B5EF4-FFF2-40B4-BE49-F238E27FC236}">
                    <a16:creationId xmlns:a16="http://schemas.microsoft.com/office/drawing/2014/main" id="{6409F830-E454-4115-9F07-3CCE6B4B46F3}"/>
                  </a:ext>
                </a:extLst>
              </p:cNvPr>
              <p:cNvSpPr/>
              <p:nvPr/>
            </p:nvSpPr>
            <p:spPr>
              <a:xfrm>
                <a:off x="5233469" y="6114251"/>
                <a:ext cx="45719" cy="143088"/>
              </a:xfrm>
              <a:prstGeom prst="rightBracket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81589" tIns="40794" rIns="81589" bIns="40794" rtlCol="0" anchor="ctr"/>
              <a:lstStyle/>
              <a:p>
                <a:pPr algn="ctr"/>
                <a:endParaRPr lang="zh-CN" altLang="en-US" sz="563" dirty="0">
                  <a:ln w="3175">
                    <a:solidFill>
                      <a:schemeClr val="tx1"/>
                    </a:solidFill>
                  </a:ln>
                </a:endParaRPr>
              </a:p>
            </p:txBody>
          </p:sp>
        </p:grpSp>
        <p:sp>
          <p:nvSpPr>
            <p:cNvPr id="594" name="TextBox 319">
              <a:extLst>
                <a:ext uri="{FF2B5EF4-FFF2-40B4-BE49-F238E27FC236}">
                  <a16:creationId xmlns:a16="http://schemas.microsoft.com/office/drawing/2014/main" id="{325DB636-62AA-4600-BC38-91E8D5790D4C}"/>
                </a:ext>
              </a:extLst>
            </p:cNvPr>
            <p:cNvSpPr txBox="1"/>
            <p:nvPr/>
          </p:nvSpPr>
          <p:spPr>
            <a:xfrm rot="10800000">
              <a:off x="5287144" y="6140868"/>
              <a:ext cx="64250" cy="328590"/>
            </a:xfrm>
            <a:prstGeom prst="rect">
              <a:avLst/>
            </a:prstGeom>
            <a:noFill/>
          </p:spPr>
          <p:txBody>
            <a:bodyPr wrap="square" lIns="81573" tIns="40786" rIns="81573" bIns="40786" rtlCol="0" anchor="ctr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sp>
        <p:nvSpPr>
          <p:cNvPr id="476" name="文本框 4">
            <a:extLst>
              <a:ext uri="{FF2B5EF4-FFF2-40B4-BE49-F238E27FC236}">
                <a16:creationId xmlns:a16="http://schemas.microsoft.com/office/drawing/2014/main" id="{6C3C78A4-D81A-4CDE-AB6C-1DFC3F5E1A19}"/>
              </a:ext>
            </a:extLst>
          </p:cNvPr>
          <p:cNvSpPr txBox="1"/>
          <p:nvPr/>
        </p:nvSpPr>
        <p:spPr>
          <a:xfrm>
            <a:off x="2811130" y="8705500"/>
            <a:ext cx="13893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et al , </a:t>
            </a:r>
            <a:r>
              <a:rPr lang="en-US" altLang="zh-CN" sz="1000">
                <a:latin typeface="Times New Roman" panose="02020603050405020304" pitchFamily="18" charset="0"/>
                <a:cs typeface="Times New Roman" panose="02020603050405020304" pitchFamily="18" charset="0"/>
              </a:rPr>
              <a:t>Figure S2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297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624</TotalTime>
  <Words>512</Words>
  <Application>Microsoft Office PowerPoint</Application>
  <PresentationFormat>自定义</PresentationFormat>
  <Paragraphs>277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weiyuan</dc:creator>
  <cp:lastModifiedBy>范 松青</cp:lastModifiedBy>
  <cp:revision>35</cp:revision>
  <dcterms:created xsi:type="dcterms:W3CDTF">2021-01-08T04:06:42Z</dcterms:created>
  <dcterms:modified xsi:type="dcterms:W3CDTF">2021-07-11T11:17:27Z</dcterms:modified>
</cp:coreProperties>
</file>