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5701"/>
  </p:normalViewPr>
  <p:slideViewPr>
    <p:cSldViewPr snapToGrid="0" snapToObjects="1">
      <p:cViewPr varScale="1">
        <p:scale>
          <a:sx n="98" d="100"/>
          <a:sy n="98" d="100"/>
        </p:scale>
        <p:origin x="3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9351-7908-7148-BCAF-A3163B7C723D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9456D-D369-7F4F-AF47-8B5F6043E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24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7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4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5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86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6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46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63E7-2185-CC4E-91FE-7DB9BB4703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12AE-D2D2-924B-B4B4-D08C0CEA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08F10D-9110-E15F-CB96-BD611D061ED7}"/>
              </a:ext>
            </a:extLst>
          </p:cNvPr>
          <p:cNvSpPr txBox="1"/>
          <p:nvPr/>
        </p:nvSpPr>
        <p:spPr>
          <a:xfrm>
            <a:off x="556804" y="8287784"/>
            <a:ext cx="574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>
                <a:latin typeface="Helvetica" pitchFamily="2" charset="0"/>
              </a:rPr>
              <a:t>Supplementary Figure 1. Full image and merged image corresponding to Figure 1A were shown.</a:t>
            </a:r>
            <a:endParaRPr kumimoji="1" lang="ja-JP" altLang="en-US" sz="1200">
              <a:latin typeface="Helvetica" pitchFamily="2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87D3DC-174C-0CAC-2B29-33F7A1A4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15" y="4309934"/>
            <a:ext cx="3439681" cy="3632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7AF80C-3CF2-E4E4-8F6B-EB877507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15" y="671550"/>
            <a:ext cx="3439681" cy="3632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BC96F8E-31C4-06A2-0A64-ACC1CD9D8161}"/>
              </a:ext>
            </a:extLst>
          </p:cNvPr>
          <p:cNvSpPr/>
          <p:nvPr/>
        </p:nvSpPr>
        <p:spPr>
          <a:xfrm>
            <a:off x="3919007" y="2315877"/>
            <a:ext cx="64293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7912B3-76B9-0E31-35E7-A51CB5BD842F}"/>
              </a:ext>
            </a:extLst>
          </p:cNvPr>
          <p:cNvSpPr/>
          <p:nvPr/>
        </p:nvSpPr>
        <p:spPr>
          <a:xfrm rot="120000">
            <a:off x="1552045" y="2192589"/>
            <a:ext cx="64293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D96DD8E-988E-8267-AC56-FDFE424EEFA6}"/>
              </a:ext>
            </a:extLst>
          </p:cNvPr>
          <p:cNvCxnSpPr/>
          <p:nvPr/>
        </p:nvCxnSpPr>
        <p:spPr>
          <a:xfrm flipH="1">
            <a:off x="2386812" y="785671"/>
            <a:ext cx="660971" cy="3369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ABFE123-F5A1-CCC6-43B2-EF6FA13B70E5}"/>
              </a:ext>
            </a:extLst>
          </p:cNvPr>
          <p:cNvCxnSpPr>
            <a:cxnSpLocks/>
          </p:cNvCxnSpPr>
          <p:nvPr/>
        </p:nvCxnSpPr>
        <p:spPr>
          <a:xfrm>
            <a:off x="2386811" y="785670"/>
            <a:ext cx="660971" cy="3369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2C1ADE-6247-2149-C92B-8EFD18FCC9C2}"/>
              </a:ext>
            </a:extLst>
          </p:cNvPr>
          <p:cNvSpPr txBox="1"/>
          <p:nvPr/>
        </p:nvSpPr>
        <p:spPr>
          <a:xfrm>
            <a:off x="1534486" y="394551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elvetica" pitchFamily="2" charset="0"/>
              </a:rPr>
              <a:t>DDX11</a:t>
            </a:r>
            <a:endParaRPr kumimoji="1" lang="ja-JP" altLang="en-US" sz="1200">
              <a:latin typeface="Helvetica" pitchFamily="2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DC57D99-3C80-7B7C-8DD5-C72DEF6801A5}"/>
              </a:ext>
            </a:extLst>
          </p:cNvPr>
          <p:cNvSpPr txBox="1"/>
          <p:nvPr/>
        </p:nvSpPr>
        <p:spPr>
          <a:xfrm>
            <a:off x="3977617" y="394551"/>
            <a:ext cx="5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elvetica" pitchFamily="2" charset="0"/>
              </a:rPr>
              <a:t>TOP1</a:t>
            </a:r>
            <a:endParaRPr kumimoji="1" lang="ja-JP" altLang="en-US" sz="1200">
              <a:latin typeface="Helvetica" pitchFamily="2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8581BD-C773-5ADD-28F8-C530606AE814}"/>
              </a:ext>
            </a:extLst>
          </p:cNvPr>
          <p:cNvSpPr txBox="1"/>
          <p:nvPr/>
        </p:nvSpPr>
        <p:spPr>
          <a:xfrm>
            <a:off x="5045718" y="2453256"/>
            <a:ext cx="1470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Helvetica" pitchFamily="2" charset="0"/>
              </a:rPr>
              <a:t>Full image </a:t>
            </a:r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83725D-8180-9911-7A2C-B26BBC592EED}"/>
              </a:ext>
            </a:extLst>
          </p:cNvPr>
          <p:cNvSpPr txBox="1"/>
          <p:nvPr/>
        </p:nvSpPr>
        <p:spPr>
          <a:xfrm>
            <a:off x="4990836" y="6064749"/>
            <a:ext cx="1693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Helvetica" pitchFamily="2" charset="0"/>
              </a:rPr>
              <a:t>Merged image</a:t>
            </a:r>
            <a:endParaRPr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4D4047C-E5A1-9D7B-7F8D-99AB7F9276DC}"/>
              </a:ext>
            </a:extLst>
          </p:cNvPr>
          <p:cNvGrpSpPr/>
          <p:nvPr/>
        </p:nvGrpSpPr>
        <p:grpSpPr>
          <a:xfrm>
            <a:off x="351670" y="5351225"/>
            <a:ext cx="913075" cy="2091196"/>
            <a:chOff x="439607" y="1220120"/>
            <a:chExt cx="913075" cy="284110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63379F4-88B4-E588-C9C3-C1F86A94FEED}"/>
                </a:ext>
              </a:extLst>
            </p:cNvPr>
            <p:cNvSpPr txBox="1"/>
            <p:nvPr/>
          </p:nvSpPr>
          <p:spPr>
            <a:xfrm>
              <a:off x="439607" y="1220120"/>
              <a:ext cx="420308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250</a:t>
              </a:r>
              <a:endParaRPr kumimoji="1" lang="ja-JP" altLang="en-US" sz="12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5585FF9-0807-170A-8C76-9C927A724BE2}"/>
                </a:ext>
              </a:extLst>
            </p:cNvPr>
            <p:cNvSpPr txBox="1"/>
            <p:nvPr/>
          </p:nvSpPr>
          <p:spPr>
            <a:xfrm>
              <a:off x="439607" y="1570719"/>
              <a:ext cx="420308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150</a:t>
              </a:r>
              <a:endParaRPr kumimoji="1" lang="ja-JP" altLang="en-US" sz="12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D4ACA71-7E68-C67C-2F8E-BFD8131B969C}"/>
                </a:ext>
              </a:extLst>
            </p:cNvPr>
            <p:cNvSpPr txBox="1"/>
            <p:nvPr/>
          </p:nvSpPr>
          <p:spPr>
            <a:xfrm>
              <a:off x="439607" y="1902476"/>
              <a:ext cx="420308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100</a:t>
              </a:r>
              <a:endParaRPr kumimoji="1" lang="ja-JP" altLang="en-US" sz="12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A84AC6B-90CB-711F-066E-F78305BF8793}"/>
                </a:ext>
              </a:extLst>
            </p:cNvPr>
            <p:cNvSpPr txBox="1"/>
            <p:nvPr/>
          </p:nvSpPr>
          <p:spPr>
            <a:xfrm>
              <a:off x="471667" y="2147816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75 </a:t>
              </a:r>
              <a:endParaRPr kumimoji="1" lang="ja-JP" altLang="en-US" sz="120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3670363-FED9-BB9E-24D7-BEE14502FAB6}"/>
                </a:ext>
              </a:extLst>
            </p:cNvPr>
            <p:cNvSpPr txBox="1"/>
            <p:nvPr/>
          </p:nvSpPr>
          <p:spPr>
            <a:xfrm>
              <a:off x="471667" y="2520265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50 </a:t>
              </a:r>
              <a:endParaRPr kumimoji="1" lang="ja-JP" altLang="en-US" sz="120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918BFD1-B4D4-C365-9101-453CDC8C368B}"/>
                </a:ext>
              </a:extLst>
            </p:cNvPr>
            <p:cNvSpPr txBox="1"/>
            <p:nvPr/>
          </p:nvSpPr>
          <p:spPr>
            <a:xfrm>
              <a:off x="471667" y="2827903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37 </a:t>
              </a:r>
              <a:endParaRPr kumimoji="1" lang="ja-JP" altLang="en-US" sz="120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7430B41-6CFF-C8C2-52B0-AC155E83FFC6}"/>
                </a:ext>
              </a:extLst>
            </p:cNvPr>
            <p:cNvSpPr txBox="1"/>
            <p:nvPr/>
          </p:nvSpPr>
          <p:spPr>
            <a:xfrm>
              <a:off x="471667" y="3153369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25 </a:t>
              </a:r>
              <a:endParaRPr kumimoji="1" lang="ja-JP" altLang="en-US" sz="120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164A546-F286-00E1-5725-5537C9E8140D}"/>
                </a:ext>
              </a:extLst>
            </p:cNvPr>
            <p:cNvSpPr txBox="1"/>
            <p:nvPr/>
          </p:nvSpPr>
          <p:spPr>
            <a:xfrm>
              <a:off x="471667" y="3348713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20 </a:t>
              </a:r>
              <a:endParaRPr kumimoji="1" lang="ja-JP" altLang="en-US" sz="12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33464E5-4D39-9959-281E-EF2D9D551DB6}"/>
                </a:ext>
              </a:extLst>
            </p:cNvPr>
            <p:cNvSpPr txBox="1"/>
            <p:nvPr/>
          </p:nvSpPr>
          <p:spPr>
            <a:xfrm>
              <a:off x="471667" y="3560640"/>
              <a:ext cx="37702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15 </a:t>
              </a:r>
              <a:endParaRPr kumimoji="1" lang="ja-JP" altLang="en-US" sz="12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0B68A47-1576-DA66-C5FB-57B7AF7FBB6E}"/>
                </a:ext>
              </a:extLst>
            </p:cNvPr>
            <p:cNvSpPr txBox="1"/>
            <p:nvPr/>
          </p:nvSpPr>
          <p:spPr>
            <a:xfrm>
              <a:off x="471667" y="3784220"/>
              <a:ext cx="341760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10</a:t>
              </a:r>
              <a:endParaRPr kumimoji="1" lang="ja-JP" altLang="en-US" sz="1200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D3644-AF58-779A-1293-5A590073C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1408682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F06831A1-6351-6CCE-3DF9-6FA423828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1744724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6EE12EC-02E0-F914-DD8A-778EDF6C7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2093072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96C51338-AE8B-7408-00DB-26C544D218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2319836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F99C47B-E460-81A0-D1B7-50AE3F0B3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2712900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587F51E-2339-2447-06A1-C46AB964B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3023563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93E7F12-7CF2-D695-BED0-B242970E8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3384467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7F7121D8-ADED-22B1-E78D-DFC0289B8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3550428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8A6240F-CB41-6968-D14C-983C8EBE8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3778936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47B19E2D-FD31-6BE4-452E-1485092DAD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85" y="3976051"/>
              <a:ext cx="192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8C780D-4846-5978-4B7A-CEAFE0AE4664}"/>
              </a:ext>
            </a:extLst>
          </p:cNvPr>
          <p:cNvSpPr txBox="1"/>
          <p:nvPr/>
        </p:nvSpPr>
        <p:spPr>
          <a:xfrm>
            <a:off x="0" y="-1344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Helvetica" pitchFamily="2" charset="0"/>
              </a:rPr>
              <a:t>Supplementary Figure 1</a:t>
            </a:r>
            <a:endParaRPr kumimoji="1" lang="ja-JP" altLang="en-US" sz="1400" b="1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1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3B8BC851-6526-0C49-9B40-85924679AB06}" vid="{CC852CB0-6B31-1842-B029-5CFB5FCE273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8ba178-1948-4f09-85d2-de5124e17337" xsi:nil="true"/>
    <lcf76f155ced4ddcb4097134ff3c332f xmlns="9c156cd0-d335-44e4-8c62-bd3e1e1f0e7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6D7B3172BB44D4B8192EFE8051F8DCD" ma:contentTypeVersion="14" ma:contentTypeDescription="新しいドキュメントを作成します。" ma:contentTypeScope="" ma:versionID="d274319873d36a0c1fb50b8fffd8fcf6">
  <xsd:schema xmlns:xsd="http://www.w3.org/2001/XMLSchema" xmlns:xs="http://www.w3.org/2001/XMLSchema" xmlns:p="http://schemas.microsoft.com/office/2006/metadata/properties" xmlns:ns2="9c156cd0-d335-44e4-8c62-bd3e1e1f0e7d" xmlns:ns3="2d8ba178-1948-4f09-85d2-de5124e17337" targetNamespace="http://schemas.microsoft.com/office/2006/metadata/properties" ma:root="true" ma:fieldsID="ad7467957b329870403abffccddcd40d" ns2:_="" ns3:_="">
    <xsd:import namespace="9c156cd0-d335-44e4-8c62-bd3e1e1f0e7d"/>
    <xsd:import namespace="2d8ba178-1948-4f09-85d2-de5124e17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56cd0-d335-44e4-8c62-bd3e1e1f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7803a934-d10e-43b7-8e97-64a01bf24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ba178-1948-4f09-85d2-de5124e1733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38b61ef-a93b-48a4-bc06-dd9239db48f3}" ma:internalName="TaxCatchAll" ma:showField="CatchAllData" ma:web="2d8ba178-1948-4f09-85d2-de5124e17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343633-93D9-407F-9359-97EF91657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E1F6A-E685-46FF-93D2-2148C9B83CE2}">
  <ds:schemaRefs>
    <ds:schemaRef ds:uri="http://schemas.microsoft.com/office/2006/metadata/properties"/>
    <ds:schemaRef ds:uri="http://schemas.microsoft.com/office/infopath/2007/PartnerControls"/>
    <ds:schemaRef ds:uri="2d8ba178-1948-4f09-85d2-de5124e17337"/>
    <ds:schemaRef ds:uri="9c156cd0-d335-44e4-8c62-bd3e1e1f0e7d"/>
  </ds:schemaRefs>
</ds:datastoreItem>
</file>

<file path=customXml/itemProps3.xml><?xml version="1.0" encoding="utf-8"?>
<ds:datastoreItem xmlns:ds="http://schemas.openxmlformats.org/officeDocument/2006/customXml" ds:itemID="{6DA76BFF-D295-4839-8EC5-6099DB004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56cd0-d335-44e4-8c62-bd3e1e1f0e7d"/>
    <ds:schemaRef ds:uri="2d8ba178-1948-4f09-85d2-de5124e17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16871</TotalTime>
  <Words>35</Words>
  <Application>Microsoft Macintosh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Helvetica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拓也 阿部</dc:creator>
  <cp:lastModifiedBy>Takuya Abe</cp:lastModifiedBy>
  <cp:revision>504</cp:revision>
  <dcterms:created xsi:type="dcterms:W3CDTF">2021-08-07T03:03:41Z</dcterms:created>
  <dcterms:modified xsi:type="dcterms:W3CDTF">2025-08-19T05:41:44Z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0x010100B6D7B3172BB44D4B8192EFE8051F8DCD</vt:lpwstr>
  </property>
</Properties>
</file>