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73B46-57E0-0FEF-DED3-6582DAA3ED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C6D932-301A-6911-9887-A499A5FD7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A04CC-BEAC-2A4A-BEAC-A9CE52EBD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97569-209D-4F1A-B1F1-D986EF709538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26E0A-EAAA-DAE7-1AC6-14856DFC9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B30B5-C22F-5B33-2F5C-52E95834E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E25F-E4F4-44FE-B7FD-674440B3EB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014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8F062-A9CD-B07F-CFA8-84FCCFC24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BC0175-3D79-60B6-5EC6-277259354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5612C-5026-E4F9-3EAC-503E2DFE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97569-209D-4F1A-B1F1-D986EF709538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9B258-FAD2-2DF7-D2D5-D52D9AB4F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DF691-07AA-E905-44C7-7111A06C8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E25F-E4F4-44FE-B7FD-674440B3EB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8434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7A44CF-79ED-F72C-565C-51BE857C31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983F0-ED17-B37B-8B01-9579E6128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3D83A-4463-228B-9096-600CE5170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97569-209D-4F1A-B1F1-D986EF709538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B7FD6-922F-BC9F-D36D-F081B1DE4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99478-C309-AEA0-C236-3784807FC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E25F-E4F4-44FE-B7FD-674440B3EB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458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47549-AC3B-3BD2-96F4-6793D6441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75782-636C-5FF6-1282-8D60C25A0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270D0-80F9-66C8-CC24-D80C246FD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97569-209D-4F1A-B1F1-D986EF709538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00097-83AF-DAB6-7887-6DB5CC6BA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D80D8-B002-96B9-A61C-406A68C3A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E25F-E4F4-44FE-B7FD-674440B3EB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2626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3A781-CD58-84E4-1563-72D9C90CC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0840BB-5A48-1E65-D667-ED066687D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31001-8D4F-A2AA-4F07-8961277C6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97569-209D-4F1A-B1F1-D986EF709538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5D0DF-472F-8A96-CAF0-BA3C084E9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DDEA6-7037-BB1A-F338-BEF19814B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E25F-E4F4-44FE-B7FD-674440B3EB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1493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7F49C-F8C7-A388-47E0-514180BE7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9233D-59A9-D75D-EE72-654D52772E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FA14AB-AF77-D93F-E2E0-5A9ED2BE1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D98CA5-98A2-3DBE-9008-CAC1FF1B2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97569-209D-4F1A-B1F1-D986EF709538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1DA6C-F705-B8DB-70B1-51C666C6C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DF36D-DCC2-6360-CA1D-BD00CABA1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E25F-E4F4-44FE-B7FD-674440B3EB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8051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0BCCB-EAFB-4E0B-F041-D38FE868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0BB52-93CE-8A24-0068-E07736D60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ECC18F-99D9-39F9-5426-C7B5B7AE2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E7BF93-DBAE-B581-5E3E-DC7FEFDB0E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7EFC9A-8C40-12C1-14F1-DBEA2D3DE1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D1774B-AA5D-4077-2227-0473460E7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97569-209D-4F1A-B1F1-D986EF709538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8DE781-7597-14FA-A382-2C58A87E3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3E8D53-8030-AE51-3258-F5469362A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E25F-E4F4-44FE-B7FD-674440B3EB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3685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CDCFC-B2FA-B0FE-012A-453D3D603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F626D1-0B62-2586-0152-1E41EEBCD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97569-209D-4F1A-B1F1-D986EF709538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74FAB6-9265-5B6C-A1FB-2CEB4ECAA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0BD8DA-DCDA-4066-9359-256D7D76D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E25F-E4F4-44FE-B7FD-674440B3EB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150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4680C6-9B75-9B10-B9C8-BA62735A9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97569-209D-4F1A-B1F1-D986EF709538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0EF2BA-CBBB-AA61-311D-2E5212D80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65D3EF-A3E0-7B25-3458-32C441825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E25F-E4F4-44FE-B7FD-674440B3EB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559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0DA2B-467F-8CE3-6FE4-CE4ED819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5CD38-60EB-5363-5619-5FDB14950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11239-9B71-0EDD-437D-8B41B1842A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CA76C-F3EA-DBD6-BBA7-C6EEA7560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97569-209D-4F1A-B1F1-D986EF709538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D15D70-034F-4651-AFBD-9F4B9E32B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8AC1B-BF9A-5B02-BB10-18FD52EBF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E25F-E4F4-44FE-B7FD-674440B3EB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309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EF6CD-3B49-FB97-49B9-9CF4782D3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BCE4ED-6C4B-A5D2-5430-F549108651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0E126B-BBAA-4116-7F36-4E77D1876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048104-2041-FCA2-64A6-18534EE58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97569-209D-4F1A-B1F1-D986EF709538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0658A-E34A-9CDA-C020-49FBF09C4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D207C-7FA9-65C8-3F8F-BECC14B89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6E25F-E4F4-44FE-B7FD-674440B3EB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1321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13DDD-EFF5-F052-F366-19FDEE1EE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B4D7E-F6AA-5758-89E9-88E5FA555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3C300-C548-0CBB-73F7-B4C87A5608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97569-209D-4F1A-B1F1-D986EF709538}" type="datetimeFigureOut">
              <a:rPr lang="en-IN" smtClean="0"/>
              <a:t>06-02-2025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E154A-E534-F99A-D4B2-BBFC78A263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71CB7-3BCE-368D-CBA3-39891913DA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6E25F-E4F4-44FE-B7FD-674440B3EB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60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47D8C585-12A2-2C19-6BB6-462BC3ADC036}"/>
              </a:ext>
            </a:extLst>
          </p:cNvPr>
          <p:cNvGrpSpPr/>
          <p:nvPr/>
        </p:nvGrpSpPr>
        <p:grpSpPr>
          <a:xfrm>
            <a:off x="668594" y="1161743"/>
            <a:ext cx="9859071" cy="3911702"/>
            <a:chOff x="0" y="0"/>
            <a:chExt cx="8863330" cy="2686050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01885B44-5DC1-F8A2-3DE5-E1D99A75B0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8863330" cy="2686050"/>
            </a:xfrm>
            <a:prstGeom prst="rect">
              <a:avLst/>
            </a:prstGeom>
          </p:spPr>
        </p:pic>
        <p:sp>
          <p:nvSpPr>
            <p:cNvPr id="20" name="Arrow: Down 19">
              <a:extLst>
                <a:ext uri="{FF2B5EF4-FFF2-40B4-BE49-F238E27FC236}">
                  <a16:creationId xmlns:a16="http://schemas.microsoft.com/office/drawing/2014/main" id="{AD1BD32F-5B86-B72F-75E8-51498E76FADB}"/>
                </a:ext>
              </a:extLst>
            </p:cNvPr>
            <p:cNvSpPr/>
            <p:nvPr/>
          </p:nvSpPr>
          <p:spPr>
            <a:xfrm>
              <a:off x="3314700" y="800100"/>
              <a:ext cx="45719" cy="263661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N"/>
            </a:p>
          </p:txBody>
        </p:sp>
        <p:sp>
          <p:nvSpPr>
            <p:cNvPr id="21" name="Arrow: Left 20">
              <a:extLst>
                <a:ext uri="{FF2B5EF4-FFF2-40B4-BE49-F238E27FC236}">
                  <a16:creationId xmlns:a16="http://schemas.microsoft.com/office/drawing/2014/main" id="{EB1BED23-1427-13A5-747A-B96926D9599B}"/>
                </a:ext>
              </a:extLst>
            </p:cNvPr>
            <p:cNvSpPr/>
            <p:nvPr/>
          </p:nvSpPr>
          <p:spPr>
            <a:xfrm>
              <a:off x="3600450" y="485775"/>
              <a:ext cx="297320" cy="45719"/>
            </a:xfrm>
            <a:prstGeom prst="lef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N"/>
            </a:p>
          </p:txBody>
        </p:sp>
        <p:sp>
          <p:nvSpPr>
            <p:cNvPr id="22" name="Text Box 9">
              <a:extLst>
                <a:ext uri="{FF2B5EF4-FFF2-40B4-BE49-F238E27FC236}">
                  <a16:creationId xmlns:a16="http://schemas.microsoft.com/office/drawing/2014/main" id="{457B7DF2-D577-12C5-1B2B-66BC49A172FE}"/>
                </a:ext>
              </a:extLst>
            </p:cNvPr>
            <p:cNvSpPr txBox="1"/>
            <p:nvPr/>
          </p:nvSpPr>
          <p:spPr>
            <a:xfrm>
              <a:off x="3067050" y="523875"/>
              <a:ext cx="439786" cy="240669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D3</a:t>
              </a:r>
              <a:r>
                <a:rPr lang="en-GB" sz="1000">
                  <a:effectLst/>
                  <a:ea typeface="Calibri" panose="020F0502020204030204" pitchFamily="34" charset="0"/>
                </a:rPr>
                <a:t>G</a:t>
              </a:r>
              <a:endParaRPr lang="en-IN" sz="110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23" name="Text Box 9">
              <a:extLst>
                <a:ext uri="{FF2B5EF4-FFF2-40B4-BE49-F238E27FC236}">
                  <a16:creationId xmlns:a16="http://schemas.microsoft.com/office/drawing/2014/main" id="{21E94601-2D47-8343-8035-1D096197C2E9}"/>
                </a:ext>
              </a:extLst>
            </p:cNvPr>
            <p:cNvSpPr txBox="1"/>
            <p:nvPr/>
          </p:nvSpPr>
          <p:spPr>
            <a:xfrm>
              <a:off x="3962400" y="390525"/>
              <a:ext cx="439786" cy="240669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00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C3</a:t>
              </a:r>
              <a:r>
                <a:rPr lang="en-GB" sz="1000">
                  <a:effectLst/>
                  <a:ea typeface="Calibri" panose="020F0502020204030204" pitchFamily="34" charset="0"/>
                </a:rPr>
                <a:t>G</a:t>
              </a:r>
              <a:endParaRPr lang="en-IN" sz="1100">
                <a:effectLst/>
                <a:ea typeface="Calibri" panose="020F0502020204030204" pitchFamily="34" charset="0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8C50A44B-5063-ED23-B47B-B813E0DB7014}"/>
              </a:ext>
            </a:extLst>
          </p:cNvPr>
          <p:cNvSpPr txBox="1"/>
          <p:nvPr/>
        </p:nvSpPr>
        <p:spPr>
          <a:xfrm>
            <a:off x="668594" y="5236963"/>
            <a:ext cx="102645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Fig. 1.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Chromatogram displaying the differential accumulation of cyanidin 3-glucoside (C3G) and delphinidin-3-glucoside (D3G) in various plant parts of winged bean (WB Purple-3). Data points 1–5 represent different plant parts: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05-day-old pod,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leaf,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calyx,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mature flower,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flower bud. Data point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the blank (solvent). The chromatogram’s colors correspond to the distinct profiles of C3G and D3G in each plant part.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09297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Kishor Tribhuvan</dc:creator>
  <cp:lastModifiedBy>Kishor Tribhuvan</cp:lastModifiedBy>
  <cp:revision>7</cp:revision>
  <dcterms:created xsi:type="dcterms:W3CDTF">2025-01-23T12:17:43Z</dcterms:created>
  <dcterms:modified xsi:type="dcterms:W3CDTF">2025-02-06T07:27:21Z</dcterms:modified>
</cp:coreProperties>
</file>