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11E98-6294-46CE-BD86-A7DE0BDB2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99DBDB9-FE24-4992-81B1-61DDB8301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DD69D0-AC90-48EF-9654-5A90D3BDF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1394EA-D531-424B-A62F-7FFA4037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8C3FFB-E583-4904-9491-2B4274E4A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23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4C11FB-0D23-4D87-B8A9-762459FBE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8C0B6F-95B0-4531-8F6C-766E2A046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BAFE40-94A0-4DDC-9A3D-D934E3D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5BDA2B-D705-486F-AE60-FBA16477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957697-20B3-4041-A75E-D983970F0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014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D381DE-ABBD-40FA-94B8-DC832B21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6C59D2-96B6-489A-8DBF-FE53A8B03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CADA53-D0C0-4724-BF6A-98E47C4BA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AAF77C-7969-4B24-996C-668684498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623169-DEB9-4B29-81AB-8E89EA33A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66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E72298-F18A-4C73-BB13-E5385A06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D70285-9C3E-4961-B12F-A17A57C29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2129B5-7552-497E-A8A9-A3C505705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D17453-BBD8-46B3-A9AA-A3F973401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8328E8-AC50-4F6A-A5BB-2A71212E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89B65D1-A206-4E09-A111-CF26C779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2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0FBB5D-4BC5-430E-867B-C82E61686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D43A86-A777-4380-B9B1-A7DD5C35F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96EB2F-A7D0-4EE1-9FB6-7676DBE6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6E24ECA-F7A0-49A0-87A1-4BDC24C02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96629E-463E-4B4D-93F4-67EB74DCF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00D7E3B-267A-4452-840A-1F8F9FE94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84C1709-40E8-4844-BA07-BD9D71466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3C87A4-E9F1-4D3B-B9BC-9C39A71D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02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5F696E-BE4C-49F9-85EA-5E751E3F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A72034E-483A-4FDC-8496-836182832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CFBC50B-7C65-44C3-A23B-E0506484C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8A2F0F-CD94-4BAE-8B68-7EBB93D14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5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9DA9CD-D0DC-418C-822F-93779CEDD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391AF13-0A3B-48C5-AFE1-635ED7966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6B3CF0-6E0A-4F22-9A15-4B66580E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37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065E3E-DEDA-461E-9406-024F107E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386915-7B32-4D3F-82F6-912BE6C12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8C9092-40B7-45CC-BE04-695CB492B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E19941-E638-42F2-9EE9-5E695D5A8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6878FD-7318-4FF5-8483-C2665F937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4F8721-09B8-4C2D-9634-04FDE6BD0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95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84DFF4-710A-4A3A-BF66-282E2AEC9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D12E5E-0E5B-46AB-B944-A2D202902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B09F52-B577-4507-8A64-E19ED0789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FC7BE3-A26D-4002-AA39-AEF8DE85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D5FFCC-DB99-42C1-8325-4B936E943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9D2583-A7CB-48D3-875D-C054DE525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31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CF22BE-CECA-49DA-A0D1-66B8F0A4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51552DD-D1F7-429D-A1EA-B2C5545B9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AC9E21-C0B4-4BB9-BB3A-BEADAC11E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80C44C-D7ED-4199-8793-97021C5B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6E555D-E262-4477-9C3B-05B666E75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206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3DF7AE5-4973-41FB-84F9-F49B6D02F8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3AFC3DB-CE0C-44C0-B61E-A922800EF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968B04-D5CB-43D2-945C-C5E642D4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5F961D-D663-4575-AC01-AFFEEE27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40ACFF-EF9C-4038-A064-48B4E721F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28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53658C8-1408-442F-8E80-96A5C9F4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05064C-A85C-42B1-A768-D1B657B0A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935FC9-4B67-41E2-BF96-7882742BA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0B7A-3F45-4946-8FE8-A85732452542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A58E62-6FB1-426F-B0C2-D413ADF39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8A6F69-3F2F-4040-97A0-FEA679BC6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F4167-A1EE-4567-B872-0984CAE1E9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96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36ED656-963D-4AE4-B228-DA10B884554A}"/>
              </a:ext>
            </a:extLst>
          </p:cNvPr>
          <p:cNvSpPr txBox="1"/>
          <p:nvPr/>
        </p:nvSpPr>
        <p:spPr>
          <a:xfrm>
            <a:off x="1552754" y="218536"/>
            <a:ext cx="9086491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 Primers used in this study.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C45C762-A435-47B1-8758-C7B18D8DDC64}"/>
              </a:ext>
            </a:extLst>
          </p:cNvPr>
          <p:cNvSpPr txBox="1"/>
          <p:nvPr/>
        </p:nvSpPr>
        <p:spPr>
          <a:xfrm>
            <a:off x="3153047" y="6179803"/>
            <a:ext cx="60970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Abbreviation: F, Forward primer; R, Reverse primer.</a:t>
            </a:r>
            <a:endParaRPr lang="zh-CN" altLang="zh-CN" sz="1200" kern="100" dirty="0">
              <a:effectLst/>
              <a:latin typeface="Cambria" panose="020405030504060302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89D2681C-2230-4B73-8F22-3204525D36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021974"/>
              </p:ext>
            </p:extLst>
          </p:nvPr>
        </p:nvGraphicFramePr>
        <p:xfrm>
          <a:off x="3205163" y="908800"/>
          <a:ext cx="5781675" cy="517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81612" imgH="5176787" progId="Excel.Sheet.12">
                  <p:embed/>
                </p:oleObj>
              </mc:Choice>
              <mc:Fallback>
                <p:oleObj name="Worksheet" r:id="rId2" imgW="5781612" imgH="517678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05163" y="908800"/>
                        <a:ext cx="5781675" cy="5176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5232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20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Cambria</vt:lpstr>
      <vt:lpstr>Times New Roman</vt:lpstr>
      <vt:lpstr>Office 主题​​</vt:lpstr>
      <vt:lpstr>Worksheet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</dc:title>
  <dc:creator>mengyang</dc:creator>
  <cp:lastModifiedBy>mengyang</cp:lastModifiedBy>
  <cp:revision>6</cp:revision>
  <dcterms:created xsi:type="dcterms:W3CDTF">2021-06-30T09:09:07Z</dcterms:created>
  <dcterms:modified xsi:type="dcterms:W3CDTF">2021-07-20T06:34:51Z</dcterms:modified>
</cp:coreProperties>
</file>