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990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41" autoAdjust="0"/>
    <p:restoredTop sz="94660"/>
  </p:normalViewPr>
  <p:slideViewPr>
    <p:cSldViewPr snapToGrid="0">
      <p:cViewPr varScale="1">
        <p:scale>
          <a:sx n="78" d="100"/>
          <a:sy n="78" d="100"/>
        </p:scale>
        <p:origin x="3531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1621191"/>
            <a:ext cx="4590574" cy="3448756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5202944"/>
            <a:ext cx="4050506" cy="2391656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2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527403"/>
            <a:ext cx="1164521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527403"/>
            <a:ext cx="3426053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0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9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2469624"/>
            <a:ext cx="4658082" cy="4120620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6629226"/>
            <a:ext cx="4658082" cy="2166937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2637014"/>
            <a:ext cx="2295287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2637014"/>
            <a:ext cx="2295287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527405"/>
            <a:ext cx="4658082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2428347"/>
            <a:ext cx="2284738" cy="1190095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3618442"/>
            <a:ext cx="2284738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2428347"/>
            <a:ext cx="2295990" cy="1190095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3618442"/>
            <a:ext cx="2295990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6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9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5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660400"/>
            <a:ext cx="1741858" cy="231140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1426283"/>
            <a:ext cx="2734092" cy="7039681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971800"/>
            <a:ext cx="1741858" cy="5505627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26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660400"/>
            <a:ext cx="1741858" cy="231140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1426283"/>
            <a:ext cx="2734092" cy="7039681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971800"/>
            <a:ext cx="1741858" cy="5505627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527405"/>
            <a:ext cx="4658082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2637014"/>
            <a:ext cx="4658082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9181397"/>
            <a:ext cx="121515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75BD9-4DF8-4929-A7D8-EBCA764F0423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9181397"/>
            <a:ext cx="182272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9181397"/>
            <a:ext cx="121515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8BD64-474D-4A5C-9326-070DB86A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6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003258" y="-129654"/>
            <a:ext cx="4030443" cy="2347228"/>
            <a:chOff x="1003258" y="-129654"/>
            <a:chExt cx="4030443" cy="234722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r="12356"/>
            <a:stretch/>
          </p:blipFill>
          <p:spPr>
            <a:xfrm>
              <a:off x="1003258" y="-129654"/>
              <a:ext cx="4030443" cy="2347228"/>
            </a:xfrm>
            <a:prstGeom prst="rect">
              <a:avLst/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3609981" y="622694"/>
              <a:ext cx="262400" cy="222337"/>
            </a:xfrm>
            <a:prstGeom prst="ellips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r="12214"/>
          <a:stretch/>
        </p:blipFill>
        <p:spPr>
          <a:xfrm>
            <a:off x="1003258" y="7393089"/>
            <a:ext cx="4094671" cy="2380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r="12115"/>
          <a:stretch/>
        </p:blipFill>
        <p:spPr>
          <a:xfrm>
            <a:off x="1022016" y="5484906"/>
            <a:ext cx="4135125" cy="24015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r="12154"/>
          <a:stretch/>
        </p:blipFill>
        <p:spPr>
          <a:xfrm>
            <a:off x="1129719" y="3602217"/>
            <a:ext cx="4022000" cy="233692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-1" r="12117"/>
          <a:stretch/>
        </p:blipFill>
        <p:spPr>
          <a:xfrm>
            <a:off x="1012985" y="1724386"/>
            <a:ext cx="4112834" cy="238867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37432" y="191247"/>
            <a:ext cx="1178992" cy="9254505"/>
            <a:chOff x="1510420" y="0"/>
            <a:chExt cx="1178992" cy="9254505"/>
          </a:xfrm>
        </p:grpSpPr>
        <p:grpSp>
          <p:nvGrpSpPr>
            <p:cNvPr id="21" name="Group 20"/>
            <p:cNvGrpSpPr/>
            <p:nvPr/>
          </p:nvGrpSpPr>
          <p:grpSpPr>
            <a:xfrm>
              <a:off x="1510420" y="0"/>
              <a:ext cx="1058082" cy="9254505"/>
              <a:chOff x="4351222" y="-515942"/>
              <a:chExt cx="929936" cy="808132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351222" y="7173509"/>
                <a:ext cx="920646" cy="391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Least Mitigation</a:t>
                </a:r>
                <a:endParaRPr 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420153" y="-515942"/>
                <a:ext cx="861005" cy="353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Most </a:t>
                </a:r>
              </a:p>
              <a:p>
                <a:pPr algn="ctr"/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Mitigation</a:t>
                </a:r>
                <a:endParaRPr 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7"/>
            <a:srcRect l="88015" t="9488" r="7933" b="12849"/>
            <a:stretch/>
          </p:blipFill>
          <p:spPr>
            <a:xfrm>
              <a:off x="1834776" y="460188"/>
              <a:ext cx="854636" cy="8360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650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Najeeb Halabi</dc:creator>
  <cp:lastModifiedBy>Najeeb Halabi</cp:lastModifiedBy>
  <cp:revision>1</cp:revision>
  <dcterms:created xsi:type="dcterms:W3CDTF">2020-08-09T19:57:09Z</dcterms:created>
  <dcterms:modified xsi:type="dcterms:W3CDTF">2020-08-09T19:58:15Z</dcterms:modified>
</cp:coreProperties>
</file>