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40538" cy="36004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9" autoAdjust="0"/>
    <p:restoredTop sz="94660"/>
  </p:normalViewPr>
  <p:slideViewPr>
    <p:cSldViewPr snapToGrid="0">
      <p:cViewPr>
        <p:scale>
          <a:sx n="170" d="100"/>
          <a:sy n="170" d="100"/>
        </p:scale>
        <p:origin x="1059" y="55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5067" y="589241"/>
            <a:ext cx="513040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5067" y="1891070"/>
            <a:ext cx="5130404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58BD2-0DD4-4AEF-9232-4EF7210E7591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68AB0-A2E7-4C6D-9AAF-4F0E3B0A4D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942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58BD2-0DD4-4AEF-9232-4EF7210E7591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68AB0-A2E7-4C6D-9AAF-4F0E3B0A4D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487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895260" y="191691"/>
            <a:ext cx="1474991" cy="305121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0287" y="191691"/>
            <a:ext cx="4339466" cy="305121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58BD2-0DD4-4AEF-9232-4EF7210E7591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68AB0-A2E7-4C6D-9AAF-4F0E3B0A4D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689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58BD2-0DD4-4AEF-9232-4EF7210E7591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68AB0-A2E7-4C6D-9AAF-4F0E3B0A4D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399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724" y="897613"/>
            <a:ext cx="5899964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6724" y="2409468"/>
            <a:ext cx="5899964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58BD2-0DD4-4AEF-9232-4EF7210E7591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68AB0-A2E7-4C6D-9AAF-4F0E3B0A4D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248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0287" y="958453"/>
            <a:ext cx="2907229" cy="228445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63022" y="958453"/>
            <a:ext cx="2907229" cy="228445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58BD2-0DD4-4AEF-9232-4EF7210E7591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68AB0-A2E7-4C6D-9AAF-4F0E3B0A4D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378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178" y="191691"/>
            <a:ext cx="5899964" cy="69592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178" y="882610"/>
            <a:ext cx="289386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178" y="1315164"/>
            <a:ext cx="2893868" cy="193440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63022" y="882610"/>
            <a:ext cx="290812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63022" y="1315164"/>
            <a:ext cx="2908120" cy="193440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58BD2-0DD4-4AEF-9232-4EF7210E7591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68AB0-A2E7-4C6D-9AAF-4F0E3B0A4D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648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58BD2-0DD4-4AEF-9232-4EF7210E7591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68AB0-A2E7-4C6D-9AAF-4F0E3B0A4D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697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58BD2-0DD4-4AEF-9232-4EF7210E7591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68AB0-A2E7-4C6D-9AAF-4F0E3B0A4D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792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178" y="240030"/>
            <a:ext cx="2206251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08120" y="518398"/>
            <a:ext cx="346302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1178" y="1080135"/>
            <a:ext cx="2206251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58BD2-0DD4-4AEF-9232-4EF7210E7591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68AB0-A2E7-4C6D-9AAF-4F0E3B0A4D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926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178" y="240030"/>
            <a:ext cx="2206251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08120" y="518398"/>
            <a:ext cx="346302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1178" y="1080135"/>
            <a:ext cx="2206251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58BD2-0DD4-4AEF-9232-4EF7210E7591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68AB0-A2E7-4C6D-9AAF-4F0E3B0A4D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135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0287" y="191691"/>
            <a:ext cx="5899964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0287" y="958453"/>
            <a:ext cx="5899964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0287" y="3337084"/>
            <a:ext cx="1539121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358BD2-0DD4-4AEF-9232-4EF7210E7591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65928" y="3337084"/>
            <a:ext cx="230868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31130" y="3337084"/>
            <a:ext cx="1539121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D68AB0-A2E7-4C6D-9AAF-4F0E3B0A4D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889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265" y="180510"/>
            <a:ext cx="6284301" cy="320761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16200000">
            <a:off x="-875867" y="1118585"/>
            <a:ext cx="2159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Confirmed Cases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0063" y="19634"/>
            <a:ext cx="6206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Countries with at least 500 cases sorted from best exponential fit to worst, May 22, 2020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21584" y="3348164"/>
            <a:ext cx="13524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Time (days)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29884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24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Najeeb Halabi</dc:creator>
  <cp:lastModifiedBy>Najeeb Halabi</cp:lastModifiedBy>
  <cp:revision>1</cp:revision>
  <dcterms:created xsi:type="dcterms:W3CDTF">2020-08-09T19:54:36Z</dcterms:created>
  <dcterms:modified xsi:type="dcterms:W3CDTF">2020-08-09T19:55:47Z</dcterms:modified>
</cp:coreProperties>
</file>