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7199313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02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060529"/>
            <a:ext cx="6119416" cy="2256061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403592"/>
            <a:ext cx="5399485" cy="1564542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2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7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45009"/>
            <a:ext cx="1552352" cy="549164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45009"/>
            <a:ext cx="4567064" cy="549164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2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7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615546"/>
            <a:ext cx="6209407" cy="2695572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336619"/>
            <a:ext cx="6209407" cy="141753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7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725046"/>
            <a:ext cx="3059708" cy="4111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725046"/>
            <a:ext cx="3059708" cy="4111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3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45011"/>
            <a:ext cx="6209407" cy="12525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588543"/>
            <a:ext cx="3045646" cy="77852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367064"/>
            <a:ext cx="3045646" cy="34815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588543"/>
            <a:ext cx="3060646" cy="77852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367064"/>
            <a:ext cx="3060646" cy="34815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5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5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95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32012"/>
            <a:ext cx="2321966" cy="1512041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933027"/>
            <a:ext cx="3644652" cy="4605124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1944052"/>
            <a:ext cx="2321966" cy="3601598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0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32012"/>
            <a:ext cx="2321966" cy="1512041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933027"/>
            <a:ext cx="3644652" cy="4605124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1944052"/>
            <a:ext cx="2321966" cy="3601598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8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45011"/>
            <a:ext cx="6209407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725046"/>
            <a:ext cx="6209407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006164"/>
            <a:ext cx="161984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38929-DB65-4EB1-8437-F2B9F2F3B58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006164"/>
            <a:ext cx="2429768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006164"/>
            <a:ext cx="161984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66728-B3BB-449A-AFF1-0F74DA79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8001" t="3667" r="7230" b="4071"/>
          <a:stretch/>
        </p:blipFill>
        <p:spPr>
          <a:xfrm>
            <a:off x="703237" y="570801"/>
            <a:ext cx="5773004" cy="48995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46929" y="5351381"/>
            <a:ext cx="614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504" y="2858603"/>
            <a:ext cx="369332" cy="6687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4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Najeeb Halabi</dc:creator>
  <cp:lastModifiedBy>Najeeb Halabi</cp:lastModifiedBy>
  <cp:revision>1</cp:revision>
  <dcterms:created xsi:type="dcterms:W3CDTF">2020-08-09T20:04:41Z</dcterms:created>
  <dcterms:modified xsi:type="dcterms:W3CDTF">2020-08-09T20:06:30Z</dcterms:modified>
</cp:coreProperties>
</file>