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8640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89" d="100"/>
          <a:sy n="89" d="100"/>
        </p:scale>
        <p:origin x="280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14125"/>
            <a:ext cx="5829300" cy="300826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538401"/>
            <a:ext cx="5143500" cy="2086184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11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6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60041"/>
            <a:ext cx="1478756" cy="73226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60041"/>
            <a:ext cx="4350544" cy="732264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77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7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154193"/>
            <a:ext cx="5915025" cy="359431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5782513"/>
            <a:ext cx="5915025" cy="189016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7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300203"/>
            <a:ext cx="2914650" cy="54824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300203"/>
            <a:ext cx="2914650" cy="54824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60043"/>
            <a:ext cx="5915025" cy="16701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118188"/>
            <a:ext cx="2901255" cy="103809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156278"/>
            <a:ext cx="2901255" cy="464241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118188"/>
            <a:ext cx="2915543" cy="103809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156278"/>
            <a:ext cx="2915543" cy="464241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67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37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0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76051"/>
            <a:ext cx="2211884" cy="201617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244112"/>
            <a:ext cx="3471863" cy="61405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592229"/>
            <a:ext cx="2211884" cy="480242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59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76051"/>
            <a:ext cx="2211884" cy="201617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244112"/>
            <a:ext cx="3471863" cy="614054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592229"/>
            <a:ext cx="2211884" cy="480242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27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60043"/>
            <a:ext cx="5915025" cy="1670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300203"/>
            <a:ext cx="5915025" cy="5482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008709"/>
            <a:ext cx="1543050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2A9EE-F808-4873-BC9A-B463748B4536}" type="datetimeFigureOut">
              <a:rPr lang="en-US" smtClean="0"/>
              <a:t>8/9/2020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008709"/>
            <a:ext cx="2314575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008709"/>
            <a:ext cx="1543050" cy="460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B18BE-0E8A-4DC2-8131-EA080A1D0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6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80" y="216210"/>
            <a:ext cx="3669249" cy="4572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-932932" y="1886905"/>
            <a:ext cx="2159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Correlation Coefficient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8846" y="4705501"/>
            <a:ext cx="2097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p-value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(-1*log10(p-value))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428507"/>
              </p:ext>
            </p:extLst>
          </p:nvPr>
        </p:nvGraphicFramePr>
        <p:xfrm>
          <a:off x="3938588" y="277839"/>
          <a:ext cx="2847975" cy="4677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4" imgW="6581566" imgH="10806122" progId="Excel.Sheet.12">
                  <p:embed/>
                </p:oleObj>
              </mc:Choice>
              <mc:Fallback>
                <p:oleObj name="Worksheet" r:id="rId4" imgW="6581566" imgH="10806122" progId="Excel.Sheet.12">
                  <p:embed/>
                  <p:pic>
                    <p:nvPicPr>
                      <p:cNvPr id="20" name="Object 1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38588" y="277839"/>
                        <a:ext cx="2847975" cy="4677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616" y="5049132"/>
            <a:ext cx="6703384" cy="27892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07622" y="7805817"/>
            <a:ext cx="10499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Indicator Value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330852" y="6210379"/>
            <a:ext cx="10499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nrmse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490" y="70650"/>
            <a:ext cx="277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4597" y="86061"/>
            <a:ext cx="277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774579"/>
            <a:ext cx="277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5550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12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Worksheet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Najeeb Halabi</dc:creator>
  <cp:lastModifiedBy>Najeeb Halabi</cp:lastModifiedBy>
  <cp:revision>1</cp:revision>
  <dcterms:created xsi:type="dcterms:W3CDTF">2020-08-09T20:02:23Z</dcterms:created>
  <dcterms:modified xsi:type="dcterms:W3CDTF">2020-08-09T20:03:44Z</dcterms:modified>
</cp:coreProperties>
</file>