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</p:sldIdLst>
  <p:sldSz cx="5400675" cy="36004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207" autoAdjust="0"/>
    <p:restoredTop sz="94660"/>
  </p:normalViewPr>
  <p:slideViewPr>
    <p:cSldViewPr snapToGrid="0">
      <p:cViewPr varScale="1">
        <p:scale>
          <a:sx n="211" d="100"/>
          <a:sy n="211" d="100"/>
        </p:scale>
        <p:origin x="1518" y="8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5B96B-9D83-4F24-B683-673BA0BB1C83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461FD-8D5C-4302-8182-AE776ED91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884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5B96B-9D83-4F24-B683-673BA0BB1C83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461FD-8D5C-4302-8182-AE776ED91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912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5B96B-9D83-4F24-B683-673BA0BB1C83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461FD-8D5C-4302-8182-AE776ED91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797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5B96B-9D83-4F24-B683-673BA0BB1C83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461FD-8D5C-4302-8182-AE776ED91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441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5B96B-9D83-4F24-B683-673BA0BB1C83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461FD-8D5C-4302-8182-AE776ED91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763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5B96B-9D83-4F24-B683-673BA0BB1C83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461FD-8D5C-4302-8182-AE776ED91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515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5B96B-9D83-4F24-B683-673BA0BB1C83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461FD-8D5C-4302-8182-AE776ED91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964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5B96B-9D83-4F24-B683-673BA0BB1C83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461FD-8D5C-4302-8182-AE776ED91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516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5B96B-9D83-4F24-B683-673BA0BB1C83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461FD-8D5C-4302-8182-AE776ED91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64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5B96B-9D83-4F24-B683-673BA0BB1C83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461FD-8D5C-4302-8182-AE776ED91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255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5B96B-9D83-4F24-B683-673BA0BB1C83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461FD-8D5C-4302-8182-AE776ED91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045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F5B96B-9D83-4F24-B683-673BA0BB1C83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461FD-8D5C-4302-8182-AE776ED91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750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10021" t="6098" r="1312"/>
          <a:stretch/>
        </p:blipFill>
        <p:spPr>
          <a:xfrm>
            <a:off x="87065" y="251889"/>
            <a:ext cx="5241274" cy="2978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1440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Najeeb Halabi</dc:creator>
  <cp:lastModifiedBy>Najeeb Halabi</cp:lastModifiedBy>
  <cp:revision>1</cp:revision>
  <dcterms:created xsi:type="dcterms:W3CDTF">2020-08-09T19:59:45Z</dcterms:created>
  <dcterms:modified xsi:type="dcterms:W3CDTF">2020-08-09T20:01:15Z</dcterms:modified>
</cp:coreProperties>
</file>