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2JnZeRylLRsajaNlwJhhYYPbh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>
        <p:guide orient="horz" pos="9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O:\Schoknecht\MyWorkArea_schoki\Image_210603_BaW_READY_1_HSP90_class A_AZ3_5_6_M_HEK_1_2_3_4_AZ1_2_4_JJ_1_2_3.png"/>
          <p:cNvPicPr preferRelativeResize="0"/>
          <p:nvPr/>
        </p:nvPicPr>
        <p:blipFill rotWithShape="1">
          <a:blip r:embed="rId3">
            <a:alphaModFix/>
          </a:blip>
          <a:srcRect l="23300" t="8062" r="3039" b="11222"/>
          <a:stretch/>
        </p:blipFill>
        <p:spPr>
          <a:xfrm>
            <a:off x="578273" y="1875034"/>
            <a:ext cx="3850854" cy="34211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461823" y="1379627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72485" y="836712"/>
            <a:ext cx="2681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HSP90 - alpha 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501430" y="2714915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kDa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 rot="-5400000">
            <a:off x="4446000" y="2738386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 descr="O:\Schoknecht\MyWorkArea_schoki\Image_210602_Hsp90_alpha_Total_Protein_AZ3_5_6_M_HEK_1_2_3_4_AZ1_2_4_JJ_1_2_3_OL1.png"/>
          <p:cNvPicPr preferRelativeResize="0"/>
          <p:nvPr/>
        </p:nvPicPr>
        <p:blipFill rotWithShape="1">
          <a:blip r:embed="rId4">
            <a:alphaModFix/>
          </a:blip>
          <a:srcRect l="1138" t="3037" r="22026" b="3818"/>
          <a:stretch/>
        </p:blipFill>
        <p:spPr>
          <a:xfrm rot="-60000" flipH="1">
            <a:off x="5038701" y="1815294"/>
            <a:ext cx="3952698" cy="352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5088399" y="1722753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" descr="O:\Schoknecht\MyWorkArea_schoki\Image_210608_BSMB6_beta1delta_Total_Protein_AZ3_5_6_M_HEK_1_2_3_4_AZ1_2_4_JJ_1_2_3_OR 2.png"/>
          <p:cNvPicPr preferRelativeResize="0"/>
          <p:nvPr/>
        </p:nvPicPr>
        <p:blipFill rotWithShape="1">
          <a:blip r:embed="rId3">
            <a:alphaModFix/>
          </a:blip>
          <a:srcRect l="25060" t="5034" r="4416" b="7216"/>
          <a:stretch/>
        </p:blipFill>
        <p:spPr>
          <a:xfrm>
            <a:off x="5208422" y="1836225"/>
            <a:ext cx="3738068" cy="363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" descr="O:\Schoknecht\MyWorkArea_schoki\Image_210609_AZ3_5_6_M_HEK_1_2_3_4_AZ1_2_4_JJ_1_2_3_OR 2_beta_1 delta.png"/>
          <p:cNvPicPr preferRelativeResize="0"/>
          <p:nvPr/>
        </p:nvPicPr>
        <p:blipFill rotWithShape="1">
          <a:blip r:embed="rId4">
            <a:alphaModFix/>
          </a:blip>
          <a:srcRect l="25182" t="7334" r="3851" b="10043"/>
          <a:stretch/>
        </p:blipFill>
        <p:spPr>
          <a:xfrm>
            <a:off x="572485" y="1836225"/>
            <a:ext cx="3833553" cy="355894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0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348" name="Google Shape;348;p10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349" name="Google Shape;349;p10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350" name="Google Shape;350;p10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351" name="Google Shape;351;p10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52" name="Google Shape;352;p10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353" name="Google Shape;353;p10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354" name="Google Shape;354;p10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355" name="Google Shape;355;p10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356" name="Google Shape;356;p10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57" name="Google Shape;357;p10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358" name="Google Shape;358;p10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359" name="Google Shape;359;p10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360" name="Google Shape;360;p10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 txBox="1"/>
          <p:nvPr/>
        </p:nvSpPr>
        <p:spPr>
          <a:xfrm>
            <a:off x="572485" y="836712"/>
            <a:ext cx="268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PSMB6 (Beta-1 delta )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0"/>
          <p:cNvSpPr/>
          <p:nvPr/>
        </p:nvSpPr>
        <p:spPr>
          <a:xfrm rot="-5400000">
            <a:off x="4459584" y="4078598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5090180" y="1765429"/>
            <a:ext cx="3926152" cy="359437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4515014" y="4055127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kDa</a:t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9;p7">
            <a:extLst>
              <a:ext uri="{FF2B5EF4-FFF2-40B4-BE49-F238E27FC236}">
                <a16:creationId xmlns:a16="http://schemas.microsoft.com/office/drawing/2014/main" id="{B48A05AC-E809-D140-9AE0-B233CD6FF6B2}"/>
              </a:ext>
            </a:extLst>
          </p:cNvPr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</a:t>
            </a:r>
            <a:r>
              <a:rPr lang="de-D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Total Protein </a:t>
            </a: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1" descr="O:\Schoknecht\MyWorkArea_schoki\Image_210607_PSMA4_Total_Protein_AZ3_5_6_M_HEK_1_2_3_4_AZ1_2_4_JJ_1_2_3_UR4.png"/>
          <p:cNvPicPr preferRelativeResize="0"/>
          <p:nvPr/>
        </p:nvPicPr>
        <p:blipFill rotWithShape="1">
          <a:blip r:embed="rId3">
            <a:alphaModFix/>
          </a:blip>
          <a:srcRect l="24655" t="7903" r="4021" b="12075"/>
          <a:stretch/>
        </p:blipFill>
        <p:spPr>
          <a:xfrm>
            <a:off x="5215737" y="1765429"/>
            <a:ext cx="3800595" cy="362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" descr="O:\Schoknecht\MyWorkArea_schoki\Image_10608_AZ3_5_6_M_HEK_1_2_3_4_AZ1_2_4_JJ_1_2_3_OL2_alpha 4_anti mouse_neu.png"/>
          <p:cNvPicPr preferRelativeResize="0"/>
          <p:nvPr/>
        </p:nvPicPr>
        <p:blipFill rotWithShape="1">
          <a:blip r:embed="rId4">
            <a:alphaModFix/>
          </a:blip>
          <a:srcRect l="23750" t="9179" r="3832" b="10999"/>
          <a:stretch/>
        </p:blipFill>
        <p:spPr>
          <a:xfrm>
            <a:off x="572486" y="1885415"/>
            <a:ext cx="3915782" cy="357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1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376" name="Google Shape;376;p11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377" name="Google Shape;377;p11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378" name="Google Shape;378;p11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379" name="Google Shape;379;p11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80" name="Google Shape;380;p11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381" name="Google Shape;381;p11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382" name="Google Shape;382;p11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383" name="Google Shape;383;p11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384" name="Google Shape;384;p11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387" name="Google Shape;387;p11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PSMA4</a:t>
            </a:r>
            <a:endParaRPr/>
          </a:p>
        </p:txBody>
      </p:sp>
      <p:sp>
        <p:nvSpPr>
          <p:cNvPr id="390" name="Google Shape;390;p11"/>
          <p:cNvSpPr/>
          <p:nvPr/>
        </p:nvSpPr>
        <p:spPr>
          <a:xfrm rot="-5400000">
            <a:off x="4445030" y="3725873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5090180" y="1765429"/>
            <a:ext cx="3926152" cy="359437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 txBox="1"/>
          <p:nvPr/>
        </p:nvSpPr>
        <p:spPr>
          <a:xfrm>
            <a:off x="4500460" y="3702402"/>
            <a:ext cx="5902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29.5 kDa</a:t>
            </a: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9;p7">
            <a:extLst>
              <a:ext uri="{FF2B5EF4-FFF2-40B4-BE49-F238E27FC236}">
                <a16:creationId xmlns:a16="http://schemas.microsoft.com/office/drawing/2014/main" id="{17B834D0-9E75-3D44-9552-7448C466CB6B}"/>
              </a:ext>
            </a:extLst>
          </p:cNvPr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</a:t>
            </a:r>
            <a:r>
              <a:rPr lang="de-D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Total Protein </a:t>
            </a: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 descr="O:\Schoknecht\MyWorkArea_schoki\Image_210602_Hsp90_AB1_Total_Protein_AZ3_5_6_M_HEK_1_2_3_4_AZ1_2_4_JJ_1_2_3_OR2.png"/>
          <p:cNvPicPr preferRelativeResize="0"/>
          <p:nvPr/>
        </p:nvPicPr>
        <p:blipFill rotWithShape="1">
          <a:blip r:embed="rId3">
            <a:alphaModFix/>
          </a:blip>
          <a:srcRect l="2656" t="5727" r="24074" b="9374"/>
          <a:stretch/>
        </p:blipFill>
        <p:spPr>
          <a:xfrm flipH="1">
            <a:off x="5208420" y="1883300"/>
            <a:ext cx="3694177" cy="351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O:\Schoknecht\MyWorkArea_schoki\Image_210603_BaW_READY_2_HSP90_AB1_class B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3432" t="2820" r="3890" b="11534"/>
          <a:stretch/>
        </p:blipFill>
        <p:spPr>
          <a:xfrm>
            <a:off x="676252" y="1916353"/>
            <a:ext cx="3670811" cy="3350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542468" y="1766644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HSP90 - AB1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4485754" y="2737038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 kDa</a:t>
            </a:r>
            <a:endParaRPr/>
          </a:p>
        </p:txBody>
      </p:sp>
      <p:sp>
        <p:nvSpPr>
          <p:cNvPr id="137" name="Google Shape;137;p2"/>
          <p:cNvSpPr/>
          <p:nvPr/>
        </p:nvSpPr>
        <p:spPr>
          <a:xfrm rot="-5400000">
            <a:off x="4430324" y="2760509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090180" y="1815563"/>
            <a:ext cx="3926152" cy="3550341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" descr="O:\Schoknecht\MyWorkArea_schoki\Image_210602_GRP94_Total_Protein_AZ3_5_6_M_HEK_1_2_3_4_AZ1_2_4_JJ_1_2_3_UL3.png"/>
          <p:cNvPicPr preferRelativeResize="0"/>
          <p:nvPr/>
        </p:nvPicPr>
        <p:blipFill rotWithShape="1">
          <a:blip r:embed="rId3">
            <a:alphaModFix/>
          </a:blip>
          <a:srcRect l="20646" t="2997" r="1450" b="10111"/>
          <a:stretch/>
        </p:blipFill>
        <p:spPr>
          <a:xfrm rot="120000">
            <a:off x="5130879" y="1815594"/>
            <a:ext cx="3919070" cy="354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O:\Schoknecht\MyWorkArea_schoki\Image_210603_BaW_READY_3_GRP94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3069" t="3256" r="3037" b="8348"/>
          <a:stretch/>
        </p:blipFill>
        <p:spPr>
          <a:xfrm>
            <a:off x="708995" y="1939279"/>
            <a:ext cx="3595775" cy="334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GRP94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4441864" y="2651542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 kDa</a:t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 rot="-5400000">
            <a:off x="4386434" y="2675013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5090180" y="1837433"/>
            <a:ext cx="3926152" cy="3522372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 descr="O:\Schoknecht\MyWorkArea_schoki\Image_210602_14_3_3_Epsilon_Total_Protein_AZ3_5_6_M_HEK_1_2_3_4_AZ1_2_4_JJ_1_2_3_UR4.png"/>
          <p:cNvPicPr preferRelativeResize="0"/>
          <p:nvPr/>
        </p:nvPicPr>
        <p:blipFill rotWithShape="1">
          <a:blip r:embed="rId3">
            <a:alphaModFix/>
          </a:blip>
          <a:srcRect r="24760" b="12404"/>
          <a:stretch/>
        </p:blipFill>
        <p:spPr>
          <a:xfrm flipH="1">
            <a:off x="5288890" y="1752496"/>
            <a:ext cx="3675598" cy="34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 descr="O:\Schoknecht\MyWorkArea_schoki\Image_210603_BaW_READY_4_14_3_3_Epsilon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3401" t="3562" r="1639" b="12040"/>
          <a:stretch/>
        </p:blipFill>
        <p:spPr>
          <a:xfrm>
            <a:off x="572486" y="1888715"/>
            <a:ext cx="3759948" cy="334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14-3-3 Epsilon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472721" y="3724169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kDa</a:t>
            </a:r>
            <a:endParaRPr/>
          </a:p>
        </p:txBody>
      </p:sp>
      <p:sp>
        <p:nvSpPr>
          <p:cNvPr id="190" name="Google Shape;190;p4"/>
          <p:cNvSpPr/>
          <p:nvPr/>
        </p:nvSpPr>
        <p:spPr>
          <a:xfrm rot="-5400000">
            <a:off x="4417291" y="3747640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5090180" y="176542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" descr="O:\Schoknecht\MyWorkArea_schoki\Image_210602_Tubulin_alpha_Total_Protein_AZ3_5_6_M_HEK_1_2_3_4_AZ1_2_4_JJ_1_2_3_OL5.png"/>
          <p:cNvPicPr preferRelativeResize="0"/>
          <p:nvPr/>
        </p:nvPicPr>
        <p:blipFill rotWithShape="1">
          <a:blip r:embed="rId3">
            <a:alphaModFix/>
          </a:blip>
          <a:srcRect l="23230" t="3287" r="1749" b="8909"/>
          <a:stretch/>
        </p:blipFill>
        <p:spPr>
          <a:xfrm rot="-120000">
            <a:off x="5139894" y="1869741"/>
            <a:ext cx="3842452" cy="34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O:\Schoknecht\MyWorkArea_schoki\Image_210603_BaW_READY_5_Tubulin alpha_1B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6023" t="4258" r="3886" b="9938"/>
          <a:stretch/>
        </p:blipFill>
        <p:spPr>
          <a:xfrm>
            <a:off x="683568" y="1981525"/>
            <a:ext cx="3668000" cy="34059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204" name="Google Shape;204;p5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214" name="Google Shape;214;p5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215" name="Google Shape;215;p5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Tubulin alpha-1B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4370998" y="3169086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kDa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 rot="-5400000">
            <a:off x="4315568" y="3192557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5090180" y="1883300"/>
            <a:ext cx="3926152" cy="3476505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" descr="O:\Schoknecht\MyWorkArea_schoki\Image_210602_YWHAZ_Total_Protein_AZ3_5_6_M_HEK_1_2_3_4_AZ1_2_4_JJ_1_2_3_UL7.png"/>
          <p:cNvPicPr preferRelativeResize="0"/>
          <p:nvPr/>
        </p:nvPicPr>
        <p:blipFill rotWithShape="1">
          <a:blip r:embed="rId3">
            <a:alphaModFix/>
          </a:blip>
          <a:srcRect l="3324" t="5708" r="23931" b="3957"/>
          <a:stretch/>
        </p:blipFill>
        <p:spPr>
          <a:xfrm flipH="1">
            <a:off x="5201103" y="1883300"/>
            <a:ext cx="3815227" cy="341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 descr="O:\Schoknecht\MyWorkArea_schoki\Image_ 210603_BaW_READY_7_YWHAZ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3280" t="3790" r="3298" b="9644"/>
          <a:stretch/>
        </p:blipFill>
        <p:spPr>
          <a:xfrm>
            <a:off x="542468" y="1889856"/>
            <a:ext cx="3911194" cy="340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244" name="Google Shape;244;p6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YWHAZ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4506557" y="3738799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kDa</a:t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 rot="-5400000">
            <a:off x="4451127" y="3762270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5090180" y="176542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7" descr="O:\Schoknecht\MyWorkArea_schoki\Image_210602_Vimentin_Total_Protein_AZ3_5_6_M_HEK_1_2_3_4_AZ1_2_4_JJ_1_2_3_UR8.png"/>
          <p:cNvPicPr preferRelativeResize="0"/>
          <p:nvPr/>
        </p:nvPicPr>
        <p:blipFill rotWithShape="1">
          <a:blip r:embed="rId3">
            <a:alphaModFix/>
          </a:blip>
          <a:srcRect l="2728" t="5036" r="22785" b="1608"/>
          <a:stretch/>
        </p:blipFill>
        <p:spPr>
          <a:xfrm rot="-60000" flipH="1">
            <a:off x="5090900" y="1832828"/>
            <a:ext cx="3871405" cy="352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 descr="O:\Schoknecht\MyWorkArea_schoki\Image_210603_BaW_READY_8_Vimentin_AZ3_5_6_M_HEK_1_2_3_4_AZ1_2_4_JJ_1_2_3.png"/>
          <p:cNvPicPr preferRelativeResize="0"/>
          <p:nvPr/>
        </p:nvPicPr>
        <p:blipFill rotWithShape="1">
          <a:blip r:embed="rId4">
            <a:alphaModFix/>
          </a:blip>
          <a:srcRect l="23239" t="2437" r="3888" b="9454"/>
          <a:stretch/>
        </p:blipFill>
        <p:spPr>
          <a:xfrm>
            <a:off x="542468" y="1885986"/>
            <a:ext cx="3784247" cy="34738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268" name="Google Shape;268;p7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269" name="Google Shape;269;p7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272" name="Google Shape;272;p7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273" name="Google Shape;273;p7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274" name="Google Shape;274;p7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Vimentin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4463809" y="3126160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kDa</a:t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 rot="-5400000">
            <a:off x="4408379" y="3149631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5090180" y="1765429"/>
            <a:ext cx="3926152" cy="3628088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</a:t>
            </a:r>
            <a:r>
              <a:rPr lang="de-D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Total Protein </a:t>
            </a: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</a:t>
            </a:r>
            <a:endParaRPr dirty="0"/>
          </a:p>
        </p:txBody>
      </p:sp>
      <p:sp>
        <p:nvSpPr>
          <p:cNvPr id="280" name="Google Shape;280;p7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8" descr="O:\Schoknecht\MyWorkArea_schoki\Image_210608_Histon_Blot2_Total_Protein_AZ3_5_6_M_HEK_1_2_3_4_AZ1_2_4_JJ_1_2_3_OL 1.png"/>
          <p:cNvPicPr preferRelativeResize="0"/>
          <p:nvPr/>
        </p:nvPicPr>
        <p:blipFill rotWithShape="1">
          <a:blip r:embed="rId3">
            <a:alphaModFix/>
          </a:blip>
          <a:srcRect l="22841" b="9174"/>
          <a:stretch/>
        </p:blipFill>
        <p:spPr>
          <a:xfrm>
            <a:off x="5171846" y="1715438"/>
            <a:ext cx="3972154" cy="364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 descr="O:\Schoknecht\MyWorkArea_schoki\Image_210609_AZ3_5_6_M_HEK_1_2_3_4_AZ1_2_4_JJ_1_2_3_OL 1_Histon 2_Blot 4_C.png"/>
          <p:cNvPicPr preferRelativeResize="0"/>
          <p:nvPr/>
        </p:nvPicPr>
        <p:blipFill rotWithShape="1">
          <a:blip r:embed="rId4">
            <a:alphaModFix/>
          </a:blip>
          <a:srcRect l="22780" t="3629" r="6659" b="10735"/>
          <a:stretch/>
        </p:blipFill>
        <p:spPr>
          <a:xfrm>
            <a:off x="572486" y="1794352"/>
            <a:ext cx="3896133" cy="35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293" name="Google Shape;293;p8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296" name="Google Shape;296;p8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299" name="Google Shape;299;p8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00" name="Google Shape;300;p8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Histone H4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4500384" y="4444249"/>
            <a:ext cx="5036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kDa</a:t>
            </a:r>
            <a:endParaRPr/>
          </a:p>
        </p:txBody>
      </p:sp>
      <p:sp>
        <p:nvSpPr>
          <p:cNvPr id="306" name="Google Shape;306;p8"/>
          <p:cNvSpPr/>
          <p:nvPr/>
        </p:nvSpPr>
        <p:spPr>
          <a:xfrm rot="-5400000">
            <a:off x="4444954" y="4467720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>
            <a:off x="5090180" y="176542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 700 Total Protein stain</a:t>
            </a:r>
            <a:endParaRPr/>
          </a:p>
        </p:txBody>
      </p:sp>
      <p:sp>
        <p:nvSpPr>
          <p:cNvPr id="309" name="Google Shape;309;p8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9" descr="O:\Schoknecht\MyWorkArea_schoki\Image_210607_PSMbeta5_Total_Protein_AZ3_5_6_M_HEK_1_2_3_4_AZ1_2_4_JJ_1_2_3_UL3.png"/>
          <p:cNvPicPr preferRelativeResize="0"/>
          <p:nvPr/>
        </p:nvPicPr>
        <p:blipFill rotWithShape="1">
          <a:blip r:embed="rId3">
            <a:alphaModFix/>
          </a:blip>
          <a:srcRect l="22687" t="8442" r="7183" b="8248"/>
          <a:stretch/>
        </p:blipFill>
        <p:spPr>
          <a:xfrm>
            <a:off x="5215738" y="1821486"/>
            <a:ext cx="3800594" cy="334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" descr="O:\Schoknecht\MyWorkArea_schoki\210608_AZ3_5_6_M_HEK_1_2_3_4_AZ1_2_4_JJ_1_2_3_UL3_UR4_beta 5.png"/>
          <p:cNvPicPr preferRelativeResize="0"/>
          <p:nvPr/>
        </p:nvPicPr>
        <p:blipFill rotWithShape="1">
          <a:blip r:embed="rId4">
            <a:alphaModFix/>
          </a:blip>
          <a:srcRect l="22893" t="9256" r="4143" b="18528"/>
          <a:stretch/>
        </p:blipFill>
        <p:spPr>
          <a:xfrm>
            <a:off x="572486" y="1926287"/>
            <a:ext cx="3949450" cy="307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9"/>
          <p:cNvSpPr/>
          <p:nvPr/>
        </p:nvSpPr>
        <p:spPr>
          <a:xfrm>
            <a:off x="542468" y="1730069"/>
            <a:ext cx="3926152" cy="3629736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 txBox="1"/>
          <p:nvPr/>
        </p:nvSpPr>
        <p:spPr>
          <a:xfrm>
            <a:off x="380522" y="2465736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320" name="Google Shape;320;p9"/>
          <p:cNvSpPr txBox="1"/>
          <p:nvPr/>
        </p:nvSpPr>
        <p:spPr>
          <a:xfrm>
            <a:off x="378346" y="2586697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321" name="Google Shape;321;p9"/>
          <p:cNvSpPr txBox="1"/>
          <p:nvPr/>
        </p:nvSpPr>
        <p:spPr>
          <a:xfrm>
            <a:off x="416034" y="277919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  <p:sp>
        <p:nvSpPr>
          <p:cNvPr id="322" name="Google Shape;322;p9"/>
          <p:cNvSpPr txBox="1"/>
          <p:nvPr/>
        </p:nvSpPr>
        <p:spPr>
          <a:xfrm>
            <a:off x="408914" y="295487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  <p:sp>
        <p:nvSpPr>
          <p:cNvPr id="323" name="Google Shape;323;p9"/>
          <p:cNvSpPr txBox="1"/>
          <p:nvPr/>
        </p:nvSpPr>
        <p:spPr>
          <a:xfrm>
            <a:off x="409558" y="324849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324" name="Google Shape;324;p9"/>
          <p:cNvSpPr txBox="1"/>
          <p:nvPr/>
        </p:nvSpPr>
        <p:spPr>
          <a:xfrm>
            <a:off x="409621" y="3483833"/>
            <a:ext cx="32573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</a:t>
            </a:r>
            <a:endParaRPr/>
          </a:p>
        </p:txBody>
      </p:sp>
      <p:sp>
        <p:nvSpPr>
          <p:cNvPr id="325" name="Google Shape;325;p9"/>
          <p:cNvSpPr txBox="1"/>
          <p:nvPr/>
        </p:nvSpPr>
        <p:spPr>
          <a:xfrm>
            <a:off x="418499" y="3774274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326" name="Google Shape;326;p9"/>
          <p:cNvSpPr txBox="1"/>
          <p:nvPr/>
        </p:nvSpPr>
        <p:spPr>
          <a:xfrm>
            <a:off x="416034" y="4004970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327" name="Google Shape;327;p9"/>
          <p:cNvSpPr txBox="1"/>
          <p:nvPr/>
        </p:nvSpPr>
        <p:spPr>
          <a:xfrm>
            <a:off x="420917" y="4350338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328" name="Google Shape;328;p9"/>
          <p:cNvSpPr txBox="1"/>
          <p:nvPr/>
        </p:nvSpPr>
        <p:spPr>
          <a:xfrm>
            <a:off x="411803" y="4772312"/>
            <a:ext cx="3000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29" name="Google Shape;329;p9"/>
          <p:cNvSpPr txBox="1"/>
          <p:nvPr/>
        </p:nvSpPr>
        <p:spPr>
          <a:xfrm>
            <a:off x="378346" y="2204864"/>
            <a:ext cx="362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kDa</a:t>
            </a:r>
            <a:endParaRPr/>
          </a:p>
        </p:txBody>
      </p:sp>
      <p:sp>
        <p:nvSpPr>
          <p:cNvPr id="330" name="Google Shape;330;p9"/>
          <p:cNvSpPr txBox="1"/>
          <p:nvPr/>
        </p:nvSpPr>
        <p:spPr>
          <a:xfrm>
            <a:off x="683568" y="1621690"/>
            <a:ext cx="36724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         1.5   1.0   0.5  0.25         1      2      3             1      2      3                       </a:t>
            </a:r>
            <a:endParaRPr/>
          </a:p>
        </p:txBody>
      </p:sp>
      <p:sp>
        <p:nvSpPr>
          <p:cNvPr id="331" name="Google Shape;331;p9"/>
          <p:cNvSpPr txBox="1"/>
          <p:nvPr/>
        </p:nvSpPr>
        <p:spPr>
          <a:xfrm>
            <a:off x="1331640" y="139066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 293</a:t>
            </a:r>
            <a:endParaRPr/>
          </a:p>
        </p:txBody>
      </p:sp>
      <p:sp>
        <p:nvSpPr>
          <p:cNvPr id="332" name="Google Shape;332;p9"/>
          <p:cNvSpPr txBox="1"/>
          <p:nvPr/>
        </p:nvSpPr>
        <p:spPr>
          <a:xfrm>
            <a:off x="3369809" y="13796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Ad26.COV2.S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572485" y="836712"/>
            <a:ext cx="2681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PSMB5 – MB1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"/>
          <p:cNvSpPr/>
          <p:nvPr/>
        </p:nvSpPr>
        <p:spPr>
          <a:xfrm rot="-5400000">
            <a:off x="4459584" y="4078598"/>
            <a:ext cx="72000" cy="180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5090180" y="1821485"/>
            <a:ext cx="3926152" cy="3263699"/>
          </a:xfrm>
          <a:prstGeom prst="rect">
            <a:avLst/>
          </a:prstGeom>
          <a:noFill/>
          <a:ln w="209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4515014" y="4055127"/>
            <a:ext cx="5902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22.3 kDa</a:t>
            </a:r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179512" y="5229200"/>
            <a:ext cx="9001000" cy="6480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192437" y="1830924"/>
            <a:ext cx="9001000" cy="7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2461822" y="1196752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ChAdOx1 nCoV-19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9;p7">
            <a:extLst>
              <a:ext uri="{FF2B5EF4-FFF2-40B4-BE49-F238E27FC236}">
                <a16:creationId xmlns:a16="http://schemas.microsoft.com/office/drawing/2014/main" id="{0EF91EDE-01E2-C940-9D2D-8565C7C53752}"/>
              </a:ext>
            </a:extLst>
          </p:cNvPr>
          <p:cNvSpPr txBox="1"/>
          <p:nvPr/>
        </p:nvSpPr>
        <p:spPr>
          <a:xfrm>
            <a:off x="6012160" y="1377343"/>
            <a:ext cx="23042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Revert</a:t>
            </a:r>
            <a:r>
              <a:rPr lang="de-D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Total Protein </a:t>
            </a:r>
            <a:r>
              <a:rPr lang="de-DE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Macintosh PowerPoint</Application>
  <PresentationFormat>On-screen Show (4:3)</PresentationFormat>
  <Paragraphs>198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Reder</dc:creator>
  <cp:lastModifiedBy>Stephan Michalik</cp:lastModifiedBy>
  <cp:revision>1</cp:revision>
  <dcterms:created xsi:type="dcterms:W3CDTF">2021-06-03T13:42:35Z</dcterms:created>
  <dcterms:modified xsi:type="dcterms:W3CDTF">2021-07-19T13:33:14Z</dcterms:modified>
</cp:coreProperties>
</file>