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3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50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6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42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3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75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9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D20C-7048-4E44-8C5B-CE6F913471F6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B45FE3F2-7418-0B78-7AB2-11D632417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15831" r="45702" b="49339"/>
          <a:stretch>
            <a:fillRect/>
          </a:stretch>
        </p:blipFill>
        <p:spPr bwMode="auto">
          <a:xfrm>
            <a:off x="1404940" y="691246"/>
            <a:ext cx="2979468" cy="20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7">
            <a:extLst>
              <a:ext uri="{FF2B5EF4-FFF2-40B4-BE49-F238E27FC236}">
                <a16:creationId xmlns:a16="http://schemas.microsoft.com/office/drawing/2014/main" id="{AA5ADA74-C7F3-BC9D-6307-F4EFE6F9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5" y="172722"/>
            <a:ext cx="3176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Fig.1c</a:t>
            </a:r>
            <a:endParaRPr lang="zh-CN" altLang="en-US"/>
          </a:p>
        </p:txBody>
      </p:sp>
      <p:sp>
        <p:nvSpPr>
          <p:cNvPr id="12" name="文本框 17">
            <a:extLst>
              <a:ext uri="{FF2B5EF4-FFF2-40B4-BE49-F238E27FC236}">
                <a16:creationId xmlns:a16="http://schemas.microsoft.com/office/drawing/2014/main" id="{AB56C4DB-473E-8672-FA28-946BA4F6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830" y="1323050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E954EA87-4717-378C-6B82-9D9007D6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830" y="1810796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CF3D771-E1C5-6BBD-D73C-7B1DF2DAC9F6}"/>
              </a:ext>
            </a:extLst>
          </p:cNvPr>
          <p:cNvGrpSpPr/>
          <p:nvPr/>
        </p:nvGrpSpPr>
        <p:grpSpPr>
          <a:xfrm>
            <a:off x="848093" y="691246"/>
            <a:ext cx="1514445" cy="1537358"/>
            <a:chOff x="171818" y="691246"/>
            <a:chExt cx="1514445" cy="1537358"/>
          </a:xfrm>
        </p:grpSpPr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8BCA7900-ECEB-7DAE-D7B8-EB3B464E2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18" y="691246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7" name="文本框 17">
              <a:extLst>
                <a:ext uri="{FF2B5EF4-FFF2-40B4-BE49-F238E27FC236}">
                  <a16:creationId xmlns:a16="http://schemas.microsoft.com/office/drawing/2014/main" id="{0A92965D-3470-E9CD-FA1C-3C9BCE233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80" y="139688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D55F50BB-11E3-D0FC-D3C8-8508A49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18626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4794EA3D-D09E-669D-C865-C45563C5B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4689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1429D6F3-D7DE-6291-5D09-3DCFA346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89005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475715CB-22ED-5713-68CA-EE057BDD5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97116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62FCE52C-EB08-F514-07B9-3076A3E4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5" y="3002315"/>
            <a:ext cx="336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Fig.1d</a:t>
            </a:r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EA69326-15CD-3439-2944-9F6F9CD4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8" r="1513" b="4554"/>
          <a:stretch/>
        </p:blipFill>
        <p:spPr>
          <a:xfrm>
            <a:off x="1404940" y="3400148"/>
            <a:ext cx="3136125" cy="29971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ABE8B60-EAD0-29FC-FF2E-4A64568E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40" y="3858381"/>
            <a:ext cx="1319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kDa</a:t>
            </a:r>
            <a:endParaRPr lang="zh-CN" altLang="en-US" b="1"/>
          </a:p>
        </p:txBody>
      </p:sp>
      <p:sp>
        <p:nvSpPr>
          <p:cNvPr id="19" name="文本框 17">
            <a:extLst>
              <a:ext uri="{FF2B5EF4-FFF2-40B4-BE49-F238E27FC236}">
                <a16:creationId xmlns:a16="http://schemas.microsoft.com/office/drawing/2014/main" id="{C24CC370-B338-F18F-F3F2-CF27A3CC9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539" y="4483054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40</a:t>
            </a:r>
            <a:endParaRPr lang="zh-CN" altLang="en-US" sz="1600" b="1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D773F141-7ED5-2552-D8AD-24F28833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315293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55</a:t>
            </a:r>
            <a:endParaRPr lang="zh-CN" altLang="en-US" sz="1600" b="1"/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96C0794A-E4B0-C454-037C-57B2845C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675911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35</a:t>
            </a:r>
            <a:endParaRPr lang="zh-CN" altLang="en-US" sz="1600" b="1"/>
          </a:p>
        </p:txBody>
      </p:sp>
      <p:sp>
        <p:nvSpPr>
          <p:cNvPr id="22" name="文本框 17">
            <a:extLst>
              <a:ext uri="{FF2B5EF4-FFF2-40B4-BE49-F238E27FC236}">
                <a16:creationId xmlns:a16="http://schemas.microsoft.com/office/drawing/2014/main" id="{E05F139E-778A-ECA5-5EFB-C8E3B7B84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866673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25</a:t>
            </a:r>
            <a:endParaRPr lang="zh-CN" altLang="en-US" sz="1600" b="1"/>
          </a:p>
        </p:txBody>
      </p:sp>
      <p:sp>
        <p:nvSpPr>
          <p:cNvPr id="23" name="文本框 17">
            <a:extLst>
              <a:ext uri="{FF2B5EF4-FFF2-40B4-BE49-F238E27FC236}">
                <a16:creationId xmlns:a16="http://schemas.microsoft.com/office/drawing/2014/main" id="{68957DC9-ADF4-7383-5CB1-53365B34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138304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70</a:t>
            </a:r>
            <a:endParaRPr lang="zh-CN" altLang="en-US" sz="1600" b="1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35A966-8233-E285-0FC9-088CCB946389}"/>
              </a:ext>
            </a:extLst>
          </p:cNvPr>
          <p:cNvSpPr/>
          <p:nvPr/>
        </p:nvSpPr>
        <p:spPr>
          <a:xfrm>
            <a:off x="2076904" y="1323050"/>
            <a:ext cx="4095294" cy="32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8E5FB53-D92E-431B-954A-959AB0E1BCE9}"/>
              </a:ext>
            </a:extLst>
          </p:cNvPr>
          <p:cNvSpPr/>
          <p:nvPr/>
        </p:nvSpPr>
        <p:spPr>
          <a:xfrm>
            <a:off x="2076904" y="1793168"/>
            <a:ext cx="4095294" cy="32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63E6D34-FE00-B9A9-60FE-5FEB6054E331}"/>
              </a:ext>
            </a:extLst>
          </p:cNvPr>
          <p:cNvSpPr/>
          <p:nvPr/>
        </p:nvSpPr>
        <p:spPr>
          <a:xfrm>
            <a:off x="1764955" y="4459407"/>
            <a:ext cx="4356000" cy="32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BC8D1B0-E514-6ED2-C500-704DB71E4FF0}"/>
              </a:ext>
            </a:extLst>
          </p:cNvPr>
          <p:cNvSpPr/>
          <p:nvPr/>
        </p:nvSpPr>
        <p:spPr>
          <a:xfrm>
            <a:off x="1753722" y="4859470"/>
            <a:ext cx="4356000" cy="427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17">
            <a:extLst>
              <a:ext uri="{FF2B5EF4-FFF2-40B4-BE49-F238E27FC236}">
                <a16:creationId xmlns:a16="http://schemas.microsoft.com/office/drawing/2014/main" id="{2470ED9B-09FE-709D-57F7-646977B8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42" y="4450937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BE58809F-1FAE-A47D-F956-522CE52B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42" y="4938683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</p:spTree>
    <p:extLst>
      <p:ext uri="{BB962C8B-B14F-4D97-AF65-F5344CB8AC3E}">
        <p14:creationId xmlns:p14="http://schemas.microsoft.com/office/powerpoint/2010/main" val="328600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9CBAD4F-5577-3F5B-1490-372B078F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060"/>
          <a:stretch>
            <a:fillRect/>
          </a:stretch>
        </p:blipFill>
        <p:spPr>
          <a:xfrm>
            <a:off x="2038360" y="4663123"/>
            <a:ext cx="2714615" cy="3291401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AE02FC48-6568-67E7-4B2D-6EE0852A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17" y="162584"/>
            <a:ext cx="4387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Fig.1e</a:t>
            </a:r>
            <a:endParaRPr lang="zh-CN" altLang="en-US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E810613D-95B1-389A-2B3E-06723515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17" y="4279778"/>
            <a:ext cx="3560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Fig.1f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3EF89E-9858-6B4A-6C47-ED0CF294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802"/>
          <a:stretch>
            <a:fillRect/>
          </a:stretch>
        </p:blipFill>
        <p:spPr>
          <a:xfrm>
            <a:off x="1787063" y="641327"/>
            <a:ext cx="2839833" cy="3291401"/>
          </a:xfrm>
          <a:prstGeom prst="rect">
            <a:avLst/>
          </a:prstGeom>
        </p:spPr>
      </p:pic>
      <p:sp>
        <p:nvSpPr>
          <p:cNvPr id="6" name="文本框 17">
            <a:extLst>
              <a:ext uri="{FF2B5EF4-FFF2-40B4-BE49-F238E27FC236}">
                <a16:creationId xmlns:a16="http://schemas.microsoft.com/office/drawing/2014/main" id="{AADAD6FE-4A22-9019-40CB-1E1DB666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59" y="1693805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0BA94F38-A95C-3F66-FDCE-8BB4B5FE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26" y="2374458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28FF26C-F37D-339F-11AF-C54519CA6DA4}"/>
              </a:ext>
            </a:extLst>
          </p:cNvPr>
          <p:cNvGrpSpPr/>
          <p:nvPr/>
        </p:nvGrpSpPr>
        <p:grpSpPr>
          <a:xfrm>
            <a:off x="4625232" y="839949"/>
            <a:ext cx="1347534" cy="1980040"/>
            <a:chOff x="338729" y="553363"/>
            <a:chExt cx="1347534" cy="198004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1A71219-ADD1-299F-6B34-B3859758E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29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C8764D1D-CF2B-28A0-5FFD-F369C7F4D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80" y="150574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id="{93A47476-9918-9DDA-6FFC-9FB75649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18626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1767C740-0854-073D-1A99-518370539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87186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02ED4D7-51DA-8714-4007-63285D96F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219484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23" name="文本框 17">
              <a:extLst>
                <a:ext uri="{FF2B5EF4-FFF2-40B4-BE49-F238E27FC236}">
                  <a16:creationId xmlns:a16="http://schemas.microsoft.com/office/drawing/2014/main" id="{75C687D2-6C26-53A9-F2DC-96581E0CA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9134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32FF86F-86ED-8092-B7DE-262C898356A7}"/>
              </a:ext>
            </a:extLst>
          </p:cNvPr>
          <p:cNvSpPr/>
          <p:nvPr/>
        </p:nvSpPr>
        <p:spPr>
          <a:xfrm>
            <a:off x="1729721" y="1673708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D7BD36-A309-910B-9DCF-435DD7451285}"/>
              </a:ext>
            </a:extLst>
          </p:cNvPr>
          <p:cNvSpPr/>
          <p:nvPr/>
        </p:nvSpPr>
        <p:spPr>
          <a:xfrm>
            <a:off x="1729721" y="2385138"/>
            <a:ext cx="2380997" cy="369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E97F98D-81B3-362C-234E-6D9A16F5353B}"/>
              </a:ext>
            </a:extLst>
          </p:cNvPr>
          <p:cNvGrpSpPr/>
          <p:nvPr/>
        </p:nvGrpSpPr>
        <p:grpSpPr>
          <a:xfrm>
            <a:off x="1496721" y="4820431"/>
            <a:ext cx="1478160" cy="1980040"/>
            <a:chOff x="208103" y="553363"/>
            <a:chExt cx="1478160" cy="198004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4540200-FE4F-5ABE-42F5-4BD1037B2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03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28" name="文本框 17">
              <a:extLst>
                <a:ext uri="{FF2B5EF4-FFF2-40B4-BE49-F238E27FC236}">
                  <a16:creationId xmlns:a16="http://schemas.microsoft.com/office/drawing/2014/main" id="{8ED0FE4D-AD54-88D6-A38D-51D276B2A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80" y="150574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9" name="文本框 17">
              <a:extLst>
                <a:ext uri="{FF2B5EF4-FFF2-40B4-BE49-F238E27FC236}">
                  <a16:creationId xmlns:a16="http://schemas.microsoft.com/office/drawing/2014/main" id="{1DAC56A4-EFBF-C1EB-C4CD-A57FFAECA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18626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30" name="文本框 17">
              <a:extLst>
                <a:ext uri="{FF2B5EF4-FFF2-40B4-BE49-F238E27FC236}">
                  <a16:creationId xmlns:a16="http://schemas.microsoft.com/office/drawing/2014/main" id="{BEC4A4CC-2763-75D6-3AC0-79EED7327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87186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31" name="文本框 17">
              <a:extLst>
                <a:ext uri="{FF2B5EF4-FFF2-40B4-BE49-F238E27FC236}">
                  <a16:creationId xmlns:a16="http://schemas.microsoft.com/office/drawing/2014/main" id="{7C503C83-1EDC-78A4-D9E3-62F93CFA3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219484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32" name="文本框 17">
              <a:extLst>
                <a:ext uri="{FF2B5EF4-FFF2-40B4-BE49-F238E27FC236}">
                  <a16:creationId xmlns:a16="http://schemas.microsoft.com/office/drawing/2014/main" id="{890679DB-55C7-1F0D-F8E5-08F5BCC4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9134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33" name="文本框 17">
            <a:extLst>
              <a:ext uri="{FF2B5EF4-FFF2-40B4-BE49-F238E27FC236}">
                <a16:creationId xmlns:a16="http://schemas.microsoft.com/office/drawing/2014/main" id="{45D2A499-0CF0-A67F-DE3A-B2EB74EE4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88" y="5674124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2C7A834-D76F-1EBD-F201-3DA14507A294}"/>
              </a:ext>
            </a:extLst>
          </p:cNvPr>
          <p:cNvSpPr/>
          <p:nvPr/>
        </p:nvSpPr>
        <p:spPr>
          <a:xfrm>
            <a:off x="2564291" y="5643347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5CC58EC-2852-9A4E-92C2-19DB14F42706}"/>
              </a:ext>
            </a:extLst>
          </p:cNvPr>
          <p:cNvSpPr/>
          <p:nvPr/>
        </p:nvSpPr>
        <p:spPr>
          <a:xfrm>
            <a:off x="2564291" y="6336110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928C3FFE-2875-9E60-204A-DDF2C2DA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88" y="6345122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</p:spTree>
    <p:extLst>
      <p:ext uri="{BB962C8B-B14F-4D97-AF65-F5344CB8AC3E}">
        <p14:creationId xmlns:p14="http://schemas.microsoft.com/office/powerpoint/2010/main" val="21811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97E6443-C471-C501-EEF6-C2204B62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8" y="534441"/>
            <a:ext cx="4597805" cy="25315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12881E-16BF-24FB-FD4B-B0E93326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8" y="3372949"/>
            <a:ext cx="4633740" cy="24950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5D202EB-9E95-145C-C4FF-F8574DF6CABA}"/>
              </a:ext>
            </a:extLst>
          </p:cNvPr>
          <p:cNvSpPr txBox="1"/>
          <p:nvPr/>
        </p:nvSpPr>
        <p:spPr>
          <a:xfrm>
            <a:off x="74996" y="119317"/>
            <a:ext cx="46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Full unedited blot for Fig.3i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BC3C15-A980-1E5F-1225-8987583652BF}"/>
              </a:ext>
            </a:extLst>
          </p:cNvPr>
          <p:cNvSpPr txBox="1"/>
          <p:nvPr/>
        </p:nvSpPr>
        <p:spPr>
          <a:xfrm>
            <a:off x="5322222" y="1308105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pAKT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B50194-C99B-099D-DEF2-BFA52FD94FD4}"/>
              </a:ext>
            </a:extLst>
          </p:cNvPr>
          <p:cNvSpPr txBox="1"/>
          <p:nvPr/>
        </p:nvSpPr>
        <p:spPr>
          <a:xfrm>
            <a:off x="5271773" y="4037850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4CD7608-3254-5539-DECB-2A1D576F4265}"/>
              </a:ext>
            </a:extLst>
          </p:cNvPr>
          <p:cNvGrpSpPr/>
          <p:nvPr/>
        </p:nvGrpSpPr>
        <p:grpSpPr>
          <a:xfrm>
            <a:off x="144352" y="810197"/>
            <a:ext cx="1441874" cy="1297872"/>
            <a:chOff x="244388" y="553363"/>
            <a:chExt cx="1441874" cy="129787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D71408D-C964-CBA6-F501-7A1064D5E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40" name="文本框 17">
              <a:extLst>
                <a:ext uri="{FF2B5EF4-FFF2-40B4-BE49-F238E27FC236}">
                  <a16:creationId xmlns:a16="http://schemas.microsoft.com/office/drawing/2014/main" id="{CCA077B2-DCB3-D0CC-0614-5A20D9429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41" name="文本框 17">
              <a:extLst>
                <a:ext uri="{FF2B5EF4-FFF2-40B4-BE49-F238E27FC236}">
                  <a16:creationId xmlns:a16="http://schemas.microsoft.com/office/drawing/2014/main" id="{140B64CA-643D-6FB6-B016-A7505FAB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42" name="文本框 17">
              <a:extLst>
                <a:ext uri="{FF2B5EF4-FFF2-40B4-BE49-F238E27FC236}">
                  <a16:creationId xmlns:a16="http://schemas.microsoft.com/office/drawing/2014/main" id="{D0F69E1F-C794-99B1-D055-2E96083D6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43" name="文本框 17">
              <a:extLst>
                <a:ext uri="{FF2B5EF4-FFF2-40B4-BE49-F238E27FC236}">
                  <a16:creationId xmlns:a16="http://schemas.microsoft.com/office/drawing/2014/main" id="{3E8CD937-3995-0357-20FE-7BCD8EAF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44" name="文本框 17">
              <a:extLst>
                <a:ext uri="{FF2B5EF4-FFF2-40B4-BE49-F238E27FC236}">
                  <a16:creationId xmlns:a16="http://schemas.microsoft.com/office/drawing/2014/main" id="{337E4C85-870B-7C58-DFD8-D9559F067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9EB5E19-4F90-06E6-100B-691BC4DD3A2B}"/>
              </a:ext>
            </a:extLst>
          </p:cNvPr>
          <p:cNvGrpSpPr/>
          <p:nvPr/>
        </p:nvGrpSpPr>
        <p:grpSpPr>
          <a:xfrm>
            <a:off x="151609" y="3632770"/>
            <a:ext cx="1441874" cy="1297872"/>
            <a:chOff x="244388" y="553363"/>
            <a:chExt cx="1441874" cy="129787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6883DE6-660F-0614-6CC2-B27E9930F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5" name="文本框 17">
              <a:extLst>
                <a:ext uri="{FF2B5EF4-FFF2-40B4-BE49-F238E27FC236}">
                  <a16:creationId xmlns:a16="http://schemas.microsoft.com/office/drawing/2014/main" id="{F65C88B2-9F11-6FAE-FEFE-B4A5696AB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A3E211A9-3306-25BD-A972-98AF31B8E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7" name="文本框 17">
              <a:extLst>
                <a:ext uri="{FF2B5EF4-FFF2-40B4-BE49-F238E27FC236}">
                  <a16:creationId xmlns:a16="http://schemas.microsoft.com/office/drawing/2014/main" id="{9FF305C4-5A55-CC62-B9CC-B317E4D34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B11371B0-8354-9FCB-E38E-8F3001F34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5196E1D1-929C-F01C-B823-D86A35D74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20492D37-96D4-5109-2524-49200B4B86A1}"/>
              </a:ext>
            </a:extLst>
          </p:cNvPr>
          <p:cNvSpPr/>
          <p:nvPr/>
        </p:nvSpPr>
        <p:spPr>
          <a:xfrm>
            <a:off x="1048003" y="1235891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0D9A12-AB0F-297D-1D4E-36C2A9305473}"/>
              </a:ext>
            </a:extLst>
          </p:cNvPr>
          <p:cNvSpPr/>
          <p:nvPr/>
        </p:nvSpPr>
        <p:spPr>
          <a:xfrm>
            <a:off x="1048005" y="4080679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65FA40-C825-17FC-82A0-E45110C91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5" y="9527102"/>
            <a:ext cx="4906224" cy="20620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0A43AD-8189-8DBB-B55D-4D8B71B6D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65" y="7130627"/>
            <a:ext cx="4906800" cy="208285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A7D1A6C-8C33-99E4-D27B-7946D21AB446}"/>
              </a:ext>
            </a:extLst>
          </p:cNvPr>
          <p:cNvSpPr txBox="1"/>
          <p:nvPr/>
        </p:nvSpPr>
        <p:spPr>
          <a:xfrm>
            <a:off x="74996" y="6680279"/>
            <a:ext cx="488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Full unedited blot for Fig.3j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4A0112-F16A-D88D-1F63-8E91E0C448E2}"/>
              </a:ext>
            </a:extLst>
          </p:cNvPr>
          <p:cNvSpPr txBox="1"/>
          <p:nvPr/>
        </p:nvSpPr>
        <p:spPr>
          <a:xfrm>
            <a:off x="5379589" y="7546299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pAKT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068C95-AA79-4BDF-F6D1-4DA8A16AA230}"/>
              </a:ext>
            </a:extLst>
          </p:cNvPr>
          <p:cNvSpPr txBox="1"/>
          <p:nvPr/>
        </p:nvSpPr>
        <p:spPr>
          <a:xfrm>
            <a:off x="5379588" y="10028610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6D5ED90-7DAF-D9F4-855E-F3B5FAF871D2}"/>
              </a:ext>
            </a:extLst>
          </p:cNvPr>
          <p:cNvGrpSpPr/>
          <p:nvPr/>
        </p:nvGrpSpPr>
        <p:grpSpPr>
          <a:xfrm>
            <a:off x="-47695" y="9667785"/>
            <a:ext cx="1441874" cy="1297872"/>
            <a:chOff x="244388" y="553363"/>
            <a:chExt cx="1441874" cy="129787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EBF2C1C-6E36-AECF-8380-4871EF4A4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24" name="文本框 17">
              <a:extLst>
                <a:ext uri="{FF2B5EF4-FFF2-40B4-BE49-F238E27FC236}">
                  <a16:creationId xmlns:a16="http://schemas.microsoft.com/office/drawing/2014/main" id="{5FDF6ADD-2D3C-AA15-968F-B0C567DFE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5" name="文本框 17">
              <a:extLst>
                <a:ext uri="{FF2B5EF4-FFF2-40B4-BE49-F238E27FC236}">
                  <a16:creationId xmlns:a16="http://schemas.microsoft.com/office/drawing/2014/main" id="{BC8BC223-2E54-D0A4-9087-52E5CEB54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26" name="文本框 17">
              <a:extLst>
                <a:ext uri="{FF2B5EF4-FFF2-40B4-BE49-F238E27FC236}">
                  <a16:creationId xmlns:a16="http://schemas.microsoft.com/office/drawing/2014/main" id="{22F41555-0A8E-8426-B4B0-D106D5CEF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A8FA4B9-EB78-72B4-3F66-4AA2F874C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28" name="文本框 17">
              <a:extLst>
                <a:ext uri="{FF2B5EF4-FFF2-40B4-BE49-F238E27FC236}">
                  <a16:creationId xmlns:a16="http://schemas.microsoft.com/office/drawing/2014/main" id="{5297C8C9-110E-6064-84D3-ED8FA6B72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4EF9E3A1-6E57-5BB0-BB40-488A0DAED392}"/>
              </a:ext>
            </a:extLst>
          </p:cNvPr>
          <p:cNvSpPr/>
          <p:nvPr/>
        </p:nvSpPr>
        <p:spPr>
          <a:xfrm>
            <a:off x="848697" y="10028610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CDABD07-1DC9-13A8-7B47-090885204543}"/>
              </a:ext>
            </a:extLst>
          </p:cNvPr>
          <p:cNvGrpSpPr/>
          <p:nvPr/>
        </p:nvGrpSpPr>
        <p:grpSpPr>
          <a:xfrm>
            <a:off x="-58920" y="7176967"/>
            <a:ext cx="1441874" cy="1297872"/>
            <a:chOff x="244388" y="553363"/>
            <a:chExt cx="1441874" cy="129787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E2BD1B7-16C9-BC71-7B8B-40E0919DC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32" name="文本框 17">
              <a:extLst>
                <a:ext uri="{FF2B5EF4-FFF2-40B4-BE49-F238E27FC236}">
                  <a16:creationId xmlns:a16="http://schemas.microsoft.com/office/drawing/2014/main" id="{D6F2E54B-C556-3BBB-8679-D7918C36E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33" name="文本框 17">
              <a:extLst>
                <a:ext uri="{FF2B5EF4-FFF2-40B4-BE49-F238E27FC236}">
                  <a16:creationId xmlns:a16="http://schemas.microsoft.com/office/drawing/2014/main" id="{96998DCD-F82B-10B9-F566-09BB519AB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34" name="文本框 17">
              <a:extLst>
                <a:ext uri="{FF2B5EF4-FFF2-40B4-BE49-F238E27FC236}">
                  <a16:creationId xmlns:a16="http://schemas.microsoft.com/office/drawing/2014/main" id="{DF7EC2E9-50EE-9638-3835-06DA49032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3463ED0-1FC5-553F-87B4-AD198DB00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36" name="文本框 17">
              <a:extLst>
                <a:ext uri="{FF2B5EF4-FFF2-40B4-BE49-F238E27FC236}">
                  <a16:creationId xmlns:a16="http://schemas.microsoft.com/office/drawing/2014/main" id="{E999D632-CA83-8154-15F8-14DD77EC4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418D5B7B-A3DC-C3EC-B9AE-1FE4B261880C}"/>
              </a:ext>
            </a:extLst>
          </p:cNvPr>
          <p:cNvSpPr/>
          <p:nvPr/>
        </p:nvSpPr>
        <p:spPr>
          <a:xfrm>
            <a:off x="783385" y="7568449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1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CC7355-B4A9-179B-ACDB-EFB0058D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74"/>
          <a:stretch>
            <a:fillRect/>
          </a:stretch>
        </p:blipFill>
        <p:spPr>
          <a:xfrm>
            <a:off x="371430" y="636146"/>
            <a:ext cx="4428263" cy="25262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98AF66-BAF4-5FA3-19D8-9C0EDC20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0" y="3293977"/>
            <a:ext cx="4428263" cy="241013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A052247-B4D5-8649-F28F-B54262F7A8C1}"/>
              </a:ext>
            </a:extLst>
          </p:cNvPr>
          <p:cNvSpPr txBox="1"/>
          <p:nvPr/>
        </p:nvSpPr>
        <p:spPr>
          <a:xfrm>
            <a:off x="301028" y="201043"/>
            <a:ext cx="306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Full unedited blot for Fig.3k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278B46D-704A-FEF9-03F4-02E9414A80A6}"/>
              </a:ext>
            </a:extLst>
          </p:cNvPr>
          <p:cNvSpPr txBox="1"/>
          <p:nvPr/>
        </p:nvSpPr>
        <p:spPr>
          <a:xfrm>
            <a:off x="4799693" y="1459305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pAKT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ADFB8C-7C5B-CEE7-7733-C1C045C21B45}"/>
              </a:ext>
            </a:extLst>
          </p:cNvPr>
          <p:cNvSpPr txBox="1"/>
          <p:nvPr/>
        </p:nvSpPr>
        <p:spPr>
          <a:xfrm>
            <a:off x="4799692" y="4076391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7D396DD-319C-B791-5619-7DFD48BE80D8}"/>
              </a:ext>
            </a:extLst>
          </p:cNvPr>
          <p:cNvGrpSpPr/>
          <p:nvPr/>
        </p:nvGrpSpPr>
        <p:grpSpPr>
          <a:xfrm>
            <a:off x="4163626" y="3666958"/>
            <a:ext cx="1460924" cy="1457892"/>
            <a:chOff x="225338" y="545743"/>
            <a:chExt cx="1460924" cy="145789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243BB69-8306-9623-CDDA-C92B2799F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54574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DCA5CD34-634D-725A-BCEA-E9743DFF1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12" name="文本框 17">
              <a:extLst>
                <a:ext uri="{FF2B5EF4-FFF2-40B4-BE49-F238E27FC236}">
                  <a16:creationId xmlns:a16="http://schemas.microsoft.com/office/drawing/2014/main" id="{6B10128C-A606-DD5F-0474-C20353FEE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16" name="文本框 17">
              <a:extLst>
                <a:ext uri="{FF2B5EF4-FFF2-40B4-BE49-F238E27FC236}">
                  <a16:creationId xmlns:a16="http://schemas.microsoft.com/office/drawing/2014/main" id="{77E349F1-A639-46F1-EA2F-339822E4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41067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FAB9F7C-43FD-6E2B-9DC9-17BAE02D9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650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E08723CB-797F-99AF-6C71-A3AD71189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0589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5E0EC4A3-A24B-73A6-3A1B-55AD09396D32}"/>
              </a:ext>
            </a:extLst>
          </p:cNvPr>
          <p:cNvSpPr/>
          <p:nvPr/>
        </p:nvSpPr>
        <p:spPr>
          <a:xfrm rot="204608">
            <a:off x="411257" y="1439432"/>
            <a:ext cx="368358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101103C-AA19-FF54-9FEB-4F8CB177B96F}"/>
              </a:ext>
            </a:extLst>
          </p:cNvPr>
          <p:cNvGrpSpPr/>
          <p:nvPr/>
        </p:nvGrpSpPr>
        <p:grpSpPr>
          <a:xfrm>
            <a:off x="4144119" y="1107826"/>
            <a:ext cx="1460924" cy="1457892"/>
            <a:chOff x="225338" y="545743"/>
            <a:chExt cx="1460924" cy="145789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9A1F50-BBA0-BCC7-5BF5-3023E3EC9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54574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23" name="文本框 17">
              <a:extLst>
                <a:ext uri="{FF2B5EF4-FFF2-40B4-BE49-F238E27FC236}">
                  <a16:creationId xmlns:a16="http://schemas.microsoft.com/office/drawing/2014/main" id="{82219E6E-8E7B-FCAC-DCAF-31F019EA7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4" name="文本框 17">
              <a:extLst>
                <a:ext uri="{FF2B5EF4-FFF2-40B4-BE49-F238E27FC236}">
                  <a16:creationId xmlns:a16="http://schemas.microsoft.com/office/drawing/2014/main" id="{639BEE7E-E78D-6260-9681-5AC5DABA2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25" name="文本框 17">
              <a:extLst>
                <a:ext uri="{FF2B5EF4-FFF2-40B4-BE49-F238E27FC236}">
                  <a16:creationId xmlns:a16="http://schemas.microsoft.com/office/drawing/2014/main" id="{203DE2CC-2A97-0848-E62F-BFF5B898D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41067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4D0230B-1CE5-1C9D-B92F-A927B2F5A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650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27" name="文本框 17">
              <a:extLst>
                <a:ext uri="{FF2B5EF4-FFF2-40B4-BE49-F238E27FC236}">
                  <a16:creationId xmlns:a16="http://schemas.microsoft.com/office/drawing/2014/main" id="{693EAC1C-A2C5-818D-DD50-7D700756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0589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46FB9E23-48D9-748E-1A7B-E99F388A5B6F}"/>
              </a:ext>
            </a:extLst>
          </p:cNvPr>
          <p:cNvSpPr/>
          <p:nvPr/>
        </p:nvSpPr>
        <p:spPr>
          <a:xfrm rot="204608">
            <a:off x="431666" y="3989959"/>
            <a:ext cx="368358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2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19D027F-B177-627C-D4C8-DF7316F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4" t="5042" b="4242"/>
          <a:stretch>
            <a:fillRect/>
          </a:stretch>
        </p:blipFill>
        <p:spPr>
          <a:xfrm>
            <a:off x="1418228" y="2641107"/>
            <a:ext cx="3428571" cy="25054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EDE024-587B-BF00-B893-884A366C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29" y="681792"/>
            <a:ext cx="3428571" cy="1904762"/>
          </a:xfrm>
          <a:prstGeom prst="rect">
            <a:avLst/>
          </a:prstGeom>
        </p:spPr>
      </p:pic>
      <p:sp>
        <p:nvSpPr>
          <p:cNvPr id="19" name="文本框 17">
            <a:extLst>
              <a:ext uri="{FF2B5EF4-FFF2-40B4-BE49-F238E27FC236}">
                <a16:creationId xmlns:a16="http://schemas.microsoft.com/office/drawing/2014/main" id="{80356259-7A52-A231-6CFB-A8006EE5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73" y="217817"/>
            <a:ext cx="6450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Full unedited blot for </a:t>
            </a:r>
            <a:r>
              <a:rPr lang="en-US" altLang="zh-CN"/>
              <a:t>Supplementary Fig. 5c adipocyte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F551692-731C-5F5F-4B93-2924D3E7CA18}"/>
              </a:ext>
            </a:extLst>
          </p:cNvPr>
          <p:cNvGrpSpPr/>
          <p:nvPr/>
        </p:nvGrpSpPr>
        <p:grpSpPr>
          <a:xfrm>
            <a:off x="881694" y="1158785"/>
            <a:ext cx="1460924" cy="1248842"/>
            <a:chOff x="225338" y="284487"/>
            <a:chExt cx="1460924" cy="124884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EB2FA12-BCF4-52D2-AEB0-6C15DD633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284487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F828A889-8E75-F47F-046B-0206C79CE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D40F9F1D-DBF1-DE7F-51A3-0FA35507C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9598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12" name="文本框 17">
              <a:extLst>
                <a:ext uri="{FF2B5EF4-FFF2-40B4-BE49-F238E27FC236}">
                  <a16:creationId xmlns:a16="http://schemas.microsoft.com/office/drawing/2014/main" id="{05D708F9-1779-DC42-053F-E114D4C15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63171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F321AB-4BE1-5882-BB73-4A31C2BC3E0A}"/>
              </a:ext>
            </a:extLst>
          </p:cNvPr>
          <p:cNvGrpSpPr/>
          <p:nvPr/>
        </p:nvGrpSpPr>
        <p:grpSpPr>
          <a:xfrm>
            <a:off x="1008922" y="2872588"/>
            <a:ext cx="1326440" cy="665529"/>
            <a:chOff x="359822" y="1338106"/>
            <a:chExt cx="1326440" cy="665529"/>
          </a:xfrm>
        </p:grpSpPr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2BEF423F-EFAB-2EF7-EC38-5F5272D6F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3810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DA0E28A-DFA3-4F8C-52E8-EC3A00F2B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650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</p:grpSp>
      <p:sp>
        <p:nvSpPr>
          <p:cNvPr id="25" name="文本框 17">
            <a:extLst>
              <a:ext uri="{FF2B5EF4-FFF2-40B4-BE49-F238E27FC236}">
                <a16:creationId xmlns:a16="http://schemas.microsoft.com/office/drawing/2014/main" id="{715E5217-97F8-4A53-5C51-EEE0B765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50" y="1992749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99CD53-5702-83D1-52ED-7A32D967F294}"/>
              </a:ext>
            </a:extLst>
          </p:cNvPr>
          <p:cNvSpPr/>
          <p:nvPr/>
        </p:nvSpPr>
        <p:spPr>
          <a:xfrm>
            <a:off x="2094153" y="1970984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3B8B8F-CFA5-927A-8419-B65A196843E6}"/>
              </a:ext>
            </a:extLst>
          </p:cNvPr>
          <p:cNvSpPr/>
          <p:nvPr/>
        </p:nvSpPr>
        <p:spPr>
          <a:xfrm>
            <a:off x="2021583" y="3055631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813E5158-7F24-5516-1D83-7283FB56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50" y="3017321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070B37DB-9892-30F8-4639-D51B1B85AE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67" t="6257" r="11305" b="20125"/>
          <a:stretch/>
        </p:blipFill>
        <p:spPr>
          <a:xfrm>
            <a:off x="2094153" y="6096000"/>
            <a:ext cx="2632381" cy="3258900"/>
          </a:xfrm>
          <a:prstGeom prst="rect">
            <a:avLst/>
          </a:prstGeom>
        </p:spPr>
      </p:pic>
      <p:sp>
        <p:nvSpPr>
          <p:cNvPr id="30" name="文本框 17">
            <a:extLst>
              <a:ext uri="{FF2B5EF4-FFF2-40B4-BE49-F238E27FC236}">
                <a16:creationId xmlns:a16="http://schemas.microsoft.com/office/drawing/2014/main" id="{4473A6AA-9DF5-0533-C64C-BFD8B0E1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4" y="5647692"/>
            <a:ext cx="5650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Full unedited blot for </a:t>
            </a:r>
            <a:r>
              <a:rPr lang="en-US" altLang="zh-CN"/>
              <a:t>Supplementary Fig. 5c SVF</a:t>
            </a:r>
            <a:endParaRPr lang="zh-CN" altLang="en-US"/>
          </a:p>
        </p:txBody>
      </p:sp>
      <p:sp>
        <p:nvSpPr>
          <p:cNvPr id="33" name="文本框 17">
            <a:extLst>
              <a:ext uri="{FF2B5EF4-FFF2-40B4-BE49-F238E27FC236}">
                <a16:creationId xmlns:a16="http://schemas.microsoft.com/office/drawing/2014/main" id="{9256E55A-BEB1-A470-726C-E416914D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18" y="7429002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34" name="文本框 17">
            <a:extLst>
              <a:ext uri="{FF2B5EF4-FFF2-40B4-BE49-F238E27FC236}">
                <a16:creationId xmlns:a16="http://schemas.microsoft.com/office/drawing/2014/main" id="{C0B59852-EFEB-C149-2145-31DFFA88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18" y="8053397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7590459-65B3-9FD5-E4F8-92655DE739D7}"/>
              </a:ext>
            </a:extLst>
          </p:cNvPr>
          <p:cNvSpPr/>
          <p:nvPr/>
        </p:nvSpPr>
        <p:spPr>
          <a:xfrm rot="269474">
            <a:off x="2370186" y="7905617"/>
            <a:ext cx="2210999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131998A-A164-FA8A-B6C8-6B0F52552569}"/>
              </a:ext>
            </a:extLst>
          </p:cNvPr>
          <p:cNvSpPr/>
          <p:nvPr/>
        </p:nvSpPr>
        <p:spPr>
          <a:xfrm rot="269474">
            <a:off x="2370185" y="7326739"/>
            <a:ext cx="2210999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840F6A7-FBC3-CC9F-346B-5DBA444D3358}"/>
              </a:ext>
            </a:extLst>
          </p:cNvPr>
          <p:cNvGrpSpPr/>
          <p:nvPr/>
        </p:nvGrpSpPr>
        <p:grpSpPr>
          <a:xfrm>
            <a:off x="1544914" y="6438119"/>
            <a:ext cx="1460924" cy="1248842"/>
            <a:chOff x="225338" y="284487"/>
            <a:chExt cx="1460924" cy="124884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ABAA01F-A0FA-B93D-20CC-F1CB82094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284487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39" name="文本框 17">
              <a:extLst>
                <a:ext uri="{FF2B5EF4-FFF2-40B4-BE49-F238E27FC236}">
                  <a16:creationId xmlns:a16="http://schemas.microsoft.com/office/drawing/2014/main" id="{B5A68956-50DF-E64F-7776-8670D867C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40" name="文本框 17">
              <a:extLst>
                <a:ext uri="{FF2B5EF4-FFF2-40B4-BE49-F238E27FC236}">
                  <a16:creationId xmlns:a16="http://schemas.microsoft.com/office/drawing/2014/main" id="{C97275A3-D7C7-5564-C76E-944D2C2A2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96855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41" name="文本框 17">
              <a:extLst>
                <a:ext uri="{FF2B5EF4-FFF2-40B4-BE49-F238E27FC236}">
                  <a16:creationId xmlns:a16="http://schemas.microsoft.com/office/drawing/2014/main" id="{6F9AE216-BFB7-C632-9A5C-B448318B4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76960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FE22C60-1243-4484-69E8-FE6683CFF816}"/>
              </a:ext>
            </a:extLst>
          </p:cNvPr>
          <p:cNvGrpSpPr/>
          <p:nvPr/>
        </p:nvGrpSpPr>
        <p:grpSpPr>
          <a:xfrm>
            <a:off x="1672142" y="7701978"/>
            <a:ext cx="1326440" cy="585702"/>
            <a:chOff x="359822" y="1338106"/>
            <a:chExt cx="1326440" cy="585702"/>
          </a:xfrm>
        </p:grpSpPr>
        <p:sp>
          <p:nvSpPr>
            <p:cNvPr id="43" name="文本框 17">
              <a:extLst>
                <a:ext uri="{FF2B5EF4-FFF2-40B4-BE49-F238E27FC236}">
                  <a16:creationId xmlns:a16="http://schemas.microsoft.com/office/drawing/2014/main" id="{366F446D-E5EF-2A8C-22F9-C688FA750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3810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32ACBA5-29E2-4ACA-4FD0-BB4C97799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8525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380058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</TotalTime>
  <Words>229</Words>
  <Application>Microsoft Office PowerPoint</Application>
  <PresentationFormat>宽屏</PresentationFormat>
  <Paragraphs>99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建峰 宋</dc:creator>
  <cp:lastModifiedBy>建峰 宋</cp:lastModifiedBy>
  <cp:revision>17</cp:revision>
  <dcterms:created xsi:type="dcterms:W3CDTF">2025-05-08T07:56:49Z</dcterms:created>
  <dcterms:modified xsi:type="dcterms:W3CDTF">2025-08-15T10:05:32Z</dcterms:modified>
</cp:coreProperties>
</file>