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4" r:id="rId6"/>
    <p:sldId id="263" r:id="rId7"/>
    <p:sldId id="258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891F5-8664-554A-6B9A-D7E25FD0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8A9332-A2BE-D2D2-6306-ED986EE51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C0B112-3746-9B25-77D0-BA47441DF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021FD-7C88-8927-E543-A64C8098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CD5C7-38CB-D975-DB59-069EFBC4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3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1B4BBA-CD46-FE04-E574-3BB015DC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6801AF-BFD8-FFA4-805D-079634CDE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CCFFAF-FD51-398F-B1C3-367B062B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1C4A2E-808C-7A16-62E9-AD4A9C2F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60F29A-85D6-711B-DDDC-A70143A1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88776C-D723-D3DD-9B8E-30A33A596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54E7DD-F968-EC3B-9F70-7C477C634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17D47C-56D7-4036-236B-15963F29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54E163-81DF-6DAB-1A8E-0E9B2C9E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5515B8-7AA1-CAEE-0DA2-4B0A9ECDB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91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D8F89-BF2E-4313-9BB4-6CA701329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944380-0DE1-9558-F7E5-978231C95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CE1258-6EC5-D91C-2110-FA8E4AD5E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504F25-04BD-0493-402B-715723DF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FDBC83-3D01-C1FE-50E2-D8719EA2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9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054A6B-F1C4-475F-097C-2690B6D8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E45777-124C-6F7F-773B-F49F11AB7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FA981B-8531-0AB0-3220-4AAB5AF8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BC383-543B-FBD0-BA53-BA41475D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638EC8-E2D0-A7DD-41F2-86EB361E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3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05B3EB-3498-37A9-CE84-CAD172DC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D9C5B-9DB0-29A1-6243-FCCC04B77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E42ACF-CC16-E40F-573F-B653ACCA8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812DA4-F2DC-7C0D-6907-CE265380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BA3344-F865-BE19-CE62-791EDA2B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11D86F-C163-4A95-ED3A-03BED0A4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34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19F96-927F-1034-B093-E50F4BCD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0D8CC-56AA-9841-A826-BC1A66C37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A233B-5EB6-8F9E-B851-6EC934C06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9B1DEC-34E0-3913-9912-41E8B927A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8BA5D9F-7AE0-9028-D70E-F0E64CD06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42C352-6117-B9E6-D1D2-9303885C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E646F6-CAA7-6E32-1DCD-75F9EA29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38FEAB-1768-DA9E-8314-C79B1163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01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656A4C-9DA1-833B-0F06-A369E92A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9367F82-8908-8140-BC87-B9C10947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A28BF48-DFC9-8B92-F25F-2BBA6D764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F4A988-BB31-377F-DDD1-19528A30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4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FA0C8D-B0A6-E657-7E00-17E460EB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9F4C65-F3F6-68BA-70AA-EDF50BEC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293A6A-121E-6C08-F74E-23909E50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89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BC6A5-E276-3418-6876-4BD4B1B4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09DF39-0089-1C30-08FE-625DD637B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EC3EC5-1A85-B554-0980-289ADF158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ED01CD-7DF0-4735-58E2-82FACD86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51F605-2665-814D-8862-7890C1DA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6F1347-A083-3AAF-D0C2-95330F33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8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7F8E0-1388-6042-6A91-826DAF8B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8CAE90A-DEA1-6010-A6F5-7B8C1046B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05E566-B73E-2728-2AD9-44A975554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997B30-3F71-F32C-3C35-105FDFBD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AD32B6-66C3-0C1C-CA41-2606FEE8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155465-718E-ADC2-2531-D44537B7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8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0B4CEAA-9048-D5F5-61C1-39268947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B366C7-EEDD-5D65-FDB7-116AE7F34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0DC39E-CE63-6127-04EC-953289D3B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6D20C-7048-4E44-8C5B-CE6F913471F6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907AF4-C8BC-982C-6058-34BFAB204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11E755-D5C6-24EC-34E1-D16DB274D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C050B-3CAE-4199-B26B-5080A6F23B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60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E03E4B0-4492-744B-29FA-4DC0E8C4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15831" r="45703" b="49339"/>
          <a:stretch>
            <a:fillRect/>
          </a:stretch>
        </p:blipFill>
        <p:spPr bwMode="auto">
          <a:xfrm>
            <a:off x="1323975" y="765175"/>
            <a:ext cx="16319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38799FFD-BA2B-EC68-F3BF-66FB63B2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15688" r="43172" b="49561"/>
          <a:stretch>
            <a:fillRect/>
          </a:stretch>
        </p:blipFill>
        <p:spPr bwMode="auto">
          <a:xfrm>
            <a:off x="3730625" y="704850"/>
            <a:ext cx="193833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B45FE3F2-7418-0B78-7AB2-11D63241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15831" r="45702" b="49339"/>
          <a:stretch>
            <a:fillRect/>
          </a:stretch>
        </p:blipFill>
        <p:spPr bwMode="auto">
          <a:xfrm>
            <a:off x="6443663" y="692150"/>
            <a:ext cx="183673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id="{AA5ADA74-C7F3-BC9D-6307-F4EFE6F99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58" y="1113348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Fig.1c</a:t>
            </a:r>
            <a:endParaRPr lang="zh-CN" altLang="en-US"/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62FCE52C-EB08-F514-07B9-3076A3E4D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57" y="3422355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Fig.1d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9FDD5E-9A95-1E39-CCC3-79ED7ECF19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354" r="4959" b="16575"/>
          <a:stretch/>
        </p:blipFill>
        <p:spPr>
          <a:xfrm>
            <a:off x="1472239" y="3130046"/>
            <a:ext cx="2122862" cy="20288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D2F5DAE-DC46-FA09-2F2D-BACCA499C0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436" r="3267" b="2295"/>
          <a:stretch/>
        </p:blipFill>
        <p:spPr>
          <a:xfrm>
            <a:off x="3921944" y="3130047"/>
            <a:ext cx="2122862" cy="20288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A69326-15CD-3439-2944-9F6F9CD48D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48" r="1513" b="4554"/>
          <a:stretch/>
        </p:blipFill>
        <p:spPr>
          <a:xfrm>
            <a:off x="6361248" y="3130046"/>
            <a:ext cx="2122861" cy="2028805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AB56C4DB-473E-8672-FA28-946BA4F6F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400" y="896699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Actin</a:t>
            </a:r>
            <a:endParaRPr lang="zh-CN" altLang="en-US"/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E954EA87-4717-378C-6B82-9D9007D6F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400" y="1222699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OX40L</a:t>
            </a:r>
            <a:endParaRPr lang="zh-CN" altLang="en-US"/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E0E6EDCF-8AC1-D20E-AAB3-BF7D76109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109" y="3734790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Actin</a:t>
            </a:r>
            <a:endParaRPr lang="zh-CN" altLang="en-US"/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CD88F1C0-8D4F-62B6-B5B6-3EBB989E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109" y="4083794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OX40L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004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7">
            <a:extLst>
              <a:ext uri="{FF2B5EF4-FFF2-40B4-BE49-F238E27FC236}">
                <a16:creationId xmlns:a16="http://schemas.microsoft.com/office/drawing/2014/main" id="{E6A51777-CB16-6FE3-58EB-7C9FD67BD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795" y="981311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Fig.1e</a:t>
            </a:r>
            <a:endParaRPr lang="zh-CN" altLang="en-US"/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E2C61884-A304-3D1F-D1FC-99334709B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28" y="981311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Fig.1f</a:t>
            </a:r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DAF653-D4DE-4BAF-6FC5-892E956DA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8" y="1408532"/>
            <a:ext cx="3444435" cy="20435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B91830-9808-85C5-BA12-B6BAEF10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840" y="1408532"/>
            <a:ext cx="3560215" cy="20203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CBAD4F-5577-3F5B-1490-372B078FC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016" y="1350643"/>
            <a:ext cx="3502325" cy="2078239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B69FF37-D716-E7E1-8FF7-2373129D8838}"/>
              </a:ext>
            </a:extLst>
          </p:cNvPr>
          <p:cNvCxnSpPr/>
          <p:nvPr/>
        </p:nvCxnSpPr>
        <p:spPr>
          <a:xfrm flipH="1">
            <a:off x="1932314" y="1150188"/>
            <a:ext cx="55971" cy="25246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35B9FC7-8ECE-3335-704A-FEE92878376D}"/>
              </a:ext>
            </a:extLst>
          </p:cNvPr>
          <p:cNvCxnSpPr/>
          <p:nvPr/>
        </p:nvCxnSpPr>
        <p:spPr>
          <a:xfrm flipH="1">
            <a:off x="9417167" y="1061048"/>
            <a:ext cx="55971" cy="25246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7">
            <a:extLst>
              <a:ext uri="{FF2B5EF4-FFF2-40B4-BE49-F238E27FC236}">
                <a16:creationId xmlns:a16="http://schemas.microsoft.com/office/drawing/2014/main" id="{AE02FC48-6568-67E7-4B2D-6EE0852AD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1582" y="981311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Fig.1e</a:t>
            </a:r>
            <a:endParaRPr lang="zh-CN" altLang="en-US"/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E810613D-95B1-389A-2B3E-067235155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0915" y="981311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Fig.1f</a:t>
            </a:r>
            <a:endParaRPr lang="zh-CN" altLang="en-US"/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515A6CFE-2894-F93E-E1BE-B5EC3C3A6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340" y="1911741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Actin</a:t>
            </a:r>
            <a:endParaRPr lang="zh-CN" altLang="en-US"/>
          </a:p>
        </p:txBody>
      </p:sp>
      <p:sp>
        <p:nvSpPr>
          <p:cNvPr id="16" name="文本框 17">
            <a:extLst>
              <a:ext uri="{FF2B5EF4-FFF2-40B4-BE49-F238E27FC236}">
                <a16:creationId xmlns:a16="http://schemas.microsoft.com/office/drawing/2014/main" id="{DF83BEAF-DEB8-425F-3B27-19CE6933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340" y="2439026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OX40L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17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97E6443-C471-C501-EEF6-C2204B627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082" y="698291"/>
            <a:ext cx="5416477" cy="29823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12881E-16BF-24FB-FD4B-B0E933269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082" y="3830128"/>
            <a:ext cx="5458811" cy="29393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5D202EB-9E95-145C-C4FF-F8574DF6CABA}"/>
              </a:ext>
            </a:extLst>
          </p:cNvPr>
          <p:cNvSpPr txBox="1"/>
          <p:nvPr/>
        </p:nvSpPr>
        <p:spPr>
          <a:xfrm>
            <a:off x="709253" y="465826"/>
            <a:ext cx="197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Fig.3i eWAT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BC3C15-A980-1E5F-1225-8987583652BF}"/>
              </a:ext>
            </a:extLst>
          </p:cNvPr>
          <p:cNvSpPr txBox="1"/>
          <p:nvPr/>
        </p:nvSpPr>
        <p:spPr>
          <a:xfrm>
            <a:off x="1756134" y="1581216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E6A659C-315C-5316-079C-7E819523B7B9}"/>
              </a:ext>
            </a:extLst>
          </p:cNvPr>
          <p:cNvSpPr txBox="1"/>
          <p:nvPr/>
        </p:nvSpPr>
        <p:spPr>
          <a:xfrm>
            <a:off x="1794459" y="4680293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17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479F90-31DF-EF58-853C-BFC7B620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8" r="5164"/>
          <a:stretch/>
        </p:blipFill>
        <p:spPr>
          <a:xfrm>
            <a:off x="163498" y="1723591"/>
            <a:ext cx="5510623" cy="17621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29EED1-30F3-0081-3DB1-700FB099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5" y="3946389"/>
            <a:ext cx="5686425" cy="18573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FAEBF2A-73D5-17CA-BED3-832D53A769EE}"/>
              </a:ext>
            </a:extLst>
          </p:cNvPr>
          <p:cNvSpPr txBox="1"/>
          <p:nvPr/>
        </p:nvSpPr>
        <p:spPr>
          <a:xfrm>
            <a:off x="-372722" y="1262918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4F0C10-82A7-58E9-23CD-6252EFE0D99C}"/>
              </a:ext>
            </a:extLst>
          </p:cNvPr>
          <p:cNvSpPr txBox="1"/>
          <p:nvPr/>
        </p:nvSpPr>
        <p:spPr>
          <a:xfrm>
            <a:off x="-477820" y="3577057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65FA40-C825-17FC-82A0-E45110C91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612" y="3844058"/>
            <a:ext cx="4906224" cy="20620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40A43AD-8189-8DBB-B55D-4D8B71B6D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612" y="1447584"/>
            <a:ext cx="4745871" cy="20145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B080185-7D0E-D02A-9716-CD1E6FD779B4}"/>
              </a:ext>
            </a:extLst>
          </p:cNvPr>
          <p:cNvSpPr txBox="1"/>
          <p:nvPr/>
        </p:nvSpPr>
        <p:spPr>
          <a:xfrm>
            <a:off x="5119248" y="1869642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52BCB4-1044-748D-EAFA-0FFA08255BBA}"/>
              </a:ext>
            </a:extLst>
          </p:cNvPr>
          <p:cNvSpPr txBox="1"/>
          <p:nvPr/>
        </p:nvSpPr>
        <p:spPr>
          <a:xfrm>
            <a:off x="5119248" y="4350560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7D1A6C-8C33-99E4-D27B-7946D21AB446}"/>
              </a:ext>
            </a:extLst>
          </p:cNvPr>
          <p:cNvSpPr txBox="1"/>
          <p:nvPr/>
        </p:nvSpPr>
        <p:spPr>
          <a:xfrm>
            <a:off x="709253" y="465826"/>
            <a:ext cx="306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Fig.3j skeletal muscle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CC7355-B4A9-179B-ACDB-EFB0058D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638" y="1524910"/>
            <a:ext cx="2933334" cy="16571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66DC2D-C323-E5DD-BE40-7D2ADC0A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64" y="1524910"/>
            <a:ext cx="2971429" cy="16190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099EE8-70C2-DDC3-6675-0BB2A0A1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99" b="4053"/>
          <a:stretch>
            <a:fillRect/>
          </a:stretch>
        </p:blipFill>
        <p:spPr>
          <a:xfrm>
            <a:off x="4161205" y="1524910"/>
            <a:ext cx="3076191" cy="1657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A7F2CA1-1106-2927-85E3-6A9337631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64" y="3606751"/>
            <a:ext cx="2980953" cy="16190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04D625-361F-F03F-20DF-504F2E1C9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395" y="3606751"/>
            <a:ext cx="2933334" cy="16380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498AF66-BAF4-5FA3-19D8-9C0EDC206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6686" y="3606751"/>
            <a:ext cx="2904762" cy="158095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24C292D-6ABA-891C-5214-39AFE7299377}"/>
              </a:ext>
            </a:extLst>
          </p:cNvPr>
          <p:cNvSpPr txBox="1"/>
          <p:nvPr/>
        </p:nvSpPr>
        <p:spPr>
          <a:xfrm>
            <a:off x="9842429" y="1984146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7B8A2D4-B723-9606-935C-30A00323D788}"/>
              </a:ext>
            </a:extLst>
          </p:cNvPr>
          <p:cNvSpPr txBox="1"/>
          <p:nvPr/>
        </p:nvSpPr>
        <p:spPr>
          <a:xfrm>
            <a:off x="9792358" y="4030342"/>
            <a:ext cx="12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A052247-B4D5-8649-F28F-B54262F7A8C1}"/>
              </a:ext>
            </a:extLst>
          </p:cNvPr>
          <p:cNvSpPr txBox="1"/>
          <p:nvPr/>
        </p:nvSpPr>
        <p:spPr>
          <a:xfrm>
            <a:off x="709253" y="465826"/>
            <a:ext cx="306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Fig.3k Liver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2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0A4E7F9-744A-C914-BA63-9E8D26D32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3" y="2710651"/>
            <a:ext cx="3314286" cy="25523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BA68B0-73DF-559C-414C-BD046CE396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98"/>
          <a:stretch>
            <a:fillRect/>
          </a:stretch>
        </p:blipFill>
        <p:spPr>
          <a:xfrm>
            <a:off x="3998196" y="2710651"/>
            <a:ext cx="3390476" cy="25523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9D027F-B177-627C-D4C8-DF7316F8A9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4" t="5042" b="4242"/>
          <a:stretch>
            <a:fillRect/>
          </a:stretch>
        </p:blipFill>
        <p:spPr>
          <a:xfrm>
            <a:off x="7555868" y="2710651"/>
            <a:ext cx="3428571" cy="2505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34EA-0400-708B-8876-C73427F180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829"/>
          <a:stretch>
            <a:fillRect/>
          </a:stretch>
        </p:blipFill>
        <p:spPr>
          <a:xfrm>
            <a:off x="478618" y="807054"/>
            <a:ext cx="3390476" cy="18490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FEDE024-587B-BF00-B893-884A366CE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869" y="751337"/>
            <a:ext cx="3428571" cy="19047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C107B9-2CDB-87B4-3774-B1E7A8C5A9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32" t="2498" b="7618"/>
          <a:stretch>
            <a:fillRect/>
          </a:stretch>
        </p:blipFill>
        <p:spPr>
          <a:xfrm>
            <a:off x="4021200" y="807053"/>
            <a:ext cx="3390476" cy="1849046"/>
          </a:xfrm>
          <a:prstGeom prst="rect">
            <a:avLst/>
          </a:prstGeom>
        </p:spPr>
      </p:pic>
      <p:sp>
        <p:nvSpPr>
          <p:cNvPr id="17" name="文本框 17">
            <a:extLst>
              <a:ext uri="{FF2B5EF4-FFF2-40B4-BE49-F238E27FC236}">
                <a16:creationId xmlns:a16="http://schemas.microsoft.com/office/drawing/2014/main" id="{57557FCB-0823-7EA5-3A15-61A4D7340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5447" y="2044014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Actin</a:t>
            </a:r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F4F091-4808-69ED-5E35-E6EC72C01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5447" y="3059668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OX40L</a:t>
            </a:r>
            <a:endParaRPr lang="zh-CN" altLang="en-US"/>
          </a:p>
        </p:txBody>
      </p:sp>
      <p:sp>
        <p:nvSpPr>
          <p:cNvPr id="19" name="文本框 17">
            <a:extLst>
              <a:ext uri="{FF2B5EF4-FFF2-40B4-BE49-F238E27FC236}">
                <a16:creationId xmlns:a16="http://schemas.microsoft.com/office/drawing/2014/main" id="{80356259-7A52-A231-6CFB-A8006EE5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96" y="147423"/>
            <a:ext cx="4765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Supplementary Fig. 5c adipocyte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58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DB7DD1-F1E9-0E65-DD2D-A4CD2C024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88" t="10538" r="10830" b="15844"/>
          <a:stretch/>
        </p:blipFill>
        <p:spPr>
          <a:xfrm>
            <a:off x="74763" y="1715666"/>
            <a:ext cx="2546489" cy="3258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5A82B3-D9FB-358D-61C1-E5DA32240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424" t="7399" r="8694" b="18984"/>
          <a:stretch/>
        </p:blipFill>
        <p:spPr>
          <a:xfrm>
            <a:off x="2822900" y="1715666"/>
            <a:ext cx="2546488" cy="3258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0B37DB-9892-30F8-4639-D51B1B85AE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67" t="6257" r="11305" b="20125"/>
          <a:stretch/>
        </p:blipFill>
        <p:spPr>
          <a:xfrm>
            <a:off x="8165527" y="1715666"/>
            <a:ext cx="2632381" cy="3258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2B2CAF-EC04-01E4-2D1D-37341082A2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704" t="6409" r="12413" b="19974"/>
          <a:stretch/>
        </p:blipFill>
        <p:spPr>
          <a:xfrm>
            <a:off x="5520901" y="1715666"/>
            <a:ext cx="2546488" cy="3258900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4473A6AA-9DF5-0533-C64C-BFD8B0E1D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69" y="1205597"/>
            <a:ext cx="4765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Supplementary Fig. 5c SVF</a:t>
            </a:r>
            <a:endParaRPr lang="zh-CN" altLang="en-US"/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AE1E9EDE-6260-E3BF-9AF2-D2C8A094D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8054" y="2981417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Actin</a:t>
            </a:r>
            <a:endParaRPr lang="zh-CN" altLang="en-US"/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1A1F6F85-40E6-FCAE-F9D5-9C0F976C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8054" y="3508702"/>
            <a:ext cx="1319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OX40L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4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59</Words>
  <Application>Microsoft Office PowerPoint</Application>
  <PresentationFormat>宽屏</PresentationFormat>
  <Paragraphs>29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1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建峰 宋</dc:creator>
  <cp:lastModifiedBy>建峰 宋</cp:lastModifiedBy>
  <cp:revision>7</cp:revision>
  <dcterms:created xsi:type="dcterms:W3CDTF">2025-05-08T07:56:49Z</dcterms:created>
  <dcterms:modified xsi:type="dcterms:W3CDTF">2025-08-14T13:26:33Z</dcterms:modified>
</cp:coreProperties>
</file>