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3" r:id="rId6"/>
    <p:sldId id="258" r:id="rId7"/>
    <p:sldId id="261" r:id="rId8"/>
    <p:sldId id="265" r:id="rId9"/>
    <p:sldId id="266" r:id="rId10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5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DBEBE-3699-4759-849B-AC9978FB6427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FDBA-4E41-4CD6-A7BD-02B137E8C9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4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E0382-89B4-4FEC-A3A6-E009A50486C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3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6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42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63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75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9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8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5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D20C-7048-4E44-8C5B-CE6F913471F6}" type="datetimeFigureOut">
              <a:rPr lang="zh-CN" altLang="en-US" smtClean="0"/>
              <a:t>2025/8/19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050B-3CAE-4199-B26B-5080A6F23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54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21" Type="http://schemas.openxmlformats.org/officeDocument/2006/relationships/image" Target="../media/image32.jpeg"/><Relationship Id="rId34" Type="http://schemas.openxmlformats.org/officeDocument/2006/relationships/image" Target="../media/image45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jpeg"/><Relationship Id="rId37" Type="http://schemas.openxmlformats.org/officeDocument/2006/relationships/image" Target="../media/image48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36" Type="http://schemas.openxmlformats.org/officeDocument/2006/relationships/image" Target="../media/image47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8" Type="http://schemas.openxmlformats.org/officeDocument/2006/relationships/image" Target="../media/image19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tiff"/><Relationship Id="rId18" Type="http://schemas.openxmlformats.org/officeDocument/2006/relationships/image" Target="../media/image64.tiff"/><Relationship Id="rId26" Type="http://schemas.openxmlformats.org/officeDocument/2006/relationships/image" Target="../media/image72.tiff"/><Relationship Id="rId21" Type="http://schemas.openxmlformats.org/officeDocument/2006/relationships/image" Target="../media/image67.tiff"/><Relationship Id="rId34" Type="http://schemas.openxmlformats.org/officeDocument/2006/relationships/image" Target="../media/image80.tiff"/><Relationship Id="rId7" Type="http://schemas.openxmlformats.org/officeDocument/2006/relationships/image" Target="../media/image53.tiff"/><Relationship Id="rId12" Type="http://schemas.openxmlformats.org/officeDocument/2006/relationships/image" Target="../media/image58.tiff"/><Relationship Id="rId17" Type="http://schemas.openxmlformats.org/officeDocument/2006/relationships/image" Target="../media/image63.tiff"/><Relationship Id="rId25" Type="http://schemas.openxmlformats.org/officeDocument/2006/relationships/image" Target="../media/image71.tiff"/><Relationship Id="rId33" Type="http://schemas.openxmlformats.org/officeDocument/2006/relationships/image" Target="../media/image79.tiff"/><Relationship Id="rId38" Type="http://schemas.openxmlformats.org/officeDocument/2006/relationships/image" Target="../media/image84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2.tiff"/><Relationship Id="rId20" Type="http://schemas.openxmlformats.org/officeDocument/2006/relationships/image" Target="../media/image66.tiff"/><Relationship Id="rId29" Type="http://schemas.openxmlformats.org/officeDocument/2006/relationships/image" Target="../media/image7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tiff"/><Relationship Id="rId11" Type="http://schemas.openxmlformats.org/officeDocument/2006/relationships/image" Target="../media/image57.tiff"/><Relationship Id="rId24" Type="http://schemas.openxmlformats.org/officeDocument/2006/relationships/image" Target="../media/image70.tiff"/><Relationship Id="rId32" Type="http://schemas.openxmlformats.org/officeDocument/2006/relationships/image" Target="../media/image78.tiff"/><Relationship Id="rId37" Type="http://schemas.openxmlformats.org/officeDocument/2006/relationships/image" Target="../media/image83.tiff"/><Relationship Id="rId5" Type="http://schemas.openxmlformats.org/officeDocument/2006/relationships/image" Target="../media/image51.tiff"/><Relationship Id="rId15" Type="http://schemas.openxmlformats.org/officeDocument/2006/relationships/image" Target="../media/image61.tiff"/><Relationship Id="rId23" Type="http://schemas.openxmlformats.org/officeDocument/2006/relationships/image" Target="../media/image69.tiff"/><Relationship Id="rId28" Type="http://schemas.openxmlformats.org/officeDocument/2006/relationships/image" Target="../media/image74.tiff"/><Relationship Id="rId36" Type="http://schemas.openxmlformats.org/officeDocument/2006/relationships/image" Target="../media/image82.tiff"/><Relationship Id="rId10" Type="http://schemas.openxmlformats.org/officeDocument/2006/relationships/image" Target="../media/image56.tiff"/><Relationship Id="rId19" Type="http://schemas.openxmlformats.org/officeDocument/2006/relationships/image" Target="../media/image65.tiff"/><Relationship Id="rId31" Type="http://schemas.openxmlformats.org/officeDocument/2006/relationships/image" Target="../media/image77.tiff"/><Relationship Id="rId4" Type="http://schemas.openxmlformats.org/officeDocument/2006/relationships/image" Target="../media/image50.tiff"/><Relationship Id="rId9" Type="http://schemas.openxmlformats.org/officeDocument/2006/relationships/image" Target="../media/image55.tiff"/><Relationship Id="rId14" Type="http://schemas.openxmlformats.org/officeDocument/2006/relationships/image" Target="../media/image60.tiff"/><Relationship Id="rId22" Type="http://schemas.openxmlformats.org/officeDocument/2006/relationships/image" Target="../media/image68.tiff"/><Relationship Id="rId27" Type="http://schemas.openxmlformats.org/officeDocument/2006/relationships/image" Target="../media/image73.tiff"/><Relationship Id="rId30" Type="http://schemas.openxmlformats.org/officeDocument/2006/relationships/image" Target="../media/image76.tiff"/><Relationship Id="rId35" Type="http://schemas.openxmlformats.org/officeDocument/2006/relationships/image" Target="../media/image81.tiff"/><Relationship Id="rId8" Type="http://schemas.openxmlformats.org/officeDocument/2006/relationships/image" Target="../media/image54.tiff"/><Relationship Id="rId3" Type="http://schemas.openxmlformats.org/officeDocument/2006/relationships/image" Target="../media/image49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tiff"/><Relationship Id="rId13" Type="http://schemas.openxmlformats.org/officeDocument/2006/relationships/image" Target="../media/image96.tiff"/><Relationship Id="rId3" Type="http://schemas.openxmlformats.org/officeDocument/2006/relationships/image" Target="../media/image86.tiff"/><Relationship Id="rId7" Type="http://schemas.openxmlformats.org/officeDocument/2006/relationships/image" Target="../media/image90.tiff"/><Relationship Id="rId12" Type="http://schemas.openxmlformats.org/officeDocument/2006/relationships/image" Target="../media/image95.tiff"/><Relationship Id="rId2" Type="http://schemas.openxmlformats.org/officeDocument/2006/relationships/image" Target="../media/image85.tiff"/><Relationship Id="rId16" Type="http://schemas.openxmlformats.org/officeDocument/2006/relationships/image" Target="../media/image9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tiff"/><Relationship Id="rId11" Type="http://schemas.openxmlformats.org/officeDocument/2006/relationships/image" Target="../media/image94.tiff"/><Relationship Id="rId5" Type="http://schemas.openxmlformats.org/officeDocument/2006/relationships/image" Target="../media/image88.tiff"/><Relationship Id="rId15" Type="http://schemas.openxmlformats.org/officeDocument/2006/relationships/image" Target="../media/image98.tiff"/><Relationship Id="rId10" Type="http://schemas.openxmlformats.org/officeDocument/2006/relationships/image" Target="../media/image93.tiff"/><Relationship Id="rId4" Type="http://schemas.openxmlformats.org/officeDocument/2006/relationships/image" Target="../media/image87.tiff"/><Relationship Id="rId9" Type="http://schemas.openxmlformats.org/officeDocument/2006/relationships/image" Target="../media/image92.tiff"/><Relationship Id="rId14" Type="http://schemas.openxmlformats.org/officeDocument/2006/relationships/image" Target="../media/image97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3.jpeg"/><Relationship Id="rId5" Type="http://schemas.openxmlformats.org/officeDocument/2006/relationships/tags" Target="../tags/tag5.xml"/><Relationship Id="rId10" Type="http://schemas.openxmlformats.org/officeDocument/2006/relationships/image" Target="../media/image102.jpeg"/><Relationship Id="rId4" Type="http://schemas.openxmlformats.org/officeDocument/2006/relationships/tags" Target="../tags/tag4.xml"/><Relationship Id="rId9" Type="http://schemas.openxmlformats.org/officeDocument/2006/relationships/image" Target="../media/image10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B45FE3F2-7418-0B78-7AB2-11D632417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81" t="15831" r="45702" b="49339"/>
          <a:stretch>
            <a:fillRect/>
          </a:stretch>
        </p:blipFill>
        <p:spPr bwMode="auto">
          <a:xfrm>
            <a:off x="1404940" y="691246"/>
            <a:ext cx="2979468" cy="206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7">
            <a:extLst>
              <a:ext uri="{FF2B5EF4-FFF2-40B4-BE49-F238E27FC236}">
                <a16:creationId xmlns:a16="http://schemas.microsoft.com/office/drawing/2014/main" id="{AA5ADA74-C7F3-BC9D-6307-F4EFE6F9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45" y="172722"/>
            <a:ext cx="3176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Full unedited blot for Fig.1c</a:t>
            </a:r>
            <a:endParaRPr lang="zh-CN" altLang="en-US"/>
          </a:p>
        </p:txBody>
      </p:sp>
      <p:sp>
        <p:nvSpPr>
          <p:cNvPr id="12" name="文本框 17">
            <a:extLst>
              <a:ext uri="{FF2B5EF4-FFF2-40B4-BE49-F238E27FC236}">
                <a16:creationId xmlns:a16="http://schemas.microsoft.com/office/drawing/2014/main" id="{AB56C4DB-473E-8672-FA28-946BA4F6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830" y="1323050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E954EA87-4717-378C-6B82-9D9007D6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830" y="1810796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CF3D771-E1C5-6BBD-D73C-7B1DF2DAC9F6}"/>
              </a:ext>
            </a:extLst>
          </p:cNvPr>
          <p:cNvGrpSpPr/>
          <p:nvPr/>
        </p:nvGrpSpPr>
        <p:grpSpPr>
          <a:xfrm>
            <a:off x="848093" y="691246"/>
            <a:ext cx="1514445" cy="1537358"/>
            <a:chOff x="171818" y="691246"/>
            <a:chExt cx="1514445" cy="1537358"/>
          </a:xfrm>
        </p:grpSpPr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8BCA7900-ECEB-7DAE-D7B8-EB3B464E2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18" y="691246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7" name="文本框 17">
              <a:extLst>
                <a:ext uri="{FF2B5EF4-FFF2-40B4-BE49-F238E27FC236}">
                  <a16:creationId xmlns:a16="http://schemas.microsoft.com/office/drawing/2014/main" id="{0A92965D-3470-E9CD-FA1C-3C9BCE233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80" y="139688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8" name="文本框 17">
              <a:extLst>
                <a:ext uri="{FF2B5EF4-FFF2-40B4-BE49-F238E27FC236}">
                  <a16:creationId xmlns:a16="http://schemas.microsoft.com/office/drawing/2014/main" id="{D55F50BB-11E3-D0FC-D3C8-8508A49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18626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4794EA3D-D09E-669D-C865-C45563C5B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64689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1429D6F3-D7DE-6291-5D09-3DCFA3460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89005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475715CB-22ED-5713-68CA-EE057BDD5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971169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14" name="文本框 17">
            <a:extLst>
              <a:ext uri="{FF2B5EF4-FFF2-40B4-BE49-F238E27FC236}">
                <a16:creationId xmlns:a16="http://schemas.microsoft.com/office/drawing/2014/main" id="{62FCE52C-EB08-F514-07B9-3076A3E4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45" y="3002315"/>
            <a:ext cx="336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Full unedited blot for Fig.1d</a:t>
            </a:r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EA69326-15CD-3439-2944-9F6F9CD48D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940" y="3400148"/>
            <a:ext cx="3136125" cy="299712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ABE8B60-EAD0-29FC-FF2E-4A64568E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40" y="3858381"/>
            <a:ext cx="1319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kDa</a:t>
            </a:r>
            <a:endParaRPr lang="zh-CN" altLang="en-US" b="1"/>
          </a:p>
        </p:txBody>
      </p:sp>
      <p:sp>
        <p:nvSpPr>
          <p:cNvPr id="19" name="文本框 17">
            <a:extLst>
              <a:ext uri="{FF2B5EF4-FFF2-40B4-BE49-F238E27FC236}">
                <a16:creationId xmlns:a16="http://schemas.microsoft.com/office/drawing/2014/main" id="{C24CC370-B338-F18F-F3F2-CF27A3CC9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539" y="4483054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40</a:t>
            </a:r>
            <a:endParaRPr lang="zh-CN" altLang="en-US" sz="1600" b="1"/>
          </a:p>
        </p:txBody>
      </p:sp>
      <p:sp>
        <p:nvSpPr>
          <p:cNvPr id="20" name="文本框 17">
            <a:extLst>
              <a:ext uri="{FF2B5EF4-FFF2-40B4-BE49-F238E27FC236}">
                <a16:creationId xmlns:a16="http://schemas.microsoft.com/office/drawing/2014/main" id="{D773F141-7ED5-2552-D8AD-24F288338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4315293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55</a:t>
            </a:r>
            <a:endParaRPr lang="zh-CN" altLang="en-US" sz="1600" b="1"/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id="{96C0794A-E4B0-C454-037C-57B2845C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4675911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35</a:t>
            </a:r>
            <a:endParaRPr lang="zh-CN" altLang="en-US" sz="1600" b="1"/>
          </a:p>
        </p:txBody>
      </p:sp>
      <p:sp>
        <p:nvSpPr>
          <p:cNvPr id="22" name="文本框 17">
            <a:extLst>
              <a:ext uri="{FF2B5EF4-FFF2-40B4-BE49-F238E27FC236}">
                <a16:creationId xmlns:a16="http://schemas.microsoft.com/office/drawing/2014/main" id="{E05F139E-778A-ECA5-5EFB-C8E3B7B84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4866673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25</a:t>
            </a:r>
            <a:endParaRPr lang="zh-CN" altLang="en-US" sz="1600" b="1"/>
          </a:p>
        </p:txBody>
      </p:sp>
      <p:sp>
        <p:nvSpPr>
          <p:cNvPr id="23" name="文本框 17">
            <a:extLst>
              <a:ext uri="{FF2B5EF4-FFF2-40B4-BE49-F238E27FC236}">
                <a16:creationId xmlns:a16="http://schemas.microsoft.com/office/drawing/2014/main" id="{68957DC9-ADF4-7383-5CB1-53365B34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01" y="4138304"/>
            <a:ext cx="1319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70</a:t>
            </a:r>
            <a:endParaRPr lang="zh-CN" altLang="en-US" sz="1600" b="1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A35A966-8233-E285-0FC9-088CCB946389}"/>
              </a:ext>
            </a:extLst>
          </p:cNvPr>
          <p:cNvSpPr/>
          <p:nvPr/>
        </p:nvSpPr>
        <p:spPr>
          <a:xfrm>
            <a:off x="2076904" y="1323050"/>
            <a:ext cx="4095294" cy="32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8E5FB53-D92E-431B-954A-959AB0E1BCE9}"/>
              </a:ext>
            </a:extLst>
          </p:cNvPr>
          <p:cNvSpPr/>
          <p:nvPr/>
        </p:nvSpPr>
        <p:spPr>
          <a:xfrm>
            <a:off x="2076904" y="1793168"/>
            <a:ext cx="4095294" cy="32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63E6D34-FE00-B9A9-60FE-5FEB6054E331}"/>
              </a:ext>
            </a:extLst>
          </p:cNvPr>
          <p:cNvSpPr/>
          <p:nvPr/>
        </p:nvSpPr>
        <p:spPr>
          <a:xfrm>
            <a:off x="1764955" y="4459407"/>
            <a:ext cx="4356000" cy="32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BC8D1B0-E514-6ED2-C500-704DB71E4FF0}"/>
              </a:ext>
            </a:extLst>
          </p:cNvPr>
          <p:cNvSpPr/>
          <p:nvPr/>
        </p:nvSpPr>
        <p:spPr>
          <a:xfrm>
            <a:off x="1753722" y="4859470"/>
            <a:ext cx="4356000" cy="427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17">
            <a:extLst>
              <a:ext uri="{FF2B5EF4-FFF2-40B4-BE49-F238E27FC236}">
                <a16:creationId xmlns:a16="http://schemas.microsoft.com/office/drawing/2014/main" id="{2470ED9B-09FE-709D-57F7-646977B8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42" y="4450937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37" name="文本框 17">
            <a:extLst>
              <a:ext uri="{FF2B5EF4-FFF2-40B4-BE49-F238E27FC236}">
                <a16:creationId xmlns:a16="http://schemas.microsoft.com/office/drawing/2014/main" id="{BE58809F-1FAE-A47D-F956-522CE52B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42" y="4938683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</p:spTree>
    <p:extLst>
      <p:ext uri="{BB962C8B-B14F-4D97-AF65-F5344CB8AC3E}">
        <p14:creationId xmlns:p14="http://schemas.microsoft.com/office/powerpoint/2010/main" val="328600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9CBAD4F-5577-3F5B-1490-372B078FC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060"/>
          <a:stretch>
            <a:fillRect/>
          </a:stretch>
        </p:blipFill>
        <p:spPr>
          <a:xfrm>
            <a:off x="2038360" y="4663123"/>
            <a:ext cx="2714615" cy="3291401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AE02FC48-6568-67E7-4B2D-6EE0852A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17" y="162584"/>
            <a:ext cx="4387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Full unedited blot for Fig.1e</a:t>
            </a:r>
            <a:endParaRPr lang="zh-CN" altLang="en-US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E810613D-95B1-389A-2B3E-067235155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17" y="4279778"/>
            <a:ext cx="3560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Full unedited blot for Fig.1f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3EF89E-9858-6B4A-6C47-ED0CF2946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02"/>
          <a:stretch>
            <a:fillRect/>
          </a:stretch>
        </p:blipFill>
        <p:spPr>
          <a:xfrm>
            <a:off x="1787063" y="641327"/>
            <a:ext cx="2839833" cy="3291401"/>
          </a:xfrm>
          <a:prstGeom prst="rect">
            <a:avLst/>
          </a:prstGeom>
        </p:spPr>
      </p:pic>
      <p:sp>
        <p:nvSpPr>
          <p:cNvPr id="6" name="文本框 17">
            <a:extLst>
              <a:ext uri="{FF2B5EF4-FFF2-40B4-BE49-F238E27FC236}">
                <a16:creationId xmlns:a16="http://schemas.microsoft.com/office/drawing/2014/main" id="{AADAD6FE-4A22-9019-40CB-1E1DB666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59" y="1693805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0BA94F38-A95C-3F66-FDCE-8BB4B5FE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26" y="2374458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28FF26C-F37D-339F-11AF-C54519CA6DA4}"/>
              </a:ext>
            </a:extLst>
          </p:cNvPr>
          <p:cNvGrpSpPr/>
          <p:nvPr/>
        </p:nvGrpSpPr>
        <p:grpSpPr>
          <a:xfrm>
            <a:off x="4625232" y="839949"/>
            <a:ext cx="1347534" cy="1980040"/>
            <a:chOff x="338729" y="553363"/>
            <a:chExt cx="1347534" cy="198004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1A71219-ADD1-299F-6B34-B3859758E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29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C8764D1D-CF2B-28A0-5FFD-F369C7F4D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80" y="150574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20" name="文本框 17">
              <a:extLst>
                <a:ext uri="{FF2B5EF4-FFF2-40B4-BE49-F238E27FC236}">
                  <a16:creationId xmlns:a16="http://schemas.microsoft.com/office/drawing/2014/main" id="{93A47476-9918-9DDA-6FFC-9FB75649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18626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1767C740-0854-073D-1A99-518370539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87186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502ED4D7-51DA-8714-4007-63285D96F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2194849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23" name="文本框 17">
              <a:extLst>
                <a:ext uri="{FF2B5EF4-FFF2-40B4-BE49-F238E27FC236}">
                  <a16:creationId xmlns:a16="http://schemas.microsoft.com/office/drawing/2014/main" id="{75C687D2-6C26-53A9-F2DC-96581E0CA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9134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132FF86F-86ED-8092-B7DE-262C898356A7}"/>
              </a:ext>
            </a:extLst>
          </p:cNvPr>
          <p:cNvSpPr/>
          <p:nvPr/>
        </p:nvSpPr>
        <p:spPr>
          <a:xfrm>
            <a:off x="1729721" y="1673708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D7BD36-A309-910B-9DCF-435DD7451285}"/>
              </a:ext>
            </a:extLst>
          </p:cNvPr>
          <p:cNvSpPr/>
          <p:nvPr/>
        </p:nvSpPr>
        <p:spPr>
          <a:xfrm>
            <a:off x="1729721" y="2385138"/>
            <a:ext cx="2380997" cy="369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E97F98D-81B3-362C-234E-6D9A16F5353B}"/>
              </a:ext>
            </a:extLst>
          </p:cNvPr>
          <p:cNvGrpSpPr/>
          <p:nvPr/>
        </p:nvGrpSpPr>
        <p:grpSpPr>
          <a:xfrm>
            <a:off x="1496721" y="4820431"/>
            <a:ext cx="1478160" cy="1980040"/>
            <a:chOff x="208103" y="553363"/>
            <a:chExt cx="1478160" cy="198004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4540200-FE4F-5ABE-42F5-4BD1037B2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03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28" name="文本框 17">
              <a:extLst>
                <a:ext uri="{FF2B5EF4-FFF2-40B4-BE49-F238E27FC236}">
                  <a16:creationId xmlns:a16="http://schemas.microsoft.com/office/drawing/2014/main" id="{8ED0FE4D-AD54-88D6-A38D-51D276B2A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80" y="150574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29" name="文本框 17">
              <a:extLst>
                <a:ext uri="{FF2B5EF4-FFF2-40B4-BE49-F238E27FC236}">
                  <a16:creationId xmlns:a16="http://schemas.microsoft.com/office/drawing/2014/main" id="{1DAC56A4-EFBF-C1EB-C4CD-A57FFAECA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18626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30" name="文本框 17">
              <a:extLst>
                <a:ext uri="{FF2B5EF4-FFF2-40B4-BE49-F238E27FC236}">
                  <a16:creationId xmlns:a16="http://schemas.microsoft.com/office/drawing/2014/main" id="{BEC4A4CC-2763-75D6-3AC0-79EED7327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87186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31" name="文本框 17">
              <a:extLst>
                <a:ext uri="{FF2B5EF4-FFF2-40B4-BE49-F238E27FC236}">
                  <a16:creationId xmlns:a16="http://schemas.microsoft.com/office/drawing/2014/main" id="{7C503C83-1EDC-78A4-D9E3-62F93CFA3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2194849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32" name="文本框 17">
              <a:extLst>
                <a:ext uri="{FF2B5EF4-FFF2-40B4-BE49-F238E27FC236}">
                  <a16:creationId xmlns:a16="http://schemas.microsoft.com/office/drawing/2014/main" id="{890679DB-55C7-1F0D-F8E5-08F5BCC40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9134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33" name="文本框 17">
            <a:extLst>
              <a:ext uri="{FF2B5EF4-FFF2-40B4-BE49-F238E27FC236}">
                <a16:creationId xmlns:a16="http://schemas.microsoft.com/office/drawing/2014/main" id="{45D2A499-0CF0-A67F-DE3A-B2EB74EE4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288" y="5674124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2C7A834-D76F-1EBD-F201-3DA14507A294}"/>
              </a:ext>
            </a:extLst>
          </p:cNvPr>
          <p:cNvSpPr/>
          <p:nvPr/>
        </p:nvSpPr>
        <p:spPr>
          <a:xfrm>
            <a:off x="2564291" y="5643347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5CC58EC-2852-9A4E-92C2-19DB14F42706}"/>
              </a:ext>
            </a:extLst>
          </p:cNvPr>
          <p:cNvSpPr/>
          <p:nvPr/>
        </p:nvSpPr>
        <p:spPr>
          <a:xfrm>
            <a:off x="2564291" y="6336110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17">
            <a:extLst>
              <a:ext uri="{FF2B5EF4-FFF2-40B4-BE49-F238E27FC236}">
                <a16:creationId xmlns:a16="http://schemas.microsoft.com/office/drawing/2014/main" id="{928C3FFE-2875-9E60-204A-DDF2C2DA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288" y="6345122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</p:spTree>
    <p:extLst>
      <p:ext uri="{BB962C8B-B14F-4D97-AF65-F5344CB8AC3E}">
        <p14:creationId xmlns:p14="http://schemas.microsoft.com/office/powerpoint/2010/main" val="218117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97E6443-C471-C501-EEF6-C2204B627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68" y="534441"/>
            <a:ext cx="4597805" cy="25315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12881E-16BF-24FB-FD4B-B0E933269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68" y="3372949"/>
            <a:ext cx="4633740" cy="24950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5D202EB-9E95-145C-C4FF-F8574DF6CABA}"/>
              </a:ext>
            </a:extLst>
          </p:cNvPr>
          <p:cNvSpPr txBox="1"/>
          <p:nvPr/>
        </p:nvSpPr>
        <p:spPr>
          <a:xfrm>
            <a:off x="74996" y="119317"/>
            <a:ext cx="46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Full unedited blot for Fig.3i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BC3C15-A980-1E5F-1225-8987583652BF}"/>
              </a:ext>
            </a:extLst>
          </p:cNvPr>
          <p:cNvSpPr txBox="1"/>
          <p:nvPr/>
        </p:nvSpPr>
        <p:spPr>
          <a:xfrm>
            <a:off x="5322222" y="1308105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pAKT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DB50194-C99B-099D-DEF2-BFA52FD94FD4}"/>
              </a:ext>
            </a:extLst>
          </p:cNvPr>
          <p:cNvSpPr txBox="1"/>
          <p:nvPr/>
        </p:nvSpPr>
        <p:spPr>
          <a:xfrm>
            <a:off x="5271773" y="4037850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4CD7608-3254-5539-DECB-2A1D576F4265}"/>
              </a:ext>
            </a:extLst>
          </p:cNvPr>
          <p:cNvGrpSpPr/>
          <p:nvPr/>
        </p:nvGrpSpPr>
        <p:grpSpPr>
          <a:xfrm>
            <a:off x="144352" y="810197"/>
            <a:ext cx="1441874" cy="1297872"/>
            <a:chOff x="244388" y="553363"/>
            <a:chExt cx="1441874" cy="1297872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D71408D-C964-CBA6-F501-7A1064D5E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88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40" name="文本框 17">
              <a:extLst>
                <a:ext uri="{FF2B5EF4-FFF2-40B4-BE49-F238E27FC236}">
                  <a16:creationId xmlns:a16="http://schemas.microsoft.com/office/drawing/2014/main" id="{CCA077B2-DCB3-D0CC-0614-5A20D9429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7191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41" name="文本框 17">
              <a:extLst>
                <a:ext uri="{FF2B5EF4-FFF2-40B4-BE49-F238E27FC236}">
                  <a16:creationId xmlns:a16="http://schemas.microsoft.com/office/drawing/2014/main" id="{140B64CA-643D-6FB6-B016-A7505FABF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42" name="文本框 17">
              <a:extLst>
                <a:ext uri="{FF2B5EF4-FFF2-40B4-BE49-F238E27FC236}">
                  <a16:creationId xmlns:a16="http://schemas.microsoft.com/office/drawing/2014/main" id="{D0F69E1F-C794-99B1-D055-2E96083D6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4209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43" name="文本框 17">
              <a:extLst>
                <a:ext uri="{FF2B5EF4-FFF2-40B4-BE49-F238E27FC236}">
                  <a16:creationId xmlns:a16="http://schemas.microsoft.com/office/drawing/2014/main" id="{3E8CD937-3995-0357-20FE-7BCD8EAF4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126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44" name="文本框 17">
              <a:extLst>
                <a:ext uri="{FF2B5EF4-FFF2-40B4-BE49-F238E27FC236}">
                  <a16:creationId xmlns:a16="http://schemas.microsoft.com/office/drawing/2014/main" id="{337E4C85-870B-7C58-DFD8-D9559F067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4780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9EB5E19-4F90-06E6-100B-691BC4DD3A2B}"/>
              </a:ext>
            </a:extLst>
          </p:cNvPr>
          <p:cNvGrpSpPr/>
          <p:nvPr/>
        </p:nvGrpSpPr>
        <p:grpSpPr>
          <a:xfrm>
            <a:off x="151609" y="3632770"/>
            <a:ext cx="1441874" cy="1297872"/>
            <a:chOff x="244388" y="553363"/>
            <a:chExt cx="1441874" cy="129787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6883DE6-660F-0614-6CC2-B27E9930F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88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5" name="文本框 17">
              <a:extLst>
                <a:ext uri="{FF2B5EF4-FFF2-40B4-BE49-F238E27FC236}">
                  <a16:creationId xmlns:a16="http://schemas.microsoft.com/office/drawing/2014/main" id="{F65C88B2-9F11-6FAE-FEFE-B4A5696AB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7191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A3E211A9-3306-25BD-A972-98AF31B8E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7" name="文本框 17">
              <a:extLst>
                <a:ext uri="{FF2B5EF4-FFF2-40B4-BE49-F238E27FC236}">
                  <a16:creationId xmlns:a16="http://schemas.microsoft.com/office/drawing/2014/main" id="{9FF305C4-5A55-CC62-B9CC-B317E4D34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4209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8" name="文本框 17">
              <a:extLst>
                <a:ext uri="{FF2B5EF4-FFF2-40B4-BE49-F238E27FC236}">
                  <a16:creationId xmlns:a16="http://schemas.microsoft.com/office/drawing/2014/main" id="{B11371B0-8354-9FCB-E38E-8F3001F34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126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5196E1D1-929C-F01C-B823-D86A35D74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4780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20492D37-96D4-5109-2524-49200B4B86A1}"/>
              </a:ext>
            </a:extLst>
          </p:cNvPr>
          <p:cNvSpPr/>
          <p:nvPr/>
        </p:nvSpPr>
        <p:spPr>
          <a:xfrm>
            <a:off x="1048003" y="1235891"/>
            <a:ext cx="38941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0D9A12-AB0F-297D-1D4E-36C2A9305473}"/>
              </a:ext>
            </a:extLst>
          </p:cNvPr>
          <p:cNvSpPr/>
          <p:nvPr/>
        </p:nvSpPr>
        <p:spPr>
          <a:xfrm>
            <a:off x="1048005" y="4080679"/>
            <a:ext cx="38941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65FA40-C825-17FC-82A0-E45110C91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65" y="9527102"/>
            <a:ext cx="4906224" cy="20620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0A43AD-8189-8DBB-B55D-4D8B71B6D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65" y="7130627"/>
            <a:ext cx="4906800" cy="208285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A7D1A6C-8C33-99E4-D27B-7946D21AB446}"/>
              </a:ext>
            </a:extLst>
          </p:cNvPr>
          <p:cNvSpPr txBox="1"/>
          <p:nvPr/>
        </p:nvSpPr>
        <p:spPr>
          <a:xfrm>
            <a:off x="74996" y="6680279"/>
            <a:ext cx="488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Full unedited blot for Fig.3j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4A0112-F16A-D88D-1F63-8E91E0C448E2}"/>
              </a:ext>
            </a:extLst>
          </p:cNvPr>
          <p:cNvSpPr txBox="1"/>
          <p:nvPr/>
        </p:nvSpPr>
        <p:spPr>
          <a:xfrm>
            <a:off x="5379589" y="7546299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pAKT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068C95-AA79-4BDF-F6D1-4DA8A16AA230}"/>
              </a:ext>
            </a:extLst>
          </p:cNvPr>
          <p:cNvSpPr txBox="1"/>
          <p:nvPr/>
        </p:nvSpPr>
        <p:spPr>
          <a:xfrm>
            <a:off x="5379588" y="10028610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6D5ED90-7DAF-D9F4-855E-F3B5FAF871D2}"/>
              </a:ext>
            </a:extLst>
          </p:cNvPr>
          <p:cNvGrpSpPr/>
          <p:nvPr/>
        </p:nvGrpSpPr>
        <p:grpSpPr>
          <a:xfrm>
            <a:off x="-47695" y="9667785"/>
            <a:ext cx="1441874" cy="1297872"/>
            <a:chOff x="244388" y="553363"/>
            <a:chExt cx="1441874" cy="129787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EBF2C1C-6E36-AECF-8380-4871EF4A4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88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24" name="文本框 17">
              <a:extLst>
                <a:ext uri="{FF2B5EF4-FFF2-40B4-BE49-F238E27FC236}">
                  <a16:creationId xmlns:a16="http://schemas.microsoft.com/office/drawing/2014/main" id="{5FDF6ADD-2D3C-AA15-968F-B0C567DFE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7191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25" name="文本框 17">
              <a:extLst>
                <a:ext uri="{FF2B5EF4-FFF2-40B4-BE49-F238E27FC236}">
                  <a16:creationId xmlns:a16="http://schemas.microsoft.com/office/drawing/2014/main" id="{BC8BC223-2E54-D0A4-9087-52E5CEB54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26" name="文本框 17">
              <a:extLst>
                <a:ext uri="{FF2B5EF4-FFF2-40B4-BE49-F238E27FC236}">
                  <a16:creationId xmlns:a16="http://schemas.microsoft.com/office/drawing/2014/main" id="{22F41555-0A8E-8426-B4B0-D106D5CEF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4209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A8FA4B9-EB78-72B4-3F66-4AA2F874C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126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28" name="文本框 17">
              <a:extLst>
                <a:ext uri="{FF2B5EF4-FFF2-40B4-BE49-F238E27FC236}">
                  <a16:creationId xmlns:a16="http://schemas.microsoft.com/office/drawing/2014/main" id="{5297C8C9-110E-6064-84D3-ED8FA6B72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4780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4EF9E3A1-6E57-5BB0-BB40-488A0DAED392}"/>
              </a:ext>
            </a:extLst>
          </p:cNvPr>
          <p:cNvSpPr/>
          <p:nvPr/>
        </p:nvSpPr>
        <p:spPr>
          <a:xfrm>
            <a:off x="848697" y="10028610"/>
            <a:ext cx="38941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CDABD07-1DC9-13A8-7B47-090885204543}"/>
              </a:ext>
            </a:extLst>
          </p:cNvPr>
          <p:cNvGrpSpPr/>
          <p:nvPr/>
        </p:nvGrpSpPr>
        <p:grpSpPr>
          <a:xfrm>
            <a:off x="-58920" y="7176967"/>
            <a:ext cx="1441874" cy="1297872"/>
            <a:chOff x="244388" y="553363"/>
            <a:chExt cx="1441874" cy="129787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E2BD1B7-16C9-BC71-7B8B-40E0919DC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88" y="55336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32" name="文本框 17">
              <a:extLst>
                <a:ext uri="{FF2B5EF4-FFF2-40B4-BE49-F238E27FC236}">
                  <a16:creationId xmlns:a16="http://schemas.microsoft.com/office/drawing/2014/main" id="{D6F2E54B-C556-3BBB-8679-D7918C36E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7191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33" name="文本框 17">
              <a:extLst>
                <a:ext uri="{FF2B5EF4-FFF2-40B4-BE49-F238E27FC236}">
                  <a16:creationId xmlns:a16="http://schemas.microsoft.com/office/drawing/2014/main" id="{96998DCD-F82B-10B9-F566-09BB519AB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34" name="文本框 17">
              <a:extLst>
                <a:ext uri="{FF2B5EF4-FFF2-40B4-BE49-F238E27FC236}">
                  <a16:creationId xmlns:a16="http://schemas.microsoft.com/office/drawing/2014/main" id="{DF7EC2E9-50EE-9638-3835-06DA49032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4209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3463ED0-1FC5-553F-87B4-AD198DB00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126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36" name="文本框 17">
              <a:extLst>
                <a:ext uri="{FF2B5EF4-FFF2-40B4-BE49-F238E27FC236}">
                  <a16:creationId xmlns:a16="http://schemas.microsoft.com/office/drawing/2014/main" id="{E999D632-CA83-8154-15F8-14DD77EC4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4780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418D5B7B-A3DC-C3EC-B9AE-1FE4B261880C}"/>
              </a:ext>
            </a:extLst>
          </p:cNvPr>
          <p:cNvSpPr/>
          <p:nvPr/>
        </p:nvSpPr>
        <p:spPr>
          <a:xfrm>
            <a:off x="783385" y="7568449"/>
            <a:ext cx="38941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1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CC7355-B4A9-179B-ACDB-EFB0058DD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74"/>
          <a:stretch>
            <a:fillRect/>
          </a:stretch>
        </p:blipFill>
        <p:spPr>
          <a:xfrm>
            <a:off x="371430" y="636146"/>
            <a:ext cx="4428263" cy="25262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98AF66-BAF4-5FA3-19D8-9C0EDC206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30" y="3293977"/>
            <a:ext cx="4428263" cy="241013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A052247-B4D5-8649-F28F-B54262F7A8C1}"/>
              </a:ext>
            </a:extLst>
          </p:cNvPr>
          <p:cNvSpPr txBox="1"/>
          <p:nvPr/>
        </p:nvSpPr>
        <p:spPr>
          <a:xfrm>
            <a:off x="301028" y="201043"/>
            <a:ext cx="306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Full unedited blot for Fig.3k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278B46D-704A-FEF9-03F4-02E9414A80A6}"/>
              </a:ext>
            </a:extLst>
          </p:cNvPr>
          <p:cNvSpPr txBox="1"/>
          <p:nvPr/>
        </p:nvSpPr>
        <p:spPr>
          <a:xfrm>
            <a:off x="4799693" y="1459305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pAKT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ADFB8C-7C5B-CEE7-7733-C1C045C21B45}"/>
              </a:ext>
            </a:extLst>
          </p:cNvPr>
          <p:cNvSpPr txBox="1"/>
          <p:nvPr/>
        </p:nvSpPr>
        <p:spPr>
          <a:xfrm>
            <a:off x="4799692" y="4076391"/>
            <a:ext cx="169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AKT (60 kDa)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7D396DD-319C-B791-5619-7DFD48BE80D8}"/>
              </a:ext>
            </a:extLst>
          </p:cNvPr>
          <p:cNvGrpSpPr/>
          <p:nvPr/>
        </p:nvGrpSpPr>
        <p:grpSpPr>
          <a:xfrm>
            <a:off x="4163626" y="3666958"/>
            <a:ext cx="1460924" cy="1457892"/>
            <a:chOff x="225338" y="545743"/>
            <a:chExt cx="1460924" cy="145789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243BB69-8306-9623-CDDA-C92B2799F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38" y="54574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DCA5CD34-634D-725A-BCEA-E9743DFF1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9477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12" name="文本框 17">
              <a:extLst>
                <a:ext uri="{FF2B5EF4-FFF2-40B4-BE49-F238E27FC236}">
                  <a16:creationId xmlns:a16="http://schemas.microsoft.com/office/drawing/2014/main" id="{6B10128C-A606-DD5F-0474-C20353FEE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16" name="文本框 17">
              <a:extLst>
                <a:ext uri="{FF2B5EF4-FFF2-40B4-BE49-F238E27FC236}">
                  <a16:creationId xmlns:a16="http://schemas.microsoft.com/office/drawing/2014/main" id="{77E349F1-A639-46F1-EA2F-339822E4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41067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FAB9F7C-43FD-6E2B-9DC9-17BAE02D9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6650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E08723CB-797F-99AF-6C71-A3AD71189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0589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5E0EC4A3-A24B-73A6-3A1B-55AD09396D32}"/>
              </a:ext>
            </a:extLst>
          </p:cNvPr>
          <p:cNvSpPr/>
          <p:nvPr/>
        </p:nvSpPr>
        <p:spPr>
          <a:xfrm rot="204608">
            <a:off x="411257" y="1439432"/>
            <a:ext cx="368358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101103C-AA19-FF54-9FEB-4F8CB177B96F}"/>
              </a:ext>
            </a:extLst>
          </p:cNvPr>
          <p:cNvGrpSpPr/>
          <p:nvPr/>
        </p:nvGrpSpPr>
        <p:grpSpPr>
          <a:xfrm>
            <a:off x="4144119" y="1107826"/>
            <a:ext cx="1460924" cy="1457892"/>
            <a:chOff x="225338" y="545743"/>
            <a:chExt cx="1460924" cy="145789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19A1F50-BBA0-BCC7-5BF5-3023E3EC9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38" y="545743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23" name="文本框 17">
              <a:extLst>
                <a:ext uri="{FF2B5EF4-FFF2-40B4-BE49-F238E27FC236}">
                  <a16:creationId xmlns:a16="http://schemas.microsoft.com/office/drawing/2014/main" id="{82219E6E-8E7B-FCAC-DCAF-31F019EA7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9477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24" name="文本框 17">
              <a:extLst>
                <a:ext uri="{FF2B5EF4-FFF2-40B4-BE49-F238E27FC236}">
                  <a16:creationId xmlns:a16="http://schemas.microsoft.com/office/drawing/2014/main" id="{639BEE7E-E78D-6260-9681-5AC5DABA2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01209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25" name="文本框 17">
              <a:extLst>
                <a:ext uri="{FF2B5EF4-FFF2-40B4-BE49-F238E27FC236}">
                  <a16:creationId xmlns:a16="http://schemas.microsoft.com/office/drawing/2014/main" id="{203DE2CC-2A97-0848-E62F-BFF5B898D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41067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4D0230B-1CE5-1C9D-B92F-A927B2F5A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6650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  <p:sp>
          <p:nvSpPr>
            <p:cNvPr id="27" name="文本框 17">
              <a:extLst>
                <a:ext uri="{FF2B5EF4-FFF2-40B4-BE49-F238E27FC236}">
                  <a16:creationId xmlns:a16="http://schemas.microsoft.com/office/drawing/2014/main" id="{693EAC1C-A2C5-818D-DD50-7D700756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05890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46FB9E23-48D9-748E-1A7B-E99F388A5B6F}"/>
              </a:ext>
            </a:extLst>
          </p:cNvPr>
          <p:cNvSpPr/>
          <p:nvPr/>
        </p:nvSpPr>
        <p:spPr>
          <a:xfrm rot="204608">
            <a:off x="431666" y="3989959"/>
            <a:ext cx="368358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2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19D027F-B177-627C-D4C8-DF7316F8A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4" t="5042" b="4242"/>
          <a:stretch>
            <a:fillRect/>
          </a:stretch>
        </p:blipFill>
        <p:spPr>
          <a:xfrm>
            <a:off x="1418228" y="2641107"/>
            <a:ext cx="3428571" cy="25054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EDE024-587B-BF00-B893-884A366CE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229" y="681792"/>
            <a:ext cx="3428571" cy="1904762"/>
          </a:xfrm>
          <a:prstGeom prst="rect">
            <a:avLst/>
          </a:prstGeom>
        </p:spPr>
      </p:pic>
      <p:sp>
        <p:nvSpPr>
          <p:cNvPr id="19" name="文本框 17">
            <a:extLst>
              <a:ext uri="{FF2B5EF4-FFF2-40B4-BE49-F238E27FC236}">
                <a16:creationId xmlns:a16="http://schemas.microsoft.com/office/drawing/2014/main" id="{80356259-7A52-A231-6CFB-A8006EE5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73" y="217817"/>
            <a:ext cx="6450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cs typeface="Arial" panose="020B0604020202020204" pitchFamily="34" charset="0"/>
              </a:rPr>
              <a:t>Full unedited blot for </a:t>
            </a:r>
            <a:r>
              <a:rPr lang="en-US" altLang="zh-CN"/>
              <a:t>Supplementary Fig. 5c adipocyte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F551692-731C-5F5F-4B93-2924D3E7CA18}"/>
              </a:ext>
            </a:extLst>
          </p:cNvPr>
          <p:cNvGrpSpPr/>
          <p:nvPr/>
        </p:nvGrpSpPr>
        <p:grpSpPr>
          <a:xfrm>
            <a:off x="881694" y="1158785"/>
            <a:ext cx="1460924" cy="1248842"/>
            <a:chOff x="225338" y="284487"/>
            <a:chExt cx="1460924" cy="124884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EB2FA12-BCF4-52D2-AEB0-6C15DD633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38" y="284487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F828A889-8E75-F47F-046B-0206C79CE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9477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8" name="文本框 17">
              <a:extLst>
                <a:ext uri="{FF2B5EF4-FFF2-40B4-BE49-F238E27FC236}">
                  <a16:creationId xmlns:a16="http://schemas.microsoft.com/office/drawing/2014/main" id="{D40F9F1D-DBF1-DE7F-51A3-0FA35507C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89598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12" name="文本框 17">
              <a:extLst>
                <a:ext uri="{FF2B5EF4-FFF2-40B4-BE49-F238E27FC236}">
                  <a16:creationId xmlns:a16="http://schemas.microsoft.com/office/drawing/2014/main" id="{05D708F9-1779-DC42-053F-E114D4C15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631719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F321AB-4BE1-5882-BB73-4A31C2BC3E0A}"/>
              </a:ext>
            </a:extLst>
          </p:cNvPr>
          <p:cNvGrpSpPr/>
          <p:nvPr/>
        </p:nvGrpSpPr>
        <p:grpSpPr>
          <a:xfrm>
            <a:off x="1008922" y="2872588"/>
            <a:ext cx="1326440" cy="665529"/>
            <a:chOff x="359822" y="1338106"/>
            <a:chExt cx="1326440" cy="665529"/>
          </a:xfrm>
        </p:grpSpPr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2BEF423F-EFAB-2EF7-EC38-5F5272D6F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3810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DA0E28A-DFA3-4F8C-52E8-EC3A00F2B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665081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</p:grpSp>
      <p:sp>
        <p:nvSpPr>
          <p:cNvPr id="25" name="文本框 17">
            <a:extLst>
              <a:ext uri="{FF2B5EF4-FFF2-40B4-BE49-F238E27FC236}">
                <a16:creationId xmlns:a16="http://schemas.microsoft.com/office/drawing/2014/main" id="{715E5217-97F8-4A53-5C51-EEE0B765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50" y="1992749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499CD53-5702-83D1-52ED-7A32D967F294}"/>
              </a:ext>
            </a:extLst>
          </p:cNvPr>
          <p:cNvSpPr/>
          <p:nvPr/>
        </p:nvSpPr>
        <p:spPr>
          <a:xfrm>
            <a:off x="2094153" y="1970984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63B8B8F-CFA5-927A-8419-B65A196843E6}"/>
              </a:ext>
            </a:extLst>
          </p:cNvPr>
          <p:cNvSpPr/>
          <p:nvPr/>
        </p:nvSpPr>
        <p:spPr>
          <a:xfrm>
            <a:off x="2021583" y="3055631"/>
            <a:ext cx="2380997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7">
            <a:extLst>
              <a:ext uri="{FF2B5EF4-FFF2-40B4-BE49-F238E27FC236}">
                <a16:creationId xmlns:a16="http://schemas.microsoft.com/office/drawing/2014/main" id="{813E5158-7F24-5516-1D83-7283FB56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50" y="3017321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070B37DB-9892-30F8-4639-D51B1B85A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67" t="6257" r="11305" b="20125"/>
          <a:stretch/>
        </p:blipFill>
        <p:spPr>
          <a:xfrm>
            <a:off x="2094153" y="6096000"/>
            <a:ext cx="2632381" cy="3258900"/>
          </a:xfrm>
          <a:prstGeom prst="rect">
            <a:avLst/>
          </a:prstGeom>
        </p:spPr>
      </p:pic>
      <p:sp>
        <p:nvSpPr>
          <p:cNvPr id="30" name="文本框 17">
            <a:extLst>
              <a:ext uri="{FF2B5EF4-FFF2-40B4-BE49-F238E27FC236}">
                <a16:creationId xmlns:a16="http://schemas.microsoft.com/office/drawing/2014/main" id="{4473A6AA-9DF5-0533-C64C-BFD8B0E1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4" y="5647692"/>
            <a:ext cx="5650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cs typeface="Arial" panose="020B0604020202020204" pitchFamily="34" charset="0"/>
              </a:rPr>
              <a:t>Full unedited blot for </a:t>
            </a:r>
            <a:r>
              <a:rPr lang="en-US" altLang="zh-CN"/>
              <a:t>Supplementary Fig. 5c SVF</a:t>
            </a:r>
            <a:endParaRPr lang="zh-CN" altLang="en-US"/>
          </a:p>
        </p:txBody>
      </p:sp>
      <p:sp>
        <p:nvSpPr>
          <p:cNvPr id="33" name="文本框 17">
            <a:extLst>
              <a:ext uri="{FF2B5EF4-FFF2-40B4-BE49-F238E27FC236}">
                <a16:creationId xmlns:a16="http://schemas.microsoft.com/office/drawing/2014/main" id="{9256E55A-BEB1-A470-726C-E416914D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218" y="7429002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Actin(42 kDa)</a:t>
            </a:r>
            <a:endParaRPr lang="zh-CN" altLang="en-US" sz="1600" b="1"/>
          </a:p>
        </p:txBody>
      </p:sp>
      <p:sp>
        <p:nvSpPr>
          <p:cNvPr id="34" name="文本框 17">
            <a:extLst>
              <a:ext uri="{FF2B5EF4-FFF2-40B4-BE49-F238E27FC236}">
                <a16:creationId xmlns:a16="http://schemas.microsoft.com/office/drawing/2014/main" id="{C0B59852-EFEB-C149-2145-31DFFA88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218" y="8053397"/>
            <a:ext cx="1816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/>
              <a:t>OX40L (30 kDa)</a:t>
            </a:r>
            <a:endParaRPr lang="zh-CN" altLang="en-US" sz="1600" b="1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7590459-65B3-9FD5-E4F8-92655DE739D7}"/>
              </a:ext>
            </a:extLst>
          </p:cNvPr>
          <p:cNvSpPr/>
          <p:nvPr/>
        </p:nvSpPr>
        <p:spPr>
          <a:xfrm rot="269474">
            <a:off x="2370186" y="7905617"/>
            <a:ext cx="2210999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131998A-A164-FA8A-B6C8-6B0F52552569}"/>
              </a:ext>
            </a:extLst>
          </p:cNvPr>
          <p:cNvSpPr/>
          <p:nvPr/>
        </p:nvSpPr>
        <p:spPr>
          <a:xfrm rot="269474">
            <a:off x="2370185" y="7326739"/>
            <a:ext cx="2210999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840F6A7-FBC3-CC9F-346B-5DBA444D3358}"/>
              </a:ext>
            </a:extLst>
          </p:cNvPr>
          <p:cNvGrpSpPr/>
          <p:nvPr/>
        </p:nvGrpSpPr>
        <p:grpSpPr>
          <a:xfrm>
            <a:off x="1544914" y="6438119"/>
            <a:ext cx="1460924" cy="1248842"/>
            <a:chOff x="225338" y="284487"/>
            <a:chExt cx="1460924" cy="124884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ABAA01F-A0FA-B93D-20CC-F1CB82094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38" y="284487"/>
              <a:ext cx="13191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kDa</a:t>
              </a:r>
              <a:endParaRPr lang="zh-CN" altLang="en-US" b="1"/>
            </a:p>
          </p:txBody>
        </p:sp>
        <p:sp>
          <p:nvSpPr>
            <p:cNvPr id="39" name="文本框 17">
              <a:extLst>
                <a:ext uri="{FF2B5EF4-FFF2-40B4-BE49-F238E27FC236}">
                  <a16:creationId xmlns:a16="http://schemas.microsoft.com/office/drawing/2014/main" id="{B5A68956-50DF-E64F-7776-8670D867C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3" y="1194775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40</a:t>
              </a:r>
              <a:endParaRPr lang="zh-CN" altLang="en-US" sz="1600" b="1"/>
            </a:p>
          </p:txBody>
        </p:sp>
        <p:sp>
          <p:nvSpPr>
            <p:cNvPr id="40" name="文本框 17">
              <a:extLst>
                <a:ext uri="{FF2B5EF4-FFF2-40B4-BE49-F238E27FC236}">
                  <a16:creationId xmlns:a16="http://schemas.microsoft.com/office/drawing/2014/main" id="{C97275A3-D7C7-5564-C76E-944D2C2A2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96855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55</a:t>
              </a:r>
              <a:endParaRPr lang="zh-CN" altLang="en-US" sz="1600" b="1"/>
            </a:p>
          </p:txBody>
        </p:sp>
        <p:sp>
          <p:nvSpPr>
            <p:cNvPr id="41" name="文本框 17">
              <a:extLst>
                <a:ext uri="{FF2B5EF4-FFF2-40B4-BE49-F238E27FC236}">
                  <a16:creationId xmlns:a16="http://schemas.microsoft.com/office/drawing/2014/main" id="{6F9AE216-BFB7-C632-9A5C-B448318B4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769602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70</a:t>
              </a:r>
              <a:endParaRPr lang="zh-CN" altLang="en-US" sz="1600" b="1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FE22C60-1243-4484-69E8-FE6683CFF816}"/>
              </a:ext>
            </a:extLst>
          </p:cNvPr>
          <p:cNvGrpSpPr/>
          <p:nvPr/>
        </p:nvGrpSpPr>
        <p:grpSpPr>
          <a:xfrm>
            <a:off x="1672142" y="7701978"/>
            <a:ext cx="1326440" cy="585702"/>
            <a:chOff x="359822" y="1338106"/>
            <a:chExt cx="1326440" cy="585702"/>
          </a:xfrm>
        </p:grpSpPr>
        <p:sp>
          <p:nvSpPr>
            <p:cNvPr id="43" name="文本框 17">
              <a:extLst>
                <a:ext uri="{FF2B5EF4-FFF2-40B4-BE49-F238E27FC236}">
                  <a16:creationId xmlns:a16="http://schemas.microsoft.com/office/drawing/2014/main" id="{366F446D-E5EF-2A8C-22F9-C688FA750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22" y="1338106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35</a:t>
              </a:r>
              <a:endParaRPr lang="zh-CN" altLang="en-US" sz="1600" b="1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32ACBA5-29E2-4ACA-4FD0-BB4C97799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79" y="1585254"/>
              <a:ext cx="1319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/>
                <a:t>25</a:t>
              </a:r>
              <a:endParaRPr lang="zh-CN" altLang="en-US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380058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85149396-4E8D-D565-1AE5-8043024C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4" y="1778134"/>
            <a:ext cx="1820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Fig.2g</a:t>
            </a: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1D2BD0A-B153-23CE-56FA-67EB8F8AA1E6}"/>
              </a:ext>
            </a:extLst>
          </p:cNvPr>
          <p:cNvSpPr txBox="1"/>
          <p:nvPr/>
        </p:nvSpPr>
        <p:spPr>
          <a:xfrm>
            <a:off x="325442" y="2446233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WT1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814BE9-85CB-D50F-2DE3-C6F412815C16}"/>
              </a:ext>
            </a:extLst>
          </p:cNvPr>
          <p:cNvSpPr txBox="1"/>
          <p:nvPr/>
        </p:nvSpPr>
        <p:spPr>
          <a:xfrm>
            <a:off x="1450708" y="2446233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WT2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45EF335-E171-0528-125F-244265D819B2}"/>
              </a:ext>
            </a:extLst>
          </p:cNvPr>
          <p:cNvSpPr txBox="1"/>
          <p:nvPr/>
        </p:nvSpPr>
        <p:spPr>
          <a:xfrm>
            <a:off x="2575974" y="2446233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WT3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4DFAB8-A900-8071-E802-4089BA446D2F}"/>
              </a:ext>
            </a:extLst>
          </p:cNvPr>
          <p:cNvSpPr txBox="1"/>
          <p:nvPr/>
        </p:nvSpPr>
        <p:spPr>
          <a:xfrm>
            <a:off x="3701240" y="2446233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WT4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F991B4-AFEB-5840-DC13-324A07188E8E}"/>
              </a:ext>
            </a:extLst>
          </p:cNvPr>
          <p:cNvSpPr txBox="1"/>
          <p:nvPr/>
        </p:nvSpPr>
        <p:spPr>
          <a:xfrm>
            <a:off x="4826507" y="2446233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WT5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0649A1-1B44-A601-9444-212B80BCFA21}"/>
              </a:ext>
            </a:extLst>
          </p:cNvPr>
          <p:cNvSpPr txBox="1"/>
          <p:nvPr/>
        </p:nvSpPr>
        <p:spPr>
          <a:xfrm>
            <a:off x="5951772" y="2446233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WT6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920FF0B-960D-4BD6-025B-672BD6142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4" y="2629774"/>
            <a:ext cx="1095805" cy="8234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5795B68-8A23-1F52-59B5-8412C4B4F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4" y="3497136"/>
            <a:ext cx="1095805" cy="8234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E82F66D-62B2-F228-C2F8-A968EC2629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4" y="4364499"/>
            <a:ext cx="1095805" cy="82346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8DBCD0C-22C9-9B03-6499-C40E0B7BAC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11" y="2629774"/>
            <a:ext cx="1095805" cy="8234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00D0B7E-8C6D-D8D8-A47D-C16E96AB18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11" y="3497136"/>
            <a:ext cx="1095805" cy="82346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015E5E9-7A3A-60BA-E810-652F58819B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11" y="4364499"/>
            <a:ext cx="1095805" cy="82346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7DFA99B-4C65-4155-31AB-5D22E2261B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269" y="2629773"/>
            <a:ext cx="1095805" cy="82346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9AB406F-108E-DA0C-15AE-0EB9B4D58F8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269" y="3497136"/>
            <a:ext cx="1095805" cy="82346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F922528-7911-80C5-5FDD-ABDF70098E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269" y="4364499"/>
            <a:ext cx="1095805" cy="82346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11F20C9-970E-843F-CEF5-7165A5748AF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926" y="2629773"/>
            <a:ext cx="1095805" cy="823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A1D9FB6-3E9C-39DD-F9D2-B5D63D6482D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926" y="3497136"/>
            <a:ext cx="1095805" cy="82346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227D4AF-5FD9-9B2C-62C2-6B346FA98D3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926" y="4364498"/>
            <a:ext cx="1095805" cy="82346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C425D8B-E0DE-0AE4-E24E-0472CC0C7D7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584" y="2629773"/>
            <a:ext cx="1095805" cy="82346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10AF98F-6A99-9BF4-879B-4325A242D33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584" y="3497136"/>
            <a:ext cx="1095805" cy="82346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118828A8-23DC-3EB7-A527-EDB937B83CE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584" y="4364498"/>
            <a:ext cx="1095805" cy="82346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2729A5-753F-A420-E936-ACC03150DE4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241" y="2629773"/>
            <a:ext cx="1095805" cy="82346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E330CF4-C1E4-46CA-D683-F1F28442150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241" y="3497136"/>
            <a:ext cx="1095805" cy="82346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51C3086-4D21-14B7-6D60-0279D407CD98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241" y="4364498"/>
            <a:ext cx="1095805" cy="823462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4C167A-E56D-E1AA-6C29-E6F0CFA15EBC}"/>
              </a:ext>
            </a:extLst>
          </p:cNvPr>
          <p:cNvCxnSpPr/>
          <p:nvPr/>
        </p:nvCxnSpPr>
        <p:spPr>
          <a:xfrm>
            <a:off x="1069186" y="3432366"/>
            <a:ext cx="8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5295B3A-995C-C456-6A4F-B380500E902A}"/>
              </a:ext>
            </a:extLst>
          </p:cNvPr>
          <p:cNvGrpSpPr/>
          <p:nvPr/>
        </p:nvGrpSpPr>
        <p:grpSpPr>
          <a:xfrm>
            <a:off x="75243" y="5463747"/>
            <a:ext cx="6722138" cy="2762638"/>
            <a:chOff x="75243" y="3628755"/>
            <a:chExt cx="6722138" cy="276263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8E2D22D-ECFF-0DA3-FD0A-50436F894439}"/>
                </a:ext>
              </a:extLst>
            </p:cNvPr>
            <p:cNvSpPr txBox="1"/>
            <p:nvPr/>
          </p:nvSpPr>
          <p:spPr>
            <a:xfrm>
              <a:off x="306805" y="3628755"/>
              <a:ext cx="673497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4658">
                <a:defRPr/>
              </a:pPr>
              <a:r>
                <a:rPr lang="en-US" altLang="zh-CN" sz="759" i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OX40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-KO1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B0F2EC9-4709-74AA-D226-85E50B0FC545}"/>
                </a:ext>
              </a:extLst>
            </p:cNvPr>
            <p:cNvSpPr txBox="1"/>
            <p:nvPr/>
          </p:nvSpPr>
          <p:spPr>
            <a:xfrm>
              <a:off x="1432071" y="3628755"/>
              <a:ext cx="673497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59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OX40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KO2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C993554-DFF8-3634-A331-2C09A4B392EA}"/>
                </a:ext>
              </a:extLst>
            </p:cNvPr>
            <p:cNvSpPr txBox="1"/>
            <p:nvPr/>
          </p:nvSpPr>
          <p:spPr>
            <a:xfrm>
              <a:off x="2516147" y="3628755"/>
              <a:ext cx="737798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59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OX40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KO3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B4F593E-4D87-F12A-EFAD-E5EC66EA536B}"/>
                </a:ext>
              </a:extLst>
            </p:cNvPr>
            <p:cNvSpPr txBox="1"/>
            <p:nvPr/>
          </p:nvSpPr>
          <p:spPr>
            <a:xfrm>
              <a:off x="3657889" y="3628755"/>
              <a:ext cx="737798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59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OX40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KO4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D3581A4-FD9F-7669-6986-BCE2EBEB4061}"/>
                </a:ext>
              </a:extLst>
            </p:cNvPr>
            <p:cNvSpPr txBox="1"/>
            <p:nvPr/>
          </p:nvSpPr>
          <p:spPr>
            <a:xfrm>
              <a:off x="4774918" y="3628755"/>
              <a:ext cx="737798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59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OX40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KO5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A593C46-DA9E-2032-C89F-3FEBD1AEA38A}"/>
                </a:ext>
              </a:extLst>
            </p:cNvPr>
            <p:cNvSpPr txBox="1"/>
            <p:nvPr/>
          </p:nvSpPr>
          <p:spPr>
            <a:xfrm>
              <a:off x="5826041" y="3628755"/>
              <a:ext cx="833146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59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OX40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KO6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8035F926-97B0-C348-353C-F9060D6F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43" y="3823557"/>
              <a:ext cx="1095805" cy="823462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E5979C89-6B79-6776-A6D2-B7A642EC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43" y="4695744"/>
              <a:ext cx="1095805" cy="823462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35E5D29-45A9-E849-FC4D-690AA808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510" y="3823557"/>
              <a:ext cx="1095805" cy="82346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18204A4-FF5C-914A-5371-8361BA6F7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510" y="4695744"/>
              <a:ext cx="1095805" cy="82346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D7D972E-93FE-61B7-AA17-152E49C5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576" y="3823557"/>
              <a:ext cx="1095805" cy="823462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CEC6965-96D2-6AA5-E67F-9A90241B2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576" y="4695744"/>
              <a:ext cx="1095805" cy="823462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10F5C0C-BF6D-1673-A0A1-C3F4A8D0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5776" y="3823557"/>
              <a:ext cx="1095805" cy="823462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6251AAD-6792-458A-149F-BB0ED5AAA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5776" y="4695744"/>
              <a:ext cx="1095805" cy="823462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1F9C942-8093-E3C8-4384-7F443A8C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1043" y="3823557"/>
              <a:ext cx="1095805" cy="823462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012641C8-584B-F9C6-3EA6-630624241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1043" y="4695744"/>
              <a:ext cx="1095805" cy="823462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56CC44E-7270-B58A-43EA-9F6ABCF8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309" y="3823557"/>
              <a:ext cx="1095805" cy="8234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22C690DB-CF64-8E40-54C4-92320AA6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309" y="4695744"/>
              <a:ext cx="1095805" cy="823462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82CF005B-8490-713D-8249-583277BD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43" y="5567931"/>
              <a:ext cx="1095805" cy="823462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747E9129-773F-F219-9E8E-3D44B2A0D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510" y="5567931"/>
              <a:ext cx="1095805" cy="823462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CA4C105E-A06A-3761-E6D2-76A846E3A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5776" y="5567931"/>
              <a:ext cx="1095805" cy="82346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C7548A7C-7986-1C9E-2B8D-6117C5AF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1043" y="5567931"/>
              <a:ext cx="1095805" cy="823462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F0180997-7AB0-7C57-338C-D6AF21AA0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309" y="5567931"/>
              <a:ext cx="1095805" cy="823462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FF764D19-6D81-C5E1-AF6C-A69B311CA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576" y="5567931"/>
              <a:ext cx="1095805" cy="823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98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A6FEB722-DAE6-1C21-599D-6913B5D0B4F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8138" y="1440382"/>
            <a:ext cx="910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Fig.4j</a:t>
            </a:r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D7E7171-42BE-3409-6786-344051E51528}"/>
              </a:ext>
            </a:extLst>
          </p:cNvPr>
          <p:cNvSpPr txBox="1"/>
          <p:nvPr/>
        </p:nvSpPr>
        <p:spPr>
          <a:xfrm>
            <a:off x="341068" y="1987366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AWT1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824FDE2-C937-FC3E-9F18-478AF4508CAE}"/>
              </a:ext>
            </a:extLst>
          </p:cNvPr>
          <p:cNvSpPr txBox="1"/>
          <p:nvPr/>
        </p:nvSpPr>
        <p:spPr>
          <a:xfrm>
            <a:off x="1466334" y="1987366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AWT2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3896D91-B5FE-69C7-D9CE-2A93A38FCD34}"/>
              </a:ext>
            </a:extLst>
          </p:cNvPr>
          <p:cNvSpPr txBox="1"/>
          <p:nvPr/>
        </p:nvSpPr>
        <p:spPr>
          <a:xfrm>
            <a:off x="2591600" y="1987366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AWT3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41527F1-0974-BC96-F597-976F35AEE5A7}"/>
              </a:ext>
            </a:extLst>
          </p:cNvPr>
          <p:cNvSpPr txBox="1"/>
          <p:nvPr/>
        </p:nvSpPr>
        <p:spPr>
          <a:xfrm>
            <a:off x="3716866" y="1987366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AWT4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B0D4D0B-E264-78FC-A35B-AD9F5EEB772A}"/>
              </a:ext>
            </a:extLst>
          </p:cNvPr>
          <p:cNvSpPr txBox="1"/>
          <p:nvPr/>
        </p:nvSpPr>
        <p:spPr>
          <a:xfrm>
            <a:off x="4842133" y="1987366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AWT5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8D9EF18-317E-AB74-AEDF-8AD1B957F995}"/>
              </a:ext>
            </a:extLst>
          </p:cNvPr>
          <p:cNvSpPr txBox="1"/>
          <p:nvPr/>
        </p:nvSpPr>
        <p:spPr>
          <a:xfrm>
            <a:off x="5967398" y="1987366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AWT6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00110B0D-D307-303B-AA0D-FB95403615B2}"/>
              </a:ext>
            </a:extLst>
          </p:cNvPr>
          <p:cNvGrpSpPr/>
          <p:nvPr/>
        </p:nvGrpSpPr>
        <p:grpSpPr>
          <a:xfrm>
            <a:off x="57666" y="2274911"/>
            <a:ext cx="6778240" cy="2619410"/>
            <a:chOff x="261252" y="3037312"/>
            <a:chExt cx="21422064" cy="8278428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203A4CFB-54F1-1D2F-0805-390BC45CE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252" y="3037312"/>
              <a:ext cx="3463200" cy="2602483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80A53170-5116-8D35-2EB0-B4361D6C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252" y="5884748"/>
              <a:ext cx="3463200" cy="2602483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83B831D5-4D5D-4DA1-0559-08F00304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3025" y="3037312"/>
              <a:ext cx="3463200" cy="2602483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28171DEC-535E-E99A-74FF-133AE8248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3025" y="8713257"/>
              <a:ext cx="3463200" cy="260248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9610D303-1FA2-0875-D473-7B71F7B2A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3025" y="5884748"/>
              <a:ext cx="3463200" cy="2602483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8CA28F1F-8723-03DC-C5F5-5B894D30C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4798" y="3037312"/>
              <a:ext cx="3463200" cy="2602483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F06A5002-CBA9-FAB6-E362-AD5FF5CD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6571" y="3037312"/>
              <a:ext cx="3463200" cy="2602483"/>
            </a:xfrm>
            <a:prstGeom prst="rect">
              <a:avLst/>
            </a:prstGeom>
          </p:spPr>
        </p:pic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67A28AE3-B818-26A8-F06B-6FA1F0D5B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6571" y="5884748"/>
              <a:ext cx="3463200" cy="2602483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20B278E9-2C6E-5DA8-6CF1-7096F38B6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28344" y="3037312"/>
              <a:ext cx="3463200" cy="2602483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6F49B6AE-6619-D1D9-4F8D-1CA92C39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0116" y="3037312"/>
              <a:ext cx="3463200" cy="2602483"/>
            </a:xfrm>
            <a:prstGeom prst="rect">
              <a:avLst/>
            </a:prstGeom>
          </p:spPr>
        </p:pic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B11674A4-B8D2-3EBA-CE9F-E18CB7C1F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28344" y="8713257"/>
              <a:ext cx="3463200" cy="2602483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A1DBD7BE-BCDA-13D8-EFE3-5A6A1F641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6571" y="8713257"/>
              <a:ext cx="3463200" cy="2602483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BF444C8A-EBC9-F9BC-468F-F0FB2D498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28344" y="5884748"/>
              <a:ext cx="3463200" cy="2602483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679C559C-2B28-DB3F-B36B-284A2D96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0116" y="5884748"/>
              <a:ext cx="3463200" cy="2602483"/>
            </a:xfrm>
            <a:prstGeom prst="rect">
              <a:avLst/>
            </a:prstGeom>
          </p:spPr>
        </p:pic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FEC73FCB-F5A7-EED5-41D7-7B07DEC6A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0116" y="8713257"/>
              <a:ext cx="3463200" cy="2602483"/>
            </a:xfrm>
            <a:prstGeom prst="rect">
              <a:avLst/>
            </a:prstGeom>
          </p:spPr>
        </p:pic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3B926D6D-C99F-5902-CC6D-0C389E6C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252" y="8713257"/>
              <a:ext cx="3463200" cy="2602483"/>
            </a:xfrm>
            <a:prstGeom prst="rect">
              <a:avLst/>
            </a:prstGeom>
          </p:spPr>
        </p:pic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4C32957C-1F10-5319-80CA-A502B2B5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4798" y="5884748"/>
              <a:ext cx="3463200" cy="2602483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1B38CFC2-2E0A-F534-79D1-59F926D69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4798" y="8713257"/>
              <a:ext cx="3463200" cy="2602483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8B3D3E5-4E64-2272-463B-2DAD644A9386}"/>
              </a:ext>
            </a:extLst>
          </p:cNvPr>
          <p:cNvGrpSpPr/>
          <p:nvPr/>
        </p:nvGrpSpPr>
        <p:grpSpPr>
          <a:xfrm>
            <a:off x="65554" y="5101269"/>
            <a:ext cx="6721783" cy="2795266"/>
            <a:chOff x="64222" y="3628755"/>
            <a:chExt cx="6721783" cy="2795266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74C4A44-4D3E-0324-C238-FC1ECA3C3856}"/>
                </a:ext>
              </a:extLst>
            </p:cNvPr>
            <p:cNvGrpSpPr/>
            <p:nvPr/>
          </p:nvGrpSpPr>
          <p:grpSpPr>
            <a:xfrm>
              <a:off x="64222" y="3812553"/>
              <a:ext cx="6721783" cy="2611468"/>
              <a:chOff x="-6580" y="2491713"/>
              <a:chExt cx="21243634" cy="8253328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6245146C-440A-9409-1076-EF901A298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6580" y="24917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493ABBC-64BE-39D1-C68A-1FB7B8F9F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6580" y="5331969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59002F7F-FA7F-B6EB-7257-A20527E5A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6580" y="81432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061EC05C-F584-90FD-AFA0-1835E8411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9730" y="24917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0F8ABC4F-1E6C-2FDC-875C-CA7EF9288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9730" y="5331969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B8DC0FA2-5DB8-C220-C199-0A8C1CF63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9730" y="81432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7920DE8E-B2CB-8A6D-2DD6-04DA85356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6040" y="24917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738785C3-F313-B32C-D380-CB9009DEA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6040" y="5331969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431492DB-4AD8-4E50-9C00-D1EE3FADE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6040" y="81432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6BBAF12B-6707-59B4-A087-2037883A0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62350" y="24917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AD7EB845-5426-7090-7B81-541678BFD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62350" y="5331969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BF38357C-653F-F1B8-431C-F64CBE417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62350" y="81432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9280105B-F96F-7579-5021-EAB695CE2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8660" y="24917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DF28E8D2-4D2E-5E63-26DC-3EEF66CFA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8660" y="5331969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1C20C0DF-8597-07C9-67AA-645697AB5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8660" y="81432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E219A034-B1E3-73B9-46A7-F0DE6668C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4969" y="2491713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99029BCD-0A32-F5FE-EC89-534B0ABD4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4969" y="5331969"/>
                <a:ext cx="3462085" cy="2601828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125FA7D7-9935-30B7-ECD0-A9B7C373F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4969" y="8143213"/>
                <a:ext cx="3462085" cy="2601828"/>
              </a:xfrm>
              <a:prstGeom prst="rect">
                <a:avLst/>
              </a:prstGeom>
            </p:spPr>
          </p:pic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CD6B7FE-F500-252B-CCE2-89830C059624}"/>
                </a:ext>
              </a:extLst>
            </p:cNvPr>
            <p:cNvSpPr txBox="1"/>
            <p:nvPr/>
          </p:nvSpPr>
          <p:spPr>
            <a:xfrm>
              <a:off x="323281" y="3628755"/>
              <a:ext cx="577335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4658">
                <a:defRPr/>
              </a:pP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AKO1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B7B94B9-77D5-233A-C51D-1577E61BC243}"/>
                </a:ext>
              </a:extLst>
            </p:cNvPr>
            <p:cNvSpPr txBox="1"/>
            <p:nvPr/>
          </p:nvSpPr>
          <p:spPr>
            <a:xfrm>
              <a:off x="1448547" y="3628755"/>
              <a:ext cx="577335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4658">
                <a:defRPr/>
              </a:pP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AKO2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4803E99-FA11-FE04-F72E-677E8A61B1FB}"/>
                </a:ext>
              </a:extLst>
            </p:cNvPr>
            <p:cNvSpPr txBox="1"/>
            <p:nvPr/>
          </p:nvSpPr>
          <p:spPr>
            <a:xfrm>
              <a:off x="2573813" y="3628755"/>
              <a:ext cx="577335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4658">
                <a:defRPr/>
              </a:pP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AKO3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160D80A-67FB-A866-F1BD-C4BB272D95C8}"/>
                </a:ext>
              </a:extLst>
            </p:cNvPr>
            <p:cNvSpPr txBox="1"/>
            <p:nvPr/>
          </p:nvSpPr>
          <p:spPr>
            <a:xfrm>
              <a:off x="3699079" y="3628755"/>
              <a:ext cx="577335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4658">
                <a:defRPr/>
              </a:pP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AKO4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0AAECF6-4A88-D947-B4B3-7A7C6DF4ABF5}"/>
                </a:ext>
              </a:extLst>
            </p:cNvPr>
            <p:cNvSpPr txBox="1"/>
            <p:nvPr/>
          </p:nvSpPr>
          <p:spPr>
            <a:xfrm>
              <a:off x="4824346" y="3628755"/>
              <a:ext cx="577335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4658">
                <a:defRPr/>
              </a:pP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AKO5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6CBF80D-2E0D-CA9D-66FD-0CAF23DBF00C}"/>
                </a:ext>
              </a:extLst>
            </p:cNvPr>
            <p:cNvSpPr txBox="1"/>
            <p:nvPr/>
          </p:nvSpPr>
          <p:spPr>
            <a:xfrm>
              <a:off x="5949611" y="3628755"/>
              <a:ext cx="577335" cy="20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4658">
                <a:defRPr/>
              </a:pPr>
              <a:r>
                <a:rPr lang="en-US" altLang="zh-CN" sz="759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AKO6</a:t>
              </a:r>
              <a:endParaRPr lang="zh-CN" altLang="en-US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8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7">
            <a:extLst>
              <a:ext uri="{FF2B5EF4-FFF2-40B4-BE49-F238E27FC236}">
                <a16:creationId xmlns:a16="http://schemas.microsoft.com/office/drawing/2014/main" id="{AA5ADA74-C7F3-BC9D-6307-F4EFE6F9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1" y="1093525"/>
            <a:ext cx="36339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Supplementary Fig.2b</a:t>
            </a:r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58F8CF-8884-70D8-D51C-D02F906BE2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491" y="1770875"/>
            <a:ext cx="2146634" cy="142386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E639892-79B7-FB2C-5AF4-64C29A0F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8" y="1770875"/>
            <a:ext cx="2146634" cy="142386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B472E18-4B54-D2F7-5FB3-E9CBD0905F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495" y="1770875"/>
            <a:ext cx="2146634" cy="1423863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0B36072-8670-975F-8030-F86A2F471E5C}"/>
              </a:ext>
            </a:extLst>
          </p:cNvPr>
          <p:cNvSpPr txBox="1"/>
          <p:nvPr/>
        </p:nvSpPr>
        <p:spPr>
          <a:xfrm>
            <a:off x="876138" y="1570942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ND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702E0B3-D4FF-5496-D05C-0F9A1A4D3541}"/>
              </a:ext>
            </a:extLst>
          </p:cNvPr>
          <p:cNvSpPr txBox="1"/>
          <p:nvPr/>
        </p:nvSpPr>
        <p:spPr>
          <a:xfrm>
            <a:off x="3148142" y="1570942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HFD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15AD7AF-3966-BE11-E1D1-EE9DBD8C0F50}"/>
              </a:ext>
            </a:extLst>
          </p:cNvPr>
          <p:cNvSpPr txBox="1"/>
          <p:nvPr/>
        </p:nvSpPr>
        <p:spPr>
          <a:xfrm>
            <a:off x="5420145" y="1570942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759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ob/ob</a:t>
            </a:r>
            <a:endParaRPr lang="zh-CN" altLang="en-US" sz="759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17">
            <a:extLst>
              <a:ext uri="{FF2B5EF4-FFF2-40B4-BE49-F238E27FC236}">
                <a16:creationId xmlns:a16="http://schemas.microsoft.com/office/drawing/2014/main" id="{7B177308-40E6-4FCC-9714-E71747D2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7" y="4001473"/>
            <a:ext cx="2791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Supplementary Fig.2c</a:t>
            </a:r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D11BF4CF-2502-31B0-70A9-E0D60C2641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27" y="6865820"/>
            <a:ext cx="1614274" cy="10707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E649FA-FAB3-7DE7-558E-D92332C6B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85" y="5753666"/>
            <a:ext cx="1614274" cy="10707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6DC0071-C693-FCB5-8A86-0044DE34CB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27" y="5753666"/>
            <a:ext cx="1614274" cy="10707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0C7B85-EE5D-612F-0752-E6D18870B8F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144" y="5753666"/>
            <a:ext cx="1614274" cy="10707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2BB7B9-BEFA-C45A-E1CB-15B6A19D76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16" y="5753666"/>
            <a:ext cx="1614274" cy="107074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DB5AB008-D66A-2BA0-C45C-3929E86E0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16" y="6865820"/>
            <a:ext cx="1614274" cy="107074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8A373295-669B-969F-DD9C-0D421249608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144" y="6865820"/>
            <a:ext cx="1614274" cy="107074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76760159-0EDB-EA06-06DB-20BCF4F1353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85" y="6865820"/>
            <a:ext cx="1614274" cy="107074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D892E956-36FE-36DE-5FD5-19EE89A57E9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85" y="4638396"/>
            <a:ext cx="1614274" cy="107074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E1CAC40-6434-51A8-E209-FF5D5AEFD01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144" y="4638396"/>
            <a:ext cx="1614274" cy="1070745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09BEFE30-C638-F0F5-977B-D3C3793FE02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27" y="4638396"/>
            <a:ext cx="1614274" cy="107074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3DB42154-EE35-B007-9949-30469EEABDC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16" y="4638396"/>
            <a:ext cx="1614274" cy="1070745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A033A7C9-DD9C-1937-3F60-7732D5883A5F}"/>
              </a:ext>
            </a:extLst>
          </p:cNvPr>
          <p:cNvSpPr txBox="1"/>
          <p:nvPr/>
        </p:nvSpPr>
        <p:spPr>
          <a:xfrm rot="16200000">
            <a:off x="-136386" y="5069188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ND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2C70CA7-836B-2A0A-87D3-9AFA3D652EFD}"/>
              </a:ext>
            </a:extLst>
          </p:cNvPr>
          <p:cNvSpPr txBox="1"/>
          <p:nvPr/>
        </p:nvSpPr>
        <p:spPr>
          <a:xfrm rot="16200000">
            <a:off x="-136386" y="6184459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4658">
              <a:defRPr/>
            </a:pPr>
            <a:r>
              <a:rPr lang="en-US" altLang="zh-CN" sz="759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HFD</a:t>
            </a:r>
            <a:endParaRPr lang="zh-CN" altLang="en-US" sz="759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21F2F17-9538-6C83-B7DE-32AD6E21FC5D}"/>
              </a:ext>
            </a:extLst>
          </p:cNvPr>
          <p:cNvSpPr txBox="1"/>
          <p:nvPr/>
        </p:nvSpPr>
        <p:spPr>
          <a:xfrm rot="16200000">
            <a:off x="-136386" y="7296612"/>
            <a:ext cx="577335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759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ob/ob</a:t>
            </a:r>
            <a:endParaRPr lang="zh-CN" altLang="en-US" sz="759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504DF29-8253-09D0-B253-FE234DCAE362}"/>
              </a:ext>
            </a:extLst>
          </p:cNvPr>
          <p:cNvSpPr txBox="1"/>
          <p:nvPr/>
        </p:nvSpPr>
        <p:spPr>
          <a:xfrm>
            <a:off x="5733187" y="4469532"/>
            <a:ext cx="492240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>
                <a:solidFill>
                  <a:srgbClr val="D72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endParaRPr lang="zh-CN" altLang="en-US" sz="759">
              <a:solidFill>
                <a:srgbClr val="D72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776771AC-2CBB-D93C-B23D-4DFBD1D66E64}"/>
              </a:ext>
            </a:extLst>
          </p:cNvPr>
          <p:cNvSpPr txBox="1"/>
          <p:nvPr/>
        </p:nvSpPr>
        <p:spPr>
          <a:xfrm>
            <a:off x="2358102" y="4472546"/>
            <a:ext cx="669893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OX40L</a:t>
            </a:r>
            <a:endParaRPr lang="zh-CN" altLang="en-US" sz="759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904FDCE-93E7-C2BA-AE66-462BE5EE79E8}"/>
              </a:ext>
            </a:extLst>
          </p:cNvPr>
          <p:cNvSpPr txBox="1"/>
          <p:nvPr/>
        </p:nvSpPr>
        <p:spPr>
          <a:xfrm>
            <a:off x="756876" y="4472546"/>
            <a:ext cx="60313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>
                <a:solidFill>
                  <a:srgbClr val="021F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Hochest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03DE115-02BC-5652-E36E-1E35C69CC778}"/>
              </a:ext>
            </a:extLst>
          </p:cNvPr>
          <p:cNvSpPr txBox="1"/>
          <p:nvPr/>
        </p:nvSpPr>
        <p:spPr>
          <a:xfrm>
            <a:off x="4043879" y="4468527"/>
            <a:ext cx="492240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>
                <a:solidFill>
                  <a:srgbClr val="14F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Bodipy</a:t>
            </a:r>
            <a:endParaRPr lang="zh-CN" altLang="en-US" sz="759">
              <a:solidFill>
                <a:srgbClr val="14F0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9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2371A-C729-A926-7732-8DE336F36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>
            <a:extLst>
              <a:ext uri="{FF2B5EF4-FFF2-40B4-BE49-F238E27FC236}">
                <a16:creationId xmlns:a16="http://schemas.microsoft.com/office/drawing/2014/main" id="{44E893B0-C325-BA72-FE5E-2345F3665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2" y="1506026"/>
            <a:ext cx="1820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Fig.3b</a:t>
            </a:r>
            <a:endParaRPr lang="zh-CN" alt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id="{708E3C3C-2260-2CE5-3E37-2B9C0A9A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235" y="1506026"/>
            <a:ext cx="1820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Fig.3c</a:t>
            </a:r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87AF6D-4479-8481-8F70-3BCD0982BA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1" r="-709" b="2843"/>
          <a:stretch>
            <a:fillRect/>
          </a:stretch>
        </p:blipFill>
        <p:spPr>
          <a:xfrm>
            <a:off x="3559349" y="1966716"/>
            <a:ext cx="1047963" cy="14352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52AC8D7-5648-C48F-3B7F-FCE62C0249D9}"/>
              </a:ext>
            </a:extLst>
          </p:cNvPr>
          <p:cNvSpPr txBox="1">
            <a:spLocks noChangeAspect="1"/>
          </p:cNvSpPr>
          <p:nvPr/>
        </p:nvSpPr>
        <p:spPr>
          <a:xfrm>
            <a:off x="357279" y="1802905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AWT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E7B80B-CA9A-F0F2-59D8-C63C2564C5B1}"/>
              </a:ext>
            </a:extLst>
          </p:cNvPr>
          <p:cNvSpPr txBox="1">
            <a:spLocks noChangeAspect="1"/>
          </p:cNvSpPr>
          <p:nvPr/>
        </p:nvSpPr>
        <p:spPr>
          <a:xfrm>
            <a:off x="847843" y="1802905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774826-A9C1-A75C-DDB4-56F09658CA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13" y="1967219"/>
            <a:ext cx="1045560" cy="143525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E99E46C-3AAE-217E-E4AC-84E7F9D7191A}"/>
              </a:ext>
            </a:extLst>
          </p:cNvPr>
          <p:cNvSpPr txBox="1">
            <a:spLocks noChangeAspect="1"/>
          </p:cNvSpPr>
          <p:nvPr/>
        </p:nvSpPr>
        <p:spPr>
          <a:xfrm>
            <a:off x="2644493" y="1940341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BAT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3E2917-EADC-568E-5815-CE5FE3ACB4DB}"/>
              </a:ext>
            </a:extLst>
          </p:cNvPr>
          <p:cNvSpPr txBox="1">
            <a:spLocks noChangeAspect="1"/>
          </p:cNvSpPr>
          <p:nvPr/>
        </p:nvSpPr>
        <p:spPr>
          <a:xfrm>
            <a:off x="2644493" y="2271668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iWAT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65E897F-B4EC-A75B-41FA-89305DB31061}"/>
              </a:ext>
            </a:extLst>
          </p:cNvPr>
          <p:cNvSpPr txBox="1">
            <a:spLocks noChangeAspect="1"/>
          </p:cNvSpPr>
          <p:nvPr/>
        </p:nvSpPr>
        <p:spPr>
          <a:xfrm>
            <a:off x="2644493" y="2727447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eWAT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3EFF15-207F-8580-527B-98C0A0830F5A}"/>
              </a:ext>
            </a:extLst>
          </p:cNvPr>
          <p:cNvSpPr txBox="1">
            <a:spLocks noChangeAspect="1"/>
          </p:cNvSpPr>
          <p:nvPr/>
        </p:nvSpPr>
        <p:spPr>
          <a:xfrm>
            <a:off x="2644493" y="3169503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Liver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D0B709C-4DC3-DFDE-8ADF-6957BBF03028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401122" y="1796428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AWT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4C3301-4A37-7F10-7400-C49B45EF91AC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91686" y="1796428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713790F6-BC00-D689-1FAD-47A0FC5B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2" y="4022106"/>
            <a:ext cx="29225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cs typeface="Arial" panose="020B0604020202020204" pitchFamily="34" charset="0"/>
              </a:rPr>
              <a:t>Supplementary </a:t>
            </a:r>
            <a:r>
              <a:rPr lang="en-US" altLang="zh-CN"/>
              <a:t>Fig.</a:t>
            </a:r>
            <a:r>
              <a:rPr lang="en-US" altLang="zh-CN">
                <a:cs typeface="Arial" panose="020B0604020202020204" pitchFamily="34" charset="0"/>
              </a:rPr>
              <a:t> 4d</a:t>
            </a:r>
            <a:endParaRPr lang="zh-CN" altLang="en-US"/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8166CF0F-E3F3-41DE-1AA1-BCFCF6B3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236" y="4022106"/>
            <a:ext cx="3041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cs typeface="Arial" panose="020B0604020202020204" pitchFamily="34" charset="0"/>
              </a:rPr>
              <a:t>Supplementary </a:t>
            </a:r>
            <a:r>
              <a:rPr lang="en-US" altLang="zh-CN"/>
              <a:t>Fig.</a:t>
            </a:r>
            <a:r>
              <a:rPr lang="en-US" altLang="zh-CN">
                <a:cs typeface="Arial" panose="020B0604020202020204" pitchFamily="34" charset="0"/>
              </a:rPr>
              <a:t> 4e</a:t>
            </a:r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D0DEDA0-5E9F-959E-D0C6-665EBC6FB81F}"/>
              </a:ext>
            </a:extLst>
          </p:cNvPr>
          <p:cNvSpPr txBox="1">
            <a:spLocks noChangeAspect="1"/>
          </p:cNvSpPr>
          <p:nvPr/>
        </p:nvSpPr>
        <p:spPr>
          <a:xfrm>
            <a:off x="357280" y="4359625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759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endParaRPr lang="en-US" altLang="zh-CN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E85DADB-DA76-0ED6-E35E-E935BCF1293C}"/>
              </a:ext>
            </a:extLst>
          </p:cNvPr>
          <p:cNvSpPr txBox="1">
            <a:spLocks noChangeAspect="1"/>
          </p:cNvSpPr>
          <p:nvPr/>
        </p:nvSpPr>
        <p:spPr>
          <a:xfrm>
            <a:off x="847844" y="4359625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759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endParaRPr lang="en-US" altLang="zh-CN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3AF6DEA-0140-113B-A0A9-9C117D8197CB}"/>
              </a:ext>
            </a:extLst>
          </p:cNvPr>
          <p:cNvSpPr txBox="1">
            <a:spLocks noChangeAspect="1"/>
          </p:cNvSpPr>
          <p:nvPr/>
        </p:nvSpPr>
        <p:spPr>
          <a:xfrm>
            <a:off x="2644494" y="4497061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BAT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C28532F-9CD8-DD8A-08F2-1A57B25E8958}"/>
              </a:ext>
            </a:extLst>
          </p:cNvPr>
          <p:cNvSpPr txBox="1">
            <a:spLocks noChangeAspect="1"/>
          </p:cNvSpPr>
          <p:nvPr/>
        </p:nvSpPr>
        <p:spPr>
          <a:xfrm>
            <a:off x="2644494" y="4869720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iWAT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CAA28E-9ECB-41AD-77EA-D32E521E69E0}"/>
              </a:ext>
            </a:extLst>
          </p:cNvPr>
          <p:cNvSpPr txBox="1">
            <a:spLocks noChangeAspect="1"/>
          </p:cNvSpPr>
          <p:nvPr/>
        </p:nvSpPr>
        <p:spPr>
          <a:xfrm>
            <a:off x="2644494" y="5426535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eWAT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4DF6F5D-5D7A-EB79-955E-353792FF6519}"/>
              </a:ext>
            </a:extLst>
          </p:cNvPr>
          <p:cNvSpPr txBox="1">
            <a:spLocks noChangeAspect="1"/>
          </p:cNvSpPr>
          <p:nvPr/>
        </p:nvSpPr>
        <p:spPr>
          <a:xfrm>
            <a:off x="2644494" y="5854814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Liver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A4B4BD0-248E-28C1-942E-9FE09131F575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401123" y="4353148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759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endParaRPr lang="en-US" altLang="zh-CN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9757553-2827-6280-49AF-CB574456E24C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891687" y="4353148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759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endParaRPr lang="en-US" altLang="zh-CN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6B507B8-D2CC-E076-4B6A-66CE01AB68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0" t="16422" r="7705" b="15312"/>
          <a:stretch/>
        </p:blipFill>
        <p:spPr>
          <a:xfrm rot="16200000">
            <a:off x="3320152" y="4848661"/>
            <a:ext cx="1571945" cy="93897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6433A52-0F5B-258E-C86F-4CECAEE3AC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73" t="12264" r="15801" b="16591"/>
          <a:stretch/>
        </p:blipFill>
        <p:spPr>
          <a:xfrm rot="16200000">
            <a:off x="295707" y="4714541"/>
            <a:ext cx="1571945" cy="1190975"/>
          </a:xfrm>
          <a:prstGeom prst="rect">
            <a:avLst/>
          </a:prstGeom>
        </p:spPr>
      </p:pic>
      <p:sp>
        <p:nvSpPr>
          <p:cNvPr id="26" name="文本框 17">
            <a:extLst>
              <a:ext uri="{FF2B5EF4-FFF2-40B4-BE49-F238E27FC236}">
                <a16:creationId xmlns:a16="http://schemas.microsoft.com/office/drawing/2014/main" id="{96AED77E-6136-5ACD-36BF-FF6D98F3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31" y="6390814"/>
            <a:ext cx="2705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cs typeface="Arial" panose="020B0604020202020204" pitchFamily="34" charset="0"/>
              </a:rPr>
              <a:t>Supplementary </a:t>
            </a:r>
            <a:r>
              <a:rPr lang="en-US" altLang="zh-CN"/>
              <a:t>Fig.</a:t>
            </a:r>
            <a:r>
              <a:rPr lang="en-US" altLang="zh-CN">
                <a:cs typeface="Arial" panose="020B0604020202020204" pitchFamily="34" charset="0"/>
              </a:rPr>
              <a:t> 7a</a:t>
            </a:r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BAC296-11E4-AF78-9B3A-520F103E4619}"/>
              </a:ext>
            </a:extLst>
          </p:cNvPr>
          <p:cNvSpPr txBox="1">
            <a:spLocks noChangeAspect="1"/>
          </p:cNvSpPr>
          <p:nvPr/>
        </p:nvSpPr>
        <p:spPr>
          <a:xfrm>
            <a:off x="344632" y="6715704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>
                <a:latin typeface="Arial" panose="020B0604020202020204" pitchFamily="34" charset="0"/>
                <a:cs typeface="Arial" panose="020B0604020202020204" pitchFamily="34" charset="0"/>
              </a:rPr>
              <a:t>IgG2b </a:t>
            </a:r>
            <a:endParaRPr lang="en-US" altLang="zh-CN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2DBED51-B0E8-0BAC-774A-ADACD6F05E4A}"/>
              </a:ext>
            </a:extLst>
          </p:cNvPr>
          <p:cNvSpPr txBox="1">
            <a:spLocks noChangeAspect="1"/>
          </p:cNvSpPr>
          <p:nvPr/>
        </p:nvSpPr>
        <p:spPr>
          <a:xfrm>
            <a:off x="1005120" y="6715704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>
                <a:latin typeface="Arial" panose="020B0604020202020204" pitchFamily="34" charset="0"/>
                <a:cs typeface="Arial" panose="020B0604020202020204" pitchFamily="34" charset="0"/>
              </a:rPr>
              <a:t>α-OX40L</a:t>
            </a:r>
            <a:endParaRPr lang="en-US" altLang="zh-CN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1A41807-6052-6069-CED3-E81A645B41BB}"/>
              </a:ext>
            </a:extLst>
          </p:cNvPr>
          <p:cNvSpPr txBox="1">
            <a:spLocks noChangeAspect="1"/>
          </p:cNvSpPr>
          <p:nvPr/>
        </p:nvSpPr>
        <p:spPr>
          <a:xfrm>
            <a:off x="2595106" y="6949583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BAT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E8599AA-87B2-14BE-2BAA-AE3B67486BF3}"/>
              </a:ext>
            </a:extLst>
          </p:cNvPr>
          <p:cNvSpPr txBox="1">
            <a:spLocks noChangeAspect="1"/>
          </p:cNvSpPr>
          <p:nvPr/>
        </p:nvSpPr>
        <p:spPr>
          <a:xfrm>
            <a:off x="2595106" y="7313057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iWAT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31FC111-3AE7-B1FA-FCFC-08F6CA23ED67}"/>
              </a:ext>
            </a:extLst>
          </p:cNvPr>
          <p:cNvSpPr txBox="1">
            <a:spLocks noChangeAspect="1"/>
          </p:cNvSpPr>
          <p:nvPr/>
        </p:nvSpPr>
        <p:spPr>
          <a:xfrm>
            <a:off x="2595106" y="7842317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eWAT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5DDDE7-6637-A8D4-99CF-5740113DE54B}"/>
              </a:ext>
            </a:extLst>
          </p:cNvPr>
          <p:cNvSpPr txBox="1">
            <a:spLocks noChangeAspect="1"/>
          </p:cNvSpPr>
          <p:nvPr/>
        </p:nvSpPr>
        <p:spPr>
          <a:xfrm>
            <a:off x="2595106" y="8348669"/>
            <a:ext cx="914071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59" dirty="0">
                <a:latin typeface="Arial" panose="020B0604020202020204" pitchFamily="34" charset="0"/>
                <a:cs typeface="Arial" panose="020B0604020202020204" pitchFamily="34" charset="0"/>
              </a:rPr>
              <a:t>Liver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A2E5790-E381-CA47-E097-C154F81F973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351735" y="6709227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>
                <a:latin typeface="Arial" panose="020B0604020202020204" pitchFamily="34" charset="0"/>
                <a:cs typeface="Arial" panose="020B0604020202020204" pitchFamily="34" charset="0"/>
              </a:rPr>
              <a:t>IgG2b </a:t>
            </a:r>
            <a:endParaRPr lang="en-US" altLang="zh-CN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53D0E99-F48C-139D-4481-FCFCC43FB0CC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842299" y="6709227"/>
            <a:ext cx="953597" cy="20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">
                <a:latin typeface="Arial" panose="020B0604020202020204" pitchFamily="34" charset="0"/>
                <a:cs typeface="Arial" panose="020B0604020202020204" pitchFamily="34" charset="0"/>
              </a:rPr>
              <a:t>α-OX40L</a:t>
            </a:r>
            <a:endParaRPr lang="en-US" altLang="zh-CN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D89817D4-2D4C-AB7B-A7EE-5A9A191CED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65" y="6886093"/>
            <a:ext cx="1426918" cy="174912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E8299C-CFB6-FEC3-CB1F-A92832AEB7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77" y="6894733"/>
            <a:ext cx="1098135" cy="17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83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312</TotalTime>
  <Words>324</Words>
  <Application>Microsoft Office PowerPoint</Application>
  <PresentationFormat>宽屏</PresentationFormat>
  <Paragraphs>167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建峰 宋</dc:creator>
  <cp:lastModifiedBy>建峰 宋</cp:lastModifiedBy>
  <cp:revision>19</cp:revision>
  <dcterms:created xsi:type="dcterms:W3CDTF">2025-05-08T07:56:49Z</dcterms:created>
  <dcterms:modified xsi:type="dcterms:W3CDTF">2025-08-19T02:12:39Z</dcterms:modified>
</cp:coreProperties>
</file>