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4" r:id="rId2"/>
    <p:sldId id="265" r:id="rId3"/>
    <p:sldId id="266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2496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D630-B299-49A6-9276-72DC58DA5742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BA03-87AD-4A73-998B-D6D11957D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0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BA03-87AD-4A73-998B-D6D11957D9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0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5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9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2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3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69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3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D05FE-3505-4C73-94C8-F9EAA06A981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340DDA-0CC2-4DE5-AB44-FDF645319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9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5F1FC3C-3470-6241-6F5C-C6F4EA58BABC}"/>
              </a:ext>
            </a:extLst>
          </p:cNvPr>
          <p:cNvSpPr txBox="1"/>
          <p:nvPr/>
        </p:nvSpPr>
        <p:spPr>
          <a:xfrm>
            <a:off x="9706" y="9466907"/>
            <a:ext cx="685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Supplementary Figure 1. Enrichment score profiles for pathways in ovarian baseline samples vs post-NAC. </a:t>
            </a:r>
          </a:p>
        </p:txBody>
      </p:sp>
      <p:pic>
        <p:nvPicPr>
          <p:cNvPr id="2" name="Picture 1" descr="A graph with a green line&#10;&#10;AI-generated content may be incorrect.">
            <a:extLst>
              <a:ext uri="{FF2B5EF4-FFF2-40B4-BE49-F238E27FC236}">
                <a16:creationId xmlns:a16="http://schemas.microsoft.com/office/drawing/2014/main" id="{97B90B41-580A-DD3D-29A8-50FA577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2" y="308253"/>
            <a:ext cx="1829100" cy="1143188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graph with a green line&#10;&#10;AI-generated content may be incorrect.">
            <a:extLst>
              <a:ext uri="{FF2B5EF4-FFF2-40B4-BE49-F238E27FC236}">
                <a16:creationId xmlns:a16="http://schemas.microsoft.com/office/drawing/2014/main" id="{ADDC2A9B-6224-CD46-AFF6-0A38A2127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36" y="308253"/>
            <a:ext cx="1829100" cy="1143187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graph with a green line&#10;&#10;AI-generated content may be incorrect.">
            <a:extLst>
              <a:ext uri="{FF2B5EF4-FFF2-40B4-BE49-F238E27FC236}">
                <a16:creationId xmlns:a16="http://schemas.microsoft.com/office/drawing/2014/main" id="{0A3E550C-B87B-A9A8-E047-3283362DD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86" y="303892"/>
            <a:ext cx="1818557" cy="1136598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graph showing a green line&#10;&#10;AI-generated content may be incorrect.">
            <a:extLst>
              <a:ext uri="{FF2B5EF4-FFF2-40B4-BE49-F238E27FC236}">
                <a16:creationId xmlns:a16="http://schemas.microsoft.com/office/drawing/2014/main" id="{CA694D4A-816A-DAF4-150C-54B2F1944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9" y="1565901"/>
            <a:ext cx="1737486" cy="1085929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graph of a barcode&#10;&#10;AI-generated content may be incorrect.">
            <a:extLst>
              <a:ext uri="{FF2B5EF4-FFF2-40B4-BE49-F238E27FC236}">
                <a16:creationId xmlns:a16="http://schemas.microsoft.com/office/drawing/2014/main" id="{F2DDDFB5-C6E4-DDF4-42FF-44E6A5547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36" y="1561755"/>
            <a:ext cx="1825788" cy="114111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graph with green line&#10;&#10;AI-generated content may be incorrect.">
            <a:extLst>
              <a:ext uri="{FF2B5EF4-FFF2-40B4-BE49-F238E27FC236}">
                <a16:creationId xmlns:a16="http://schemas.microsoft.com/office/drawing/2014/main" id="{3E6100A7-BBB0-B806-0A48-02921259A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78" y="1566331"/>
            <a:ext cx="1784232" cy="1115145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graph with a barcode and a green line&#10;&#10;AI-generated content may be incorrect.">
            <a:extLst>
              <a:ext uri="{FF2B5EF4-FFF2-40B4-BE49-F238E27FC236}">
                <a16:creationId xmlns:a16="http://schemas.microsoft.com/office/drawing/2014/main" id="{2A6677E7-EB75-7663-3EA6-670ECE65E4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0" y="2848648"/>
            <a:ext cx="1784232" cy="1115145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graph showing a green line&#10;&#10;AI-generated content may be incorrect.">
            <a:extLst>
              <a:ext uri="{FF2B5EF4-FFF2-40B4-BE49-F238E27FC236}">
                <a16:creationId xmlns:a16="http://schemas.microsoft.com/office/drawing/2014/main" id="{14C5DA62-E4C5-C8BF-00C1-E741A8BB4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36" y="2842931"/>
            <a:ext cx="1784232" cy="1115145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A graph with a green line&#10;&#10;AI-generated content may be incorrect.">
            <a:extLst>
              <a:ext uri="{FF2B5EF4-FFF2-40B4-BE49-F238E27FC236}">
                <a16:creationId xmlns:a16="http://schemas.microsoft.com/office/drawing/2014/main" id="{00FE4477-66A6-EE65-8FD7-7FFD5E4048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78" y="2824465"/>
            <a:ext cx="1803184" cy="1126990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A graph with a green line and black lines&#10;&#10;AI-generated content may be incorrect.">
            <a:extLst>
              <a:ext uri="{FF2B5EF4-FFF2-40B4-BE49-F238E27FC236}">
                <a16:creationId xmlns:a16="http://schemas.microsoft.com/office/drawing/2014/main" id="{CA307E43-52E0-F432-853E-50267FB6C2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4" y="4086290"/>
            <a:ext cx="1803184" cy="1126990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A graph with green line and red line&#10;&#10;AI-generated content may be incorrect.">
            <a:extLst>
              <a:ext uri="{FF2B5EF4-FFF2-40B4-BE49-F238E27FC236}">
                <a16:creationId xmlns:a16="http://schemas.microsoft.com/office/drawing/2014/main" id="{AFFA5883-61EF-CD9D-3EF5-3125186FE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36" y="4086290"/>
            <a:ext cx="1829099" cy="1143187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A graph with a green line&#10;&#10;AI-generated content may be incorrect.">
            <a:extLst>
              <a:ext uri="{FF2B5EF4-FFF2-40B4-BE49-F238E27FC236}">
                <a16:creationId xmlns:a16="http://schemas.microsoft.com/office/drawing/2014/main" id="{2EE51934-4448-23A0-EA87-42755B2A3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37" y="4059467"/>
            <a:ext cx="1829100" cy="1143188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A graph with a green line&#10;&#10;AI-generated content may be incorrect.">
            <a:extLst>
              <a:ext uri="{FF2B5EF4-FFF2-40B4-BE49-F238E27FC236}">
                <a16:creationId xmlns:a16="http://schemas.microsoft.com/office/drawing/2014/main" id="{F4966939-05AB-D408-B31A-18E2A9318A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0" y="5380083"/>
            <a:ext cx="1784232" cy="1115145"/>
          </a:xfrm>
          <a:prstGeom prst="rect">
            <a:avLst/>
          </a:prstGeom>
          <a:ln>
            <a:noFill/>
          </a:ln>
        </p:spPr>
      </p:pic>
      <p:pic>
        <p:nvPicPr>
          <p:cNvPr id="26" name="Picture 25" descr="A graph showing a green line&#10;&#10;AI-generated content may be incorrect.">
            <a:extLst>
              <a:ext uri="{FF2B5EF4-FFF2-40B4-BE49-F238E27FC236}">
                <a16:creationId xmlns:a16="http://schemas.microsoft.com/office/drawing/2014/main" id="{5C91B622-E441-FAA1-49C3-9FBBAA40E8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38" y="5372333"/>
            <a:ext cx="1818557" cy="1136598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A graph with a green line&#10;&#10;AI-generated content may be incorrect.">
            <a:extLst>
              <a:ext uri="{FF2B5EF4-FFF2-40B4-BE49-F238E27FC236}">
                <a16:creationId xmlns:a16="http://schemas.microsoft.com/office/drawing/2014/main" id="{2711B69F-B233-8E21-C80B-01E490885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91" y="5379383"/>
            <a:ext cx="1785352" cy="1115845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graph with a green line&#10;&#10;AI-generated content may be incorrect.">
            <a:extLst>
              <a:ext uri="{FF2B5EF4-FFF2-40B4-BE49-F238E27FC236}">
                <a16:creationId xmlns:a16="http://schemas.microsoft.com/office/drawing/2014/main" id="{337FD705-EA02-FC7B-E244-9B1BC5D157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6" y="6681775"/>
            <a:ext cx="1784232" cy="1115145"/>
          </a:xfrm>
          <a:prstGeom prst="rect">
            <a:avLst/>
          </a:prstGeom>
          <a:ln>
            <a:noFill/>
          </a:ln>
        </p:spPr>
      </p:pic>
      <p:pic>
        <p:nvPicPr>
          <p:cNvPr id="32" name="Picture 31" descr="A graph with a green line&#10;&#10;AI-generated content may be incorrect.">
            <a:extLst>
              <a:ext uri="{FF2B5EF4-FFF2-40B4-BE49-F238E27FC236}">
                <a16:creationId xmlns:a16="http://schemas.microsoft.com/office/drawing/2014/main" id="{98FE36F6-87F5-8BA6-8BF3-4436F21D0D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38" y="6669930"/>
            <a:ext cx="1803184" cy="1126990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A graph with a green line&#10;&#10;AI-generated content may be incorrect.">
            <a:extLst>
              <a:ext uri="{FF2B5EF4-FFF2-40B4-BE49-F238E27FC236}">
                <a16:creationId xmlns:a16="http://schemas.microsoft.com/office/drawing/2014/main" id="{A5B9ABC3-730B-94E6-BE8F-EEBF4A83D8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11" y="6681775"/>
            <a:ext cx="1784232" cy="1115145"/>
          </a:xfrm>
          <a:prstGeom prst="rect">
            <a:avLst/>
          </a:prstGeom>
          <a:ln>
            <a:noFill/>
          </a:ln>
        </p:spPr>
      </p:pic>
      <p:pic>
        <p:nvPicPr>
          <p:cNvPr id="36" name="Picture 35" descr="A graph with green line&#10;&#10;AI-generated content may be incorrect.">
            <a:extLst>
              <a:ext uri="{FF2B5EF4-FFF2-40B4-BE49-F238E27FC236}">
                <a16:creationId xmlns:a16="http://schemas.microsoft.com/office/drawing/2014/main" id="{4E6FFB78-34E1-CAA2-1F61-84C601B165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4" y="7993738"/>
            <a:ext cx="1803184" cy="1126990"/>
          </a:xfrm>
          <a:prstGeom prst="rect">
            <a:avLst/>
          </a:prstGeom>
          <a:ln>
            <a:noFill/>
          </a:ln>
        </p:spPr>
      </p:pic>
      <p:pic>
        <p:nvPicPr>
          <p:cNvPr id="38" name="Picture 37" descr="A graph with a green line&#10;&#10;AI-generated content may be incorrect.">
            <a:extLst>
              <a:ext uri="{FF2B5EF4-FFF2-40B4-BE49-F238E27FC236}">
                <a16:creationId xmlns:a16="http://schemas.microsoft.com/office/drawing/2014/main" id="{63DB7C19-3765-1689-4E07-9723C22F05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36" y="7984687"/>
            <a:ext cx="1803182" cy="1126988"/>
          </a:xfrm>
          <a:prstGeom prst="rect">
            <a:avLst/>
          </a:prstGeom>
          <a:ln>
            <a:noFill/>
          </a:ln>
        </p:spPr>
      </p:pic>
      <p:pic>
        <p:nvPicPr>
          <p:cNvPr id="40" name="Picture 39" descr="A graph with a green line&#10;&#10;AI-generated content may be incorrect.">
            <a:extLst>
              <a:ext uri="{FF2B5EF4-FFF2-40B4-BE49-F238E27FC236}">
                <a16:creationId xmlns:a16="http://schemas.microsoft.com/office/drawing/2014/main" id="{2C77C3F4-6481-EC37-A218-0012C1CC56F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91" y="7983467"/>
            <a:ext cx="1784232" cy="11151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04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AEAF0-95F4-3A33-C42C-171840DE1AC7}"/>
              </a:ext>
            </a:extLst>
          </p:cNvPr>
          <p:cNvSpPr txBox="1"/>
          <p:nvPr/>
        </p:nvSpPr>
        <p:spPr>
          <a:xfrm>
            <a:off x="13473" y="5271297"/>
            <a:ext cx="685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Supplementary Figure 2. Enrichment score profiles for pathways in TNBC ‘other’ samples vs unexpected long survivors.</a:t>
            </a:r>
          </a:p>
        </p:txBody>
      </p:sp>
      <p:pic>
        <p:nvPicPr>
          <p:cNvPr id="2" name="Picture 1" descr="A graph with green line&#10;&#10;AI-generated content may be incorrect.">
            <a:extLst>
              <a:ext uri="{FF2B5EF4-FFF2-40B4-BE49-F238E27FC236}">
                <a16:creationId xmlns:a16="http://schemas.microsoft.com/office/drawing/2014/main" id="{2CB06901-8773-2E65-B37C-DB5FC24D1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0" y="249422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graph with green and red lines&#10;&#10;AI-generated content may be incorrect.">
            <a:extLst>
              <a:ext uri="{FF2B5EF4-FFF2-40B4-BE49-F238E27FC236}">
                <a16:creationId xmlns:a16="http://schemas.microsoft.com/office/drawing/2014/main" id="{9E7A93D5-8853-C48B-6437-5C076FFA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6" y="265747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graph with green line&#10;&#10;AI-generated content may be incorrect.">
            <a:extLst>
              <a:ext uri="{FF2B5EF4-FFF2-40B4-BE49-F238E27FC236}">
                <a16:creationId xmlns:a16="http://schemas.microsoft.com/office/drawing/2014/main" id="{A61BB829-900B-8F09-8467-FEE712C11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20" y="249422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graph with a green line&#10;&#10;AI-generated content may be incorrect.">
            <a:extLst>
              <a:ext uri="{FF2B5EF4-FFF2-40B4-BE49-F238E27FC236}">
                <a16:creationId xmlns:a16="http://schemas.microsoft.com/office/drawing/2014/main" id="{829D7FFE-FC29-CA7F-967A-014C84E8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470066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graph with green line&#10;&#10;AI-generated content may be incorrect.">
            <a:extLst>
              <a:ext uri="{FF2B5EF4-FFF2-40B4-BE49-F238E27FC236}">
                <a16:creationId xmlns:a16="http://schemas.microsoft.com/office/drawing/2014/main" id="{CB6A7BD4-7336-FDA1-31CF-AA14258B3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3" y="1470066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graph of a graph showing a green line&#10;&#10;AI-generated content may be incorrect.">
            <a:extLst>
              <a:ext uri="{FF2B5EF4-FFF2-40B4-BE49-F238E27FC236}">
                <a16:creationId xmlns:a16="http://schemas.microsoft.com/office/drawing/2014/main" id="{5544F8D7-AE41-4BEB-294F-9FE5B30F42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84" y="1462624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graph showing a green line&#10;&#10;AI-generated content may be incorrect.">
            <a:extLst>
              <a:ext uri="{FF2B5EF4-FFF2-40B4-BE49-F238E27FC236}">
                <a16:creationId xmlns:a16="http://schemas.microsoft.com/office/drawing/2014/main" id="{261E749D-19AD-DF77-072F-E9B25F2CF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0" y="2652060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A graph with a barcode and a green line&#10;&#10;AI-generated content may be incorrect.">
            <a:extLst>
              <a:ext uri="{FF2B5EF4-FFF2-40B4-BE49-F238E27FC236}">
                <a16:creationId xmlns:a16="http://schemas.microsoft.com/office/drawing/2014/main" id="{9F754125-D602-36DB-7DFB-B89D7D1EF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3" y="2652060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A graph of a number of fatty acid&#10;&#10;AI-generated content may be incorrect.">
            <a:extLst>
              <a:ext uri="{FF2B5EF4-FFF2-40B4-BE49-F238E27FC236}">
                <a16:creationId xmlns:a16="http://schemas.microsoft.com/office/drawing/2014/main" id="{226870E6-6B51-C60A-C0AF-32C8D6BF2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74" y="2632576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A graph showing a green line&#10;&#10;AI-generated content may be incorrect.">
            <a:extLst>
              <a:ext uri="{FF2B5EF4-FFF2-40B4-BE49-F238E27FC236}">
                <a16:creationId xmlns:a16="http://schemas.microsoft.com/office/drawing/2014/main" id="{4375752B-AD27-0AE5-AA85-6C0E72B293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9" y="3896471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A graph with a green line&#10;&#10;AI-generated content may be incorrect.">
            <a:extLst>
              <a:ext uri="{FF2B5EF4-FFF2-40B4-BE49-F238E27FC236}">
                <a16:creationId xmlns:a16="http://schemas.microsoft.com/office/drawing/2014/main" id="{553730A1-5DE8-FDD2-EFE2-D7210D37E1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3" y="3896471"/>
            <a:ext cx="1903097" cy="1189436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A graph with a green line&#10;&#10;AI-generated content may be incorrect.">
            <a:extLst>
              <a:ext uri="{FF2B5EF4-FFF2-40B4-BE49-F238E27FC236}">
                <a16:creationId xmlns:a16="http://schemas.microsoft.com/office/drawing/2014/main" id="{90E7D8E5-3352-4E0A-DADF-56E90376FE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19" y="3884428"/>
            <a:ext cx="1903097" cy="11894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CBDB0-7816-4048-15FD-FCFE3AF6571D}"/>
              </a:ext>
            </a:extLst>
          </p:cNvPr>
          <p:cNvSpPr txBox="1"/>
          <p:nvPr/>
        </p:nvSpPr>
        <p:spPr>
          <a:xfrm>
            <a:off x="0" y="8317556"/>
            <a:ext cx="685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Supplementary Figure 3. Enrichment score profiles for pathways in TNBC samples of unexpected long survivors vs unexpected short survivors. </a:t>
            </a:r>
          </a:p>
        </p:txBody>
      </p:sp>
      <p:pic>
        <p:nvPicPr>
          <p:cNvPr id="60" name="Picture 59" descr="A graph with a green line&#10;&#10;AI-generated content may be incorrect.">
            <a:extLst>
              <a:ext uri="{FF2B5EF4-FFF2-40B4-BE49-F238E27FC236}">
                <a16:creationId xmlns:a16="http://schemas.microsoft.com/office/drawing/2014/main" id="{CEFF2E5F-C3D5-18C7-02F6-8A42E079E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4"/>
            <a:ext cx="2170619" cy="1356637"/>
          </a:xfrm>
          <a:prstGeom prst="rect">
            <a:avLst/>
          </a:prstGeom>
        </p:spPr>
      </p:pic>
      <p:pic>
        <p:nvPicPr>
          <p:cNvPr id="61" name="Picture 60" descr="A graph with a green line&#10;&#10;AI-generated content may be incorrect.">
            <a:extLst>
              <a:ext uri="{FF2B5EF4-FFF2-40B4-BE49-F238E27FC236}">
                <a16:creationId xmlns:a16="http://schemas.microsoft.com/office/drawing/2014/main" id="{1ECB0A87-BCD9-AB8B-4064-4C0C54830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9" y="16364"/>
            <a:ext cx="2170619" cy="1356637"/>
          </a:xfrm>
          <a:prstGeom prst="rect">
            <a:avLst/>
          </a:prstGeom>
        </p:spPr>
      </p:pic>
      <p:pic>
        <p:nvPicPr>
          <p:cNvPr id="62" name="Picture 61" descr="A graph showing a line of fats&#10;&#10;AI-generated content may be incorrect.">
            <a:extLst>
              <a:ext uri="{FF2B5EF4-FFF2-40B4-BE49-F238E27FC236}">
                <a16:creationId xmlns:a16="http://schemas.microsoft.com/office/drawing/2014/main" id="{A9292ABA-B5B7-E890-B92A-88E671C50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8" y="16364"/>
            <a:ext cx="2170619" cy="1356637"/>
          </a:xfrm>
          <a:prstGeom prst="rect">
            <a:avLst/>
          </a:prstGeom>
        </p:spPr>
      </p:pic>
      <p:pic>
        <p:nvPicPr>
          <p:cNvPr id="63" name="Picture 62" descr="A graph with a green line&#10;&#10;AI-generated content may be incorrect.">
            <a:extLst>
              <a:ext uri="{FF2B5EF4-FFF2-40B4-BE49-F238E27FC236}">
                <a16:creationId xmlns:a16="http://schemas.microsoft.com/office/drawing/2014/main" id="{0678349C-B29A-DE27-95FB-5EDCE096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3000"/>
            <a:ext cx="2170619" cy="1356637"/>
          </a:xfrm>
          <a:prstGeom prst="rect">
            <a:avLst/>
          </a:prstGeom>
        </p:spPr>
      </p:pic>
      <p:pic>
        <p:nvPicPr>
          <p:cNvPr id="64" name="Picture 63" descr="A graph with green and red lines&#10;&#10;AI-generated content may be incorrect.">
            <a:extLst>
              <a:ext uri="{FF2B5EF4-FFF2-40B4-BE49-F238E27FC236}">
                <a16:creationId xmlns:a16="http://schemas.microsoft.com/office/drawing/2014/main" id="{01FD3079-3963-1E28-2338-EF646076B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4" y="6826571"/>
            <a:ext cx="2170619" cy="1356637"/>
          </a:xfrm>
          <a:prstGeom prst="rect">
            <a:avLst/>
          </a:prstGeom>
        </p:spPr>
      </p:pic>
      <p:pic>
        <p:nvPicPr>
          <p:cNvPr id="65" name="Picture 64" descr="A graph with barcode and green line&#10;&#10;AI-generated content may be incorrect.">
            <a:extLst>
              <a:ext uri="{FF2B5EF4-FFF2-40B4-BE49-F238E27FC236}">
                <a16:creationId xmlns:a16="http://schemas.microsoft.com/office/drawing/2014/main" id="{14034DEE-06CA-1A24-A8D0-252F0B7524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7" y="1373000"/>
            <a:ext cx="2170619" cy="1356637"/>
          </a:xfrm>
          <a:prstGeom prst="rect">
            <a:avLst/>
          </a:prstGeom>
        </p:spPr>
      </p:pic>
      <p:pic>
        <p:nvPicPr>
          <p:cNvPr id="66" name="Picture 65" descr="A graph of a barcode&#10;&#10;AI-generated content may be incorrect.">
            <a:extLst>
              <a:ext uri="{FF2B5EF4-FFF2-40B4-BE49-F238E27FC236}">
                <a16:creationId xmlns:a16="http://schemas.microsoft.com/office/drawing/2014/main" id="{8525087A-6D74-BB0F-2E41-478BA4C230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29637"/>
            <a:ext cx="2170619" cy="1356637"/>
          </a:xfrm>
          <a:prstGeom prst="rect">
            <a:avLst/>
          </a:prstGeom>
        </p:spPr>
      </p:pic>
      <p:pic>
        <p:nvPicPr>
          <p:cNvPr id="67" name="Picture 66" descr="A graph with a green line&#10;&#10;AI-generated content may be incorrect.">
            <a:extLst>
              <a:ext uri="{FF2B5EF4-FFF2-40B4-BE49-F238E27FC236}">
                <a16:creationId xmlns:a16="http://schemas.microsoft.com/office/drawing/2014/main" id="{A946D986-15A4-066B-50E7-902C5228F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8" y="2729637"/>
            <a:ext cx="2170619" cy="1356637"/>
          </a:xfrm>
          <a:prstGeom prst="rect">
            <a:avLst/>
          </a:prstGeom>
        </p:spPr>
      </p:pic>
      <p:pic>
        <p:nvPicPr>
          <p:cNvPr id="68" name="Picture 67" descr="A graph with a green line&#10;&#10;AI-generated content may be incorrect.">
            <a:extLst>
              <a:ext uri="{FF2B5EF4-FFF2-40B4-BE49-F238E27FC236}">
                <a16:creationId xmlns:a16="http://schemas.microsoft.com/office/drawing/2014/main" id="{910C7288-EF81-EABE-36B0-9B1D27EBCF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5" y="2702601"/>
            <a:ext cx="2170619" cy="1356637"/>
          </a:xfrm>
          <a:prstGeom prst="rect">
            <a:avLst/>
          </a:prstGeom>
        </p:spPr>
      </p:pic>
      <p:pic>
        <p:nvPicPr>
          <p:cNvPr id="69" name="Picture 68" descr="A graph with a green line&#10;&#10;AI-generated content may be incorrect.">
            <a:extLst>
              <a:ext uri="{FF2B5EF4-FFF2-40B4-BE49-F238E27FC236}">
                <a16:creationId xmlns:a16="http://schemas.microsoft.com/office/drawing/2014/main" id="{C6B8F025-65D8-4AAB-0F75-3D80CB5689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113310"/>
            <a:ext cx="2170619" cy="1356637"/>
          </a:xfrm>
          <a:prstGeom prst="rect">
            <a:avLst/>
          </a:prstGeom>
        </p:spPr>
      </p:pic>
      <p:pic>
        <p:nvPicPr>
          <p:cNvPr id="70" name="Picture 69" descr="A graph with green line and red line&#10;&#10;AI-generated content may be incorrect.">
            <a:extLst>
              <a:ext uri="{FF2B5EF4-FFF2-40B4-BE49-F238E27FC236}">
                <a16:creationId xmlns:a16="http://schemas.microsoft.com/office/drawing/2014/main" id="{50D377CE-7D13-3F8F-4C98-1171FDED3E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5" y="4113309"/>
            <a:ext cx="2170619" cy="1356637"/>
          </a:xfrm>
          <a:prstGeom prst="rect">
            <a:avLst/>
          </a:prstGeom>
        </p:spPr>
      </p:pic>
      <p:pic>
        <p:nvPicPr>
          <p:cNvPr id="71" name="Picture 70" descr="A graph with a green line&#10;&#10;AI-generated content may be incorrect.">
            <a:extLst>
              <a:ext uri="{FF2B5EF4-FFF2-40B4-BE49-F238E27FC236}">
                <a16:creationId xmlns:a16="http://schemas.microsoft.com/office/drawing/2014/main" id="{BB243501-2F3A-7646-5C82-D95557D7A5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5" y="4113308"/>
            <a:ext cx="2170619" cy="1356637"/>
          </a:xfrm>
          <a:prstGeom prst="rect">
            <a:avLst/>
          </a:prstGeom>
        </p:spPr>
      </p:pic>
      <p:pic>
        <p:nvPicPr>
          <p:cNvPr id="72" name="Picture 71" descr="A graph with a barcode&#10;&#10;AI-generated content may be incorrect.">
            <a:extLst>
              <a:ext uri="{FF2B5EF4-FFF2-40B4-BE49-F238E27FC236}">
                <a16:creationId xmlns:a16="http://schemas.microsoft.com/office/drawing/2014/main" id="{A759BA98-49EF-428F-37D5-0BF70C3B7B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9945"/>
            <a:ext cx="2170619" cy="1356637"/>
          </a:xfrm>
          <a:prstGeom prst="rect">
            <a:avLst/>
          </a:prstGeom>
        </p:spPr>
      </p:pic>
      <p:pic>
        <p:nvPicPr>
          <p:cNvPr id="73" name="Picture 72" descr="A graph with a green line&#10;&#10;AI-generated content may be incorrect.">
            <a:extLst>
              <a:ext uri="{FF2B5EF4-FFF2-40B4-BE49-F238E27FC236}">
                <a16:creationId xmlns:a16="http://schemas.microsoft.com/office/drawing/2014/main" id="{91E4BA24-3421-66FF-0132-2191C3A61E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4" y="5469943"/>
            <a:ext cx="2170619" cy="1356637"/>
          </a:xfrm>
          <a:prstGeom prst="rect">
            <a:avLst/>
          </a:prstGeom>
        </p:spPr>
      </p:pic>
      <p:pic>
        <p:nvPicPr>
          <p:cNvPr id="74" name="Picture 73" descr="A graph with green and black lines&#10;&#10;AI-generated content may be incorrect.">
            <a:extLst>
              <a:ext uri="{FF2B5EF4-FFF2-40B4-BE49-F238E27FC236}">
                <a16:creationId xmlns:a16="http://schemas.microsoft.com/office/drawing/2014/main" id="{FC1A0FA8-3916-EA8C-D7A8-8054C8A929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4" y="5469942"/>
            <a:ext cx="2170619" cy="1356637"/>
          </a:xfrm>
          <a:prstGeom prst="rect">
            <a:avLst/>
          </a:prstGeom>
        </p:spPr>
      </p:pic>
      <p:pic>
        <p:nvPicPr>
          <p:cNvPr id="75" name="Picture 74" descr="A graph with a green line&#10;&#10;AI-generated content may be incorrect.">
            <a:extLst>
              <a:ext uri="{FF2B5EF4-FFF2-40B4-BE49-F238E27FC236}">
                <a16:creationId xmlns:a16="http://schemas.microsoft.com/office/drawing/2014/main" id="{E7FC1DE6-AE7A-0ACD-8F7D-A62A9DC319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576"/>
            <a:ext cx="2170619" cy="1356637"/>
          </a:xfrm>
          <a:prstGeom prst="rect">
            <a:avLst/>
          </a:prstGeom>
        </p:spPr>
      </p:pic>
      <p:pic>
        <p:nvPicPr>
          <p:cNvPr id="76" name="Picture 75" descr="A graph with a green line&#10;&#10;AI-generated content may be incorrect.">
            <a:extLst>
              <a:ext uri="{FF2B5EF4-FFF2-40B4-BE49-F238E27FC236}">
                <a16:creationId xmlns:a16="http://schemas.microsoft.com/office/drawing/2014/main" id="{1D1AD1AB-8800-4171-E8E4-0640D757A3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3" y="1372988"/>
            <a:ext cx="2170619" cy="1356637"/>
          </a:xfrm>
          <a:prstGeom prst="rect">
            <a:avLst/>
          </a:prstGeom>
        </p:spPr>
      </p:pic>
      <p:pic>
        <p:nvPicPr>
          <p:cNvPr id="77" name="Picture 76" descr="A graph of a graph with a barcode&#10;&#10;AI-generated content may be incorrect.">
            <a:extLst>
              <a:ext uri="{FF2B5EF4-FFF2-40B4-BE49-F238E27FC236}">
                <a16:creationId xmlns:a16="http://schemas.microsoft.com/office/drawing/2014/main" id="{E87673D6-63A2-752F-79C2-FDCB454DBE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8" y="6826570"/>
            <a:ext cx="2170619" cy="13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9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58</Words>
  <Application>Microsoft Office PowerPoint</Application>
  <PresentationFormat>A4 Paper (210x297 mm)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</dc:creator>
  <cp:lastModifiedBy>Mike</cp:lastModifiedBy>
  <cp:revision>3</cp:revision>
  <dcterms:created xsi:type="dcterms:W3CDTF">2025-06-19T08:14:48Z</dcterms:created>
  <dcterms:modified xsi:type="dcterms:W3CDTF">2025-06-25T09:21:29Z</dcterms:modified>
</cp:coreProperties>
</file>