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83" r:id="rId2"/>
  </p:sldIdLst>
  <p:sldSz cx="9906000" cy="6858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41" autoAdjust="0"/>
  </p:normalViewPr>
  <p:slideViewPr>
    <p:cSldViewPr>
      <p:cViewPr varScale="1">
        <p:scale>
          <a:sx n="110" d="100"/>
          <a:sy n="110" d="100"/>
        </p:scale>
        <p:origin x="135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3D0CA-84CB-4150-88E0-7B850864E635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40BD-37EB-4377-ACF1-3FAFB0F72C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94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04" y="6063679"/>
            <a:ext cx="986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S3 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KEGG analyses of the genes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associated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resistant soybean PI437654 –specific significantly up-regulated metabolites. Only KEGG enrichment top20 were showed.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22" y="260648"/>
            <a:ext cx="7200000" cy="566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20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27</Words>
  <Application>Microsoft Office PowerPoint</Application>
  <PresentationFormat>A4 纸张(210x297 毫米)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MI</dc:creator>
  <cp:lastModifiedBy>pc</cp:lastModifiedBy>
  <cp:revision>182</cp:revision>
  <dcterms:created xsi:type="dcterms:W3CDTF">2020-04-26T08:44:00Z</dcterms:created>
  <dcterms:modified xsi:type="dcterms:W3CDTF">2020-09-07T02:53:31Z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2052-11.3.0.8775</vt:lpwstr>
  </property>
</Properties>
</file>