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77" r:id="rId2"/>
    <p:sldId id="268" r:id="rId3"/>
    <p:sldId id="272" r:id="rId4"/>
    <p:sldId id="283" r:id="rId5"/>
    <p:sldId id="284" r:id="rId6"/>
  </p:sldIdLst>
  <p:sldSz cx="9906000" cy="6858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641" autoAdjust="0"/>
  </p:normalViewPr>
  <p:slideViewPr>
    <p:cSldViewPr>
      <p:cViewPr varScale="1">
        <p:scale>
          <a:sx n="110" d="100"/>
          <a:sy n="110" d="100"/>
        </p:scale>
        <p:origin x="1350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3D0CA-84CB-4150-88E0-7B850864E635}" type="datetimeFigureOut">
              <a:rPr lang="zh-CN" altLang="en-US" smtClean="0"/>
              <a:t>2020/8/24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440BD-37EB-4377-ACF1-3FAFB0F72C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949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42950" y="2130434"/>
            <a:ext cx="84201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2506" y="440690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35550" y="1600204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95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84550" y="635635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099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32820" y="2564904"/>
            <a:ext cx="27778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 smtClean="0"/>
              <a:t>Supporting Figures</a:t>
            </a:r>
            <a:endParaRPr lang="zh-CN" alt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401831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116796" y="1664804"/>
            <a:ext cx="2923200" cy="2520000"/>
            <a:chOff x="3203848" y="1719322"/>
            <a:chExt cx="2880000" cy="312942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2852936"/>
              <a:ext cx="2880000" cy="1995812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 rot="18000000">
              <a:off x="2968606" y="2475525"/>
              <a:ext cx="1443024" cy="227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PI437654 (_SCN vs _0)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 rot="18000000">
              <a:off x="3612088" y="2259867"/>
              <a:ext cx="1308371" cy="227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WM82 (_SCN vs _0)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 rot="18000000">
              <a:off x="4597139" y="2323331"/>
              <a:ext cx="1236236" cy="227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HF47 (_SCN vs _0)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 rot="18000000">
              <a:off x="5167070" y="2562292"/>
              <a:ext cx="1242648" cy="227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ZH13 (_SCN vs _0)</a:t>
              </a:r>
              <a:endParaRPr lang="zh-CN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2584376" y="4356641"/>
            <a:ext cx="51536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S1  Venn diagrams showing commonality uniqueness of the differential metabolites between resistant soybean and susceptible soybeans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4768" y="1088740"/>
            <a:ext cx="4320000" cy="420063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24508" y="5373216"/>
            <a:ext cx="8928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 S2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Transcription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profiles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differentially expressed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genes (DEGs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among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resistant soybean PI437654 (K45_SCN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K31_0 ), and three susceptible soybean WM82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K46_SCN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K33_0 ), ZH13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K47_SCN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K35_0 ), and HF47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K48_SCN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K37_0 ), respectively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Red represents the up-regulated DEGs, while blue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represents the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down-regulated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DEGs.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32551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904" y="6063679"/>
            <a:ext cx="9865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S3 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KEGG analyses of the genes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associated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resistant soybean PI437654 –specific significantly up-regulated metabolites. Only KEGG enrichment top20 were showed.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722" y="260648"/>
            <a:ext cx="7200000" cy="5669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20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904" y="6135687"/>
            <a:ext cx="9865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S4 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KEGG analyses of the genes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associated </a:t>
            </a:r>
            <a:r>
              <a:rPr lang="en-US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 overlapping metabolites with significantly up-regulated but simultaneously down-regulated profiles (bottom) , respectively.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Only KEGG enrichment top20 were showed.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84" y="404663"/>
            <a:ext cx="7200000" cy="5686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74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</TotalTime>
  <Words>171</Words>
  <Application>Microsoft Office PowerPoint</Application>
  <PresentationFormat>A4 纸张(210x297 毫米)</PresentationFormat>
  <Paragraphs>9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宋体</vt:lpstr>
      <vt:lpstr>Arial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MI</dc:creator>
  <cp:lastModifiedBy>pc</cp:lastModifiedBy>
  <cp:revision>181</cp:revision>
  <dcterms:created xsi:type="dcterms:W3CDTF">2020-04-26T08:44:00Z</dcterms:created>
  <dcterms:modified xsi:type="dcterms:W3CDTF">2020-08-24T07:09:50Z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2052-11.3.0.8775</vt:lpwstr>
  </property>
</Properties>
</file>