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8" r:id="rId2"/>
  </p:sldIdLst>
  <p:sldSz cx="990600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41" autoAdjust="0"/>
  </p:normalViewPr>
  <p:slideViewPr>
    <p:cSldViewPr>
      <p:cViewPr varScale="1">
        <p:scale>
          <a:sx n="110" d="100"/>
          <a:sy n="110" d="100"/>
        </p:scale>
        <p:origin x="135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3D0CA-84CB-4150-88E0-7B850864E635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40BD-37EB-4377-ACF1-3FAFB0F72C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94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116796" y="1664804"/>
            <a:ext cx="2923200" cy="2520000"/>
            <a:chOff x="3203848" y="1719322"/>
            <a:chExt cx="2880000" cy="312942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2852936"/>
              <a:ext cx="2880000" cy="1995812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 rot="18000000">
              <a:off x="2968606" y="2475525"/>
              <a:ext cx="1443024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PI437654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 rot="18000000">
              <a:off x="3612088" y="2259867"/>
              <a:ext cx="1308371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WM82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 rot="18000000">
              <a:off x="4597139" y="2323331"/>
              <a:ext cx="1236236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HF47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 rot="18000000">
              <a:off x="5167070" y="2562292"/>
              <a:ext cx="1242648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ZH13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584376" y="4356641"/>
            <a:ext cx="5153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S1  Venn diagrams showing commonality uniqueness of the differential metabolites between resistant soybean and susceptible soybeans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46</Words>
  <Application>Microsoft Office PowerPoint</Application>
  <PresentationFormat>A4 纸张(210x297 毫米)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MI</dc:creator>
  <cp:lastModifiedBy>pc</cp:lastModifiedBy>
  <cp:revision>182</cp:revision>
  <dcterms:created xsi:type="dcterms:W3CDTF">2020-04-26T08:44:00Z</dcterms:created>
  <dcterms:modified xsi:type="dcterms:W3CDTF">2020-09-07T02:52:24Z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</Properties>
</file>