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4" r:id="rId2"/>
    <p:sldId id="265" r:id="rId3"/>
    <p:sldId id="266" r:id="rId4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6" d="100"/>
          <a:sy n="46" d="100"/>
        </p:scale>
        <p:origin x="30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5356F-16F0-432A-B1D1-4ED70909908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A694A-9CA4-48D9-9ECD-EDBA476BD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615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5356F-16F0-432A-B1D1-4ED70909908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A694A-9CA4-48D9-9ECD-EDBA476BD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361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5356F-16F0-432A-B1D1-4ED70909908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A694A-9CA4-48D9-9ECD-EDBA476BD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737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5356F-16F0-432A-B1D1-4ED70909908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A694A-9CA4-48D9-9ECD-EDBA476BD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590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5356F-16F0-432A-B1D1-4ED70909908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A694A-9CA4-48D9-9ECD-EDBA476BD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183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5356F-16F0-432A-B1D1-4ED70909908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A694A-9CA4-48D9-9ECD-EDBA476BD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246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5356F-16F0-432A-B1D1-4ED70909908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A694A-9CA4-48D9-9ECD-EDBA476BD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008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5356F-16F0-432A-B1D1-4ED70909908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A694A-9CA4-48D9-9ECD-EDBA476BD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63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5356F-16F0-432A-B1D1-4ED70909908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A694A-9CA4-48D9-9ECD-EDBA476BD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9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5356F-16F0-432A-B1D1-4ED70909908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A694A-9CA4-48D9-9ECD-EDBA476BD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089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5356F-16F0-432A-B1D1-4ED70909908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A694A-9CA4-48D9-9ECD-EDBA476BD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758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5356F-16F0-432A-B1D1-4ED70909908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A694A-9CA4-48D9-9ECD-EDBA476BD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312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35961" y="10027537"/>
            <a:ext cx="902989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GTEM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enclosed RF-EMF exposure system.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 system consisted of a GTEM enclosed in an insulated, Styrofoam™ chamber. 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 GTEM was retrofitted with an environmental controller that maintained the inner GTEM chamber at biological conditions (37 ºC, 5% CO</a:t>
            </a:r>
            <a:r>
              <a:rPr lang="en-US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95% RH). 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 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Schematic of exposure setup: GTEM is enclosed in an insulation chamber and connected to a digital RF signal generator. </a:t>
            </a:r>
          </a:p>
        </p:txBody>
      </p:sp>
      <p:sp>
        <p:nvSpPr>
          <p:cNvPr id="2" name="Rectangle 1"/>
          <p:cNvSpPr/>
          <p:nvPr/>
        </p:nvSpPr>
        <p:spPr>
          <a:xfrm>
            <a:off x="839604" y="1317242"/>
            <a:ext cx="33754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Supplementary Figure </a:t>
            </a:r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163" y="2193410"/>
            <a:ext cx="9106693" cy="7527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020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458564" y="10761000"/>
            <a:ext cx="97930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Patch-clamp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electrophysiology of PHNs. Representative images of patched PHNs are shown in unexposed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RF-EMF exposed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(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 injection protocol used for PHNs. Examples of current-clamp recordings are shown in unexposed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exposed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 that smaller current injection required to elicit AP in RF-EMF exposed neuron.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470" y="1912922"/>
            <a:ext cx="10309230" cy="8461981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919946" y="824984"/>
            <a:ext cx="35293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Supplementary Figure </a:t>
            </a:r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91533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82797" y="8141545"/>
            <a:ext cx="93687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Cell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viability profiles from unexposed and RF-EMFs exposed PHNs. Percent cell viability assessed at 24 hours following mock (unexposed) or RF-EMFs exposure. RF-EMFs was compared to unexposed that was set at 100%. Data are expressed as percent of the mean value ± SD, n=7. </a:t>
            </a:r>
          </a:p>
        </p:txBody>
      </p:sp>
      <p:sp>
        <p:nvSpPr>
          <p:cNvPr id="2" name="Rectangle 1"/>
          <p:cNvSpPr/>
          <p:nvPr/>
        </p:nvSpPr>
        <p:spPr>
          <a:xfrm>
            <a:off x="839604" y="1317242"/>
            <a:ext cx="35293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Supplementary Figure </a:t>
            </a:r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 </a:t>
            </a:r>
            <a:endParaRPr lang="en-US" sz="2400" dirty="0"/>
          </a:p>
        </p:txBody>
      </p:sp>
      <p:grpSp>
        <p:nvGrpSpPr>
          <p:cNvPr id="6" name="Group 5"/>
          <p:cNvGrpSpPr/>
          <p:nvPr/>
        </p:nvGrpSpPr>
        <p:grpSpPr>
          <a:xfrm>
            <a:off x="2890178" y="2538663"/>
            <a:ext cx="6196888" cy="5000346"/>
            <a:chOff x="6442017" y="1337647"/>
            <a:chExt cx="4053645" cy="281373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/>
            <a:srcRect b="863"/>
            <a:stretch/>
          </p:blipFill>
          <p:spPr>
            <a:xfrm>
              <a:off x="6442017" y="1337647"/>
              <a:ext cx="4053645" cy="263399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7453777" y="3943551"/>
              <a:ext cx="934505" cy="2078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Unexposed</a:t>
              </a:r>
              <a:endParaRPr 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989960" y="3943551"/>
              <a:ext cx="749953" cy="2078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Exposed</a:t>
              </a:r>
              <a:endParaRPr 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8515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1839</TotalTime>
  <Words>205</Words>
  <Application>Microsoft Office PowerPoint</Application>
  <PresentationFormat>Custom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ECHCHGADDA, IBTISSAM DR-03 USAF AFMC 711 HPW/RHDR</dc:creator>
  <cp:lastModifiedBy>ECHCHGADDA, IBTISSAM DR-03 USAF AFMC 711 HPW/RHDR</cp:lastModifiedBy>
  <cp:revision>45</cp:revision>
  <dcterms:created xsi:type="dcterms:W3CDTF">2021-02-24T21:11:49Z</dcterms:created>
  <dcterms:modified xsi:type="dcterms:W3CDTF">2021-07-20T22:41:55Z</dcterms:modified>
</cp:coreProperties>
</file>