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2" r:id="rId2"/>
    <p:sldId id="333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F"/>
    <a:srgbClr val="0087FA"/>
    <a:srgbClr val="7FC3FC"/>
    <a:srgbClr val="FF7FA7"/>
    <a:srgbClr val="C00000"/>
    <a:srgbClr val="1F4E78"/>
    <a:srgbClr val="1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7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9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2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7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0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2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0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9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4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3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3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132A-5337-4772-8B13-9B6945CD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76" y="2434064"/>
            <a:ext cx="5915025" cy="100584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D1944E-5406-431C-923F-C71F656E9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8876" y="6207586"/>
            <a:ext cx="5915025" cy="100584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F4DDC5-69B5-4C57-9C3B-51601F59D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8" y="381419"/>
            <a:ext cx="1005840" cy="1005840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3390E012-E629-4C58-B10E-121488FED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882" y="375924"/>
            <a:ext cx="1005840" cy="1005840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84E91157-36B5-453D-B5AC-CCC0EC840A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606" y="387841"/>
            <a:ext cx="1005840" cy="1005840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A44527B6-F9C8-46FC-99A6-EE666EB71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88" y="387841"/>
            <a:ext cx="1005840" cy="1005840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A20A0321-A226-416F-8B9C-4506F6E5F1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834" y="398098"/>
            <a:ext cx="1005840" cy="1005840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DCD99A7F-9520-4A4E-8FC7-C7A0C5FCB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338" y="386662"/>
            <a:ext cx="1005840" cy="1005840"/>
          </a:xfrm>
          <a:prstGeom prst="rect">
            <a:avLst/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3EDD1423-54BF-440F-A420-D12E8465FF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70" y="1414642"/>
            <a:ext cx="1005840" cy="1005840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E7DAB925-D4BB-45A2-9240-C949E7FD9B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882" y="1403938"/>
            <a:ext cx="1005840" cy="1005840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9CDEAD9E-F992-4078-B219-6B8B071E60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996" y="1441928"/>
            <a:ext cx="1005840" cy="1005840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A91AB9EC-03C7-4A46-8284-3E8045A1CB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88" y="1441928"/>
            <a:ext cx="1005840" cy="1005840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53EBA61C-4165-4585-8DFC-91C919A623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11" y="1439215"/>
            <a:ext cx="1005840" cy="1005840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D5CF0DC0-95BD-4BDE-B7EB-8078DAFD1D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338" y="1439215"/>
            <a:ext cx="1005840" cy="1005840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177B9417-2315-4160-B2C6-4DC2E524CBB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2" y="2434064"/>
            <a:ext cx="1005840" cy="1005840"/>
          </a:xfrm>
          <a:prstGeom prst="rect">
            <a:avLst/>
          </a:prstGeom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E0EFFDD3-1B9F-4D33-8132-EF92A8337C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492" y="2466527"/>
            <a:ext cx="1005840" cy="1005840"/>
          </a:xfrm>
          <a:prstGeom prst="rect">
            <a:avLst/>
          </a:prstGeom>
        </p:spPr>
      </p:pic>
      <p:pic>
        <p:nvPicPr>
          <p:cNvPr id="92" name="Image 91">
            <a:extLst>
              <a:ext uri="{FF2B5EF4-FFF2-40B4-BE49-F238E27FC236}">
                <a16:creationId xmlns:a16="http://schemas.microsoft.com/office/drawing/2014/main" id="{DA088AF4-A1CB-47DC-B3A1-8DDD52DCA01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996" y="2496015"/>
            <a:ext cx="1005840" cy="1005840"/>
          </a:xfrm>
          <a:prstGeom prst="rect">
            <a:avLst/>
          </a:prstGeom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B091ADEF-7DFC-47CB-8E43-85A5B6E3DB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166" y="2496015"/>
            <a:ext cx="1005840" cy="1005840"/>
          </a:xfrm>
          <a:prstGeom prst="rect">
            <a:avLst/>
          </a:prstGeom>
        </p:spPr>
      </p:pic>
      <p:pic>
        <p:nvPicPr>
          <p:cNvPr id="96" name="Image 95">
            <a:extLst>
              <a:ext uri="{FF2B5EF4-FFF2-40B4-BE49-F238E27FC236}">
                <a16:creationId xmlns:a16="http://schemas.microsoft.com/office/drawing/2014/main" id="{608846E6-1BAB-422E-A11B-59FE03053C7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11" y="2479873"/>
            <a:ext cx="1005840" cy="1005840"/>
          </a:xfrm>
          <a:prstGeom prst="rect">
            <a:avLst/>
          </a:prstGeom>
        </p:spPr>
      </p:pic>
      <p:pic>
        <p:nvPicPr>
          <p:cNvPr id="98" name="Image 97">
            <a:extLst>
              <a:ext uri="{FF2B5EF4-FFF2-40B4-BE49-F238E27FC236}">
                <a16:creationId xmlns:a16="http://schemas.microsoft.com/office/drawing/2014/main" id="{8F969DFF-F716-4D46-9A5A-9A74523BAEA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02" y="2496015"/>
            <a:ext cx="1005840" cy="1005840"/>
          </a:xfrm>
          <a:prstGeom prst="rect">
            <a:avLst/>
          </a:prstGeom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85F04304-3A22-4150-B0A4-8C09AE52DE4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63" y="3506618"/>
            <a:ext cx="1005840" cy="1005840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F81F53ED-0987-40A5-9693-3CBA3095032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882" y="3488151"/>
            <a:ext cx="1005840" cy="1005840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19E3E92F-46C4-4110-B254-79265807329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606" y="3474447"/>
            <a:ext cx="1005840" cy="1005840"/>
          </a:xfrm>
          <a:prstGeom prst="rect">
            <a:avLst/>
          </a:prstGeom>
        </p:spPr>
      </p:pic>
      <p:pic>
        <p:nvPicPr>
          <p:cNvPr id="106" name="Image 105">
            <a:extLst>
              <a:ext uri="{FF2B5EF4-FFF2-40B4-BE49-F238E27FC236}">
                <a16:creationId xmlns:a16="http://schemas.microsoft.com/office/drawing/2014/main" id="{41AF212F-28DD-447E-9EF5-FAF9170BA3D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886" y="3501074"/>
            <a:ext cx="1005840" cy="1005840"/>
          </a:xfrm>
          <a:prstGeom prst="rect">
            <a:avLst/>
          </a:prstGeom>
        </p:spPr>
      </p:pic>
      <p:pic>
        <p:nvPicPr>
          <p:cNvPr id="108" name="Image 107">
            <a:extLst>
              <a:ext uri="{FF2B5EF4-FFF2-40B4-BE49-F238E27FC236}">
                <a16:creationId xmlns:a16="http://schemas.microsoft.com/office/drawing/2014/main" id="{EB4620A5-ABD2-4B5A-AE9A-761EB9A83CF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11" y="3508841"/>
            <a:ext cx="1005840" cy="1005840"/>
          </a:xfrm>
          <a:prstGeom prst="rect">
            <a:avLst/>
          </a:prstGeom>
        </p:spPr>
      </p:pic>
      <p:pic>
        <p:nvPicPr>
          <p:cNvPr id="110" name="Image 109">
            <a:extLst>
              <a:ext uri="{FF2B5EF4-FFF2-40B4-BE49-F238E27FC236}">
                <a16:creationId xmlns:a16="http://schemas.microsoft.com/office/drawing/2014/main" id="{C019AF1E-5A3D-4534-A9CF-92FAD2BCED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43" y="3508841"/>
            <a:ext cx="1005840" cy="1005840"/>
          </a:xfrm>
          <a:prstGeom prst="rect">
            <a:avLst/>
          </a:prstGeom>
        </p:spPr>
      </p:pic>
      <p:pic>
        <p:nvPicPr>
          <p:cNvPr id="112" name="Image 111">
            <a:extLst>
              <a:ext uri="{FF2B5EF4-FFF2-40B4-BE49-F238E27FC236}">
                <a16:creationId xmlns:a16="http://schemas.microsoft.com/office/drawing/2014/main" id="{0C175585-AF8B-4F9D-A06C-1A1E5138859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2" y="4506134"/>
            <a:ext cx="1005840" cy="1005840"/>
          </a:xfrm>
          <a:prstGeom prst="rect">
            <a:avLst/>
          </a:prstGeom>
        </p:spPr>
      </p:pic>
      <p:pic>
        <p:nvPicPr>
          <p:cNvPr id="114" name="Image 113">
            <a:extLst>
              <a:ext uri="{FF2B5EF4-FFF2-40B4-BE49-F238E27FC236}">
                <a16:creationId xmlns:a16="http://schemas.microsoft.com/office/drawing/2014/main" id="{9C4DBCD4-6739-4566-87B5-153DE21A373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492" y="4492007"/>
            <a:ext cx="1005840" cy="1005840"/>
          </a:xfrm>
          <a:prstGeom prst="rect">
            <a:avLst/>
          </a:prstGeom>
        </p:spPr>
      </p:pic>
      <p:pic>
        <p:nvPicPr>
          <p:cNvPr id="116" name="Image 115">
            <a:extLst>
              <a:ext uri="{FF2B5EF4-FFF2-40B4-BE49-F238E27FC236}">
                <a16:creationId xmlns:a16="http://schemas.microsoft.com/office/drawing/2014/main" id="{758A7B73-3DE4-4D6A-816B-B61409B8ABF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050" y="4495402"/>
            <a:ext cx="1005840" cy="1005840"/>
          </a:xfrm>
          <a:prstGeom prst="rect">
            <a:avLst/>
          </a:prstGeom>
        </p:spPr>
      </p:pic>
      <p:pic>
        <p:nvPicPr>
          <p:cNvPr id="118" name="Image 117">
            <a:extLst>
              <a:ext uri="{FF2B5EF4-FFF2-40B4-BE49-F238E27FC236}">
                <a16:creationId xmlns:a16="http://schemas.microsoft.com/office/drawing/2014/main" id="{75A9CACD-411D-46CD-AEB5-9C92946A5A0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492007"/>
            <a:ext cx="1005840" cy="1005840"/>
          </a:xfrm>
          <a:prstGeom prst="rect">
            <a:avLst/>
          </a:prstGeom>
        </p:spPr>
      </p:pic>
      <p:pic>
        <p:nvPicPr>
          <p:cNvPr id="120" name="Image 119">
            <a:extLst>
              <a:ext uri="{FF2B5EF4-FFF2-40B4-BE49-F238E27FC236}">
                <a16:creationId xmlns:a16="http://schemas.microsoft.com/office/drawing/2014/main" id="{201E9A94-5C22-44D0-B54C-8B8AC24C4C4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11" y="4514681"/>
            <a:ext cx="1005840" cy="1005840"/>
          </a:xfrm>
          <a:prstGeom prst="rect">
            <a:avLst/>
          </a:prstGeom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86AAA7C-E8C6-44D8-AE29-43AAC6788B6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338" y="4512328"/>
            <a:ext cx="1005840" cy="1005840"/>
          </a:xfrm>
          <a:prstGeom prst="rect">
            <a:avLst/>
          </a:prstGeom>
        </p:spPr>
      </p:pic>
      <p:pic>
        <p:nvPicPr>
          <p:cNvPr id="124" name="Image 123">
            <a:extLst>
              <a:ext uri="{FF2B5EF4-FFF2-40B4-BE49-F238E27FC236}">
                <a16:creationId xmlns:a16="http://schemas.microsoft.com/office/drawing/2014/main" id="{727604D5-DD54-42CE-9264-B1D5BC49176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2" y="5505650"/>
            <a:ext cx="1005840" cy="1005840"/>
          </a:xfrm>
          <a:prstGeom prst="rect">
            <a:avLst/>
          </a:prstGeom>
        </p:spPr>
      </p:pic>
      <p:pic>
        <p:nvPicPr>
          <p:cNvPr id="126" name="Image 125">
            <a:extLst>
              <a:ext uri="{FF2B5EF4-FFF2-40B4-BE49-F238E27FC236}">
                <a16:creationId xmlns:a16="http://schemas.microsoft.com/office/drawing/2014/main" id="{62115BE8-CF9B-400B-A56E-2CC90CA8B7A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882" y="5505650"/>
            <a:ext cx="1005840" cy="1005840"/>
          </a:xfrm>
          <a:prstGeom prst="rect">
            <a:avLst/>
          </a:prstGeom>
        </p:spPr>
      </p:pic>
      <p:pic>
        <p:nvPicPr>
          <p:cNvPr id="128" name="Image 127">
            <a:extLst>
              <a:ext uri="{FF2B5EF4-FFF2-40B4-BE49-F238E27FC236}">
                <a16:creationId xmlns:a16="http://schemas.microsoft.com/office/drawing/2014/main" id="{DFD418E4-8A4A-4EAB-A7B8-5BE50CD81A8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941" y="5516357"/>
            <a:ext cx="1005840" cy="1005840"/>
          </a:xfrm>
          <a:prstGeom prst="rect">
            <a:avLst/>
          </a:prstGeom>
        </p:spPr>
      </p:pic>
      <p:pic>
        <p:nvPicPr>
          <p:cNvPr id="130" name="Image 129">
            <a:extLst>
              <a:ext uri="{FF2B5EF4-FFF2-40B4-BE49-F238E27FC236}">
                <a16:creationId xmlns:a16="http://schemas.microsoft.com/office/drawing/2014/main" id="{799D4462-1FBF-41AA-A5E3-8270F708DD0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544110"/>
            <a:ext cx="1005840" cy="1005840"/>
          </a:xfrm>
          <a:prstGeom prst="rect">
            <a:avLst/>
          </a:prstGeom>
        </p:spPr>
      </p:pic>
      <p:pic>
        <p:nvPicPr>
          <p:cNvPr id="132" name="Image 131">
            <a:extLst>
              <a:ext uri="{FF2B5EF4-FFF2-40B4-BE49-F238E27FC236}">
                <a16:creationId xmlns:a16="http://schemas.microsoft.com/office/drawing/2014/main" id="{C73E954C-1C69-40AF-928A-1009A28C2D59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357" y="5552984"/>
            <a:ext cx="1005840" cy="1005840"/>
          </a:xfrm>
          <a:prstGeom prst="rect">
            <a:avLst/>
          </a:prstGeom>
        </p:spPr>
      </p:pic>
      <p:pic>
        <p:nvPicPr>
          <p:cNvPr id="134" name="Image 133">
            <a:extLst>
              <a:ext uri="{FF2B5EF4-FFF2-40B4-BE49-F238E27FC236}">
                <a16:creationId xmlns:a16="http://schemas.microsoft.com/office/drawing/2014/main" id="{C49D338B-A74D-44E6-B336-C2C34702378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338" y="5514788"/>
            <a:ext cx="1005840" cy="1005840"/>
          </a:xfrm>
          <a:prstGeom prst="rect">
            <a:avLst/>
          </a:prstGeom>
        </p:spPr>
      </p:pic>
      <p:pic>
        <p:nvPicPr>
          <p:cNvPr id="136" name="Image 135">
            <a:extLst>
              <a:ext uri="{FF2B5EF4-FFF2-40B4-BE49-F238E27FC236}">
                <a16:creationId xmlns:a16="http://schemas.microsoft.com/office/drawing/2014/main" id="{E1477107-6F4D-4653-9A6E-314DB19DE2F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396" y="6528968"/>
            <a:ext cx="1005840" cy="1005840"/>
          </a:xfrm>
          <a:prstGeom prst="rect">
            <a:avLst/>
          </a:prstGeom>
        </p:spPr>
      </p:pic>
      <p:pic>
        <p:nvPicPr>
          <p:cNvPr id="138" name="Image 137">
            <a:extLst>
              <a:ext uri="{FF2B5EF4-FFF2-40B4-BE49-F238E27FC236}">
                <a16:creationId xmlns:a16="http://schemas.microsoft.com/office/drawing/2014/main" id="{EFE4BB0F-B897-4D28-8FE0-9AE5B78F93E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008" y="6528968"/>
            <a:ext cx="1005840" cy="1005840"/>
          </a:xfrm>
          <a:prstGeom prst="rect">
            <a:avLst/>
          </a:prstGeom>
        </p:spPr>
      </p:pic>
      <p:pic>
        <p:nvPicPr>
          <p:cNvPr id="140" name="Image 139">
            <a:extLst>
              <a:ext uri="{FF2B5EF4-FFF2-40B4-BE49-F238E27FC236}">
                <a16:creationId xmlns:a16="http://schemas.microsoft.com/office/drawing/2014/main" id="{AECBFE43-4E01-4F21-A963-B446187C331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20" y="6528968"/>
            <a:ext cx="1005840" cy="1005840"/>
          </a:xfrm>
          <a:prstGeom prst="rect">
            <a:avLst/>
          </a:prstGeom>
        </p:spPr>
      </p:pic>
      <p:pic>
        <p:nvPicPr>
          <p:cNvPr id="142" name="Image 141">
            <a:extLst>
              <a:ext uri="{FF2B5EF4-FFF2-40B4-BE49-F238E27FC236}">
                <a16:creationId xmlns:a16="http://schemas.microsoft.com/office/drawing/2014/main" id="{64C0CBED-9A40-4BAC-9182-27ABE6C8FB16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203" y="6528968"/>
            <a:ext cx="1005840" cy="1005840"/>
          </a:xfrm>
          <a:prstGeom prst="rect">
            <a:avLst/>
          </a:prstGeom>
        </p:spPr>
      </p:pic>
      <p:pic>
        <p:nvPicPr>
          <p:cNvPr id="144" name="Image 143">
            <a:extLst>
              <a:ext uri="{FF2B5EF4-FFF2-40B4-BE49-F238E27FC236}">
                <a16:creationId xmlns:a16="http://schemas.microsoft.com/office/drawing/2014/main" id="{D777F4ED-FA5E-451A-BDDD-C5B307C3CE7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483" y="6534701"/>
            <a:ext cx="1005840" cy="1005840"/>
          </a:xfrm>
          <a:prstGeom prst="rect">
            <a:avLst/>
          </a:prstGeom>
        </p:spPr>
      </p:pic>
      <p:pic>
        <p:nvPicPr>
          <p:cNvPr id="146" name="Image 145">
            <a:extLst>
              <a:ext uri="{FF2B5EF4-FFF2-40B4-BE49-F238E27FC236}">
                <a16:creationId xmlns:a16="http://schemas.microsoft.com/office/drawing/2014/main" id="{22D04C5C-F9FC-432A-A652-AEC5F9B763B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2" y="7544784"/>
            <a:ext cx="1005840" cy="1005840"/>
          </a:xfrm>
          <a:prstGeom prst="rect">
            <a:avLst/>
          </a:prstGeom>
        </p:spPr>
      </p:pic>
      <p:pic>
        <p:nvPicPr>
          <p:cNvPr id="148" name="Image 147">
            <a:extLst>
              <a:ext uri="{FF2B5EF4-FFF2-40B4-BE49-F238E27FC236}">
                <a16:creationId xmlns:a16="http://schemas.microsoft.com/office/drawing/2014/main" id="{0288FA11-0FD2-4478-B116-E4CD7122A88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571" y="7537990"/>
            <a:ext cx="1005840" cy="1005840"/>
          </a:xfrm>
          <a:prstGeom prst="rect">
            <a:avLst/>
          </a:prstGeom>
        </p:spPr>
      </p:pic>
      <p:pic>
        <p:nvPicPr>
          <p:cNvPr id="150" name="Image 149">
            <a:extLst>
              <a:ext uri="{FF2B5EF4-FFF2-40B4-BE49-F238E27FC236}">
                <a16:creationId xmlns:a16="http://schemas.microsoft.com/office/drawing/2014/main" id="{8F8A8A69-8CD6-423F-96CA-9888A4B461FD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461" y="7544784"/>
            <a:ext cx="1005840" cy="1005840"/>
          </a:xfrm>
          <a:prstGeom prst="rect">
            <a:avLst/>
          </a:prstGeom>
        </p:spPr>
      </p:pic>
      <p:pic>
        <p:nvPicPr>
          <p:cNvPr id="152" name="Image 151">
            <a:extLst>
              <a:ext uri="{FF2B5EF4-FFF2-40B4-BE49-F238E27FC236}">
                <a16:creationId xmlns:a16="http://schemas.microsoft.com/office/drawing/2014/main" id="{6FE89182-ADF7-4D71-ACF3-E11BCA6C71C7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132" y="7534688"/>
            <a:ext cx="1005840" cy="1005840"/>
          </a:xfrm>
          <a:prstGeom prst="rect">
            <a:avLst/>
          </a:prstGeom>
        </p:spPr>
      </p:pic>
      <p:pic>
        <p:nvPicPr>
          <p:cNvPr id="154" name="Image 153">
            <a:extLst>
              <a:ext uri="{FF2B5EF4-FFF2-40B4-BE49-F238E27FC236}">
                <a16:creationId xmlns:a16="http://schemas.microsoft.com/office/drawing/2014/main" id="{45EDBCEB-F421-41FB-B9ED-1EB122D646F2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357" y="7568720"/>
            <a:ext cx="1005840" cy="1005840"/>
          </a:xfrm>
          <a:prstGeom prst="rect">
            <a:avLst/>
          </a:prstGeom>
        </p:spPr>
      </p:pic>
      <p:pic>
        <p:nvPicPr>
          <p:cNvPr id="156" name="Image 155">
            <a:extLst>
              <a:ext uri="{FF2B5EF4-FFF2-40B4-BE49-F238E27FC236}">
                <a16:creationId xmlns:a16="http://schemas.microsoft.com/office/drawing/2014/main" id="{11791D57-4F08-4B2F-AA5E-65B531918B09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326" y="7565118"/>
            <a:ext cx="1005840" cy="1005840"/>
          </a:xfrm>
          <a:prstGeom prst="rect">
            <a:avLst/>
          </a:prstGeom>
        </p:spPr>
      </p:pic>
      <p:pic>
        <p:nvPicPr>
          <p:cNvPr id="158" name="Image 157">
            <a:extLst>
              <a:ext uri="{FF2B5EF4-FFF2-40B4-BE49-F238E27FC236}">
                <a16:creationId xmlns:a16="http://schemas.microsoft.com/office/drawing/2014/main" id="{A1773D6D-A0DF-4605-9B35-B07A7E2AA1B6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45" y="8570958"/>
            <a:ext cx="1005840" cy="1005840"/>
          </a:xfrm>
          <a:prstGeom prst="rect">
            <a:avLst/>
          </a:prstGeom>
        </p:spPr>
      </p:pic>
      <p:pic>
        <p:nvPicPr>
          <p:cNvPr id="160" name="Image 159">
            <a:extLst>
              <a:ext uri="{FF2B5EF4-FFF2-40B4-BE49-F238E27FC236}">
                <a16:creationId xmlns:a16="http://schemas.microsoft.com/office/drawing/2014/main" id="{AD8CD72C-EDA9-4445-B4E4-DB65007449D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571" y="8570958"/>
            <a:ext cx="1005840" cy="1005840"/>
          </a:xfrm>
          <a:prstGeom prst="rect">
            <a:avLst/>
          </a:prstGeom>
        </p:spPr>
      </p:pic>
      <p:pic>
        <p:nvPicPr>
          <p:cNvPr id="162" name="Image 161">
            <a:extLst>
              <a:ext uri="{FF2B5EF4-FFF2-40B4-BE49-F238E27FC236}">
                <a16:creationId xmlns:a16="http://schemas.microsoft.com/office/drawing/2014/main" id="{C87C12F8-5C7E-429A-BB97-8C69538A9DCC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45" y="6541094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57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D6926-6A75-4DF9-B102-062A8AF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4BBF8C-5B1E-49F8-9572-FF6D47F40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18BD859-8AD7-4E9B-B300-B0EB480F9E53}"/>
              </a:ext>
            </a:extLst>
          </p:cNvPr>
          <p:cNvSpPr txBox="1">
            <a:spLocks/>
          </p:cNvSpPr>
          <p:nvPr/>
        </p:nvSpPr>
        <p:spPr>
          <a:xfrm>
            <a:off x="277891" y="1367088"/>
            <a:ext cx="6112193" cy="1491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 – Locally weight regression fit of the Total UMSARS (1+2) as a function of each of the 50 different heart rate variability features.</a:t>
            </a:r>
            <a:endParaRPr lang="en-US" sz="1000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6872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7538</TotalTime>
  <Words>33</Words>
  <Application>Microsoft Office PowerPoint</Application>
  <PresentationFormat>Format A4 (210 x 297 mm)</PresentationFormat>
  <Paragraphs>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Bahnschrift</vt:lpstr>
      <vt:lpstr>Calibri</vt:lpstr>
      <vt:lpstr>Calibri Light</vt:lpstr>
      <vt:lpstr>Times New Roman</vt:lpstr>
      <vt:lpstr>Thème Office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PU.0580</dc:creator>
  <cp:lastModifiedBy>PU.0580</cp:lastModifiedBy>
  <cp:revision>239</cp:revision>
  <cp:lastPrinted>2025-03-20T10:20:53Z</cp:lastPrinted>
  <dcterms:created xsi:type="dcterms:W3CDTF">2024-12-22T15:24:33Z</dcterms:created>
  <dcterms:modified xsi:type="dcterms:W3CDTF">2025-08-04T10:11:39Z</dcterms:modified>
</cp:coreProperties>
</file>