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1" r:id="rId2"/>
    <p:sldId id="342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F"/>
    <a:srgbClr val="0087FA"/>
    <a:srgbClr val="7FC3FC"/>
    <a:srgbClr val="FF7FA7"/>
    <a:srgbClr val="C00000"/>
    <a:srgbClr val="1F4E78"/>
    <a:srgbClr val="1A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71" autoAdjust="0"/>
    <p:restoredTop sz="94660"/>
  </p:normalViewPr>
  <p:slideViewPr>
    <p:cSldViewPr snapToGrid="0">
      <p:cViewPr varScale="1">
        <p:scale>
          <a:sx n="58" d="100"/>
          <a:sy n="58" d="100"/>
        </p:scale>
        <p:origin x="94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9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2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7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0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2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0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9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4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3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3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63628-F756-4A32-9543-6AE473BFA0C8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5D820-ED26-4021-8C3D-81D9A27A4E5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132A-5337-4772-8B13-9B6945CD5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76" y="2463638"/>
            <a:ext cx="5915025" cy="100584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D1944E-5406-431C-923F-C71F656E9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8876" y="6242311"/>
            <a:ext cx="5915025" cy="100584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8A0F878-CB99-4FE3-8883-76B924F84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2" y="416439"/>
            <a:ext cx="1005840" cy="10058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366E38-133E-4773-B516-F08E728C3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7" y="416439"/>
            <a:ext cx="1005840" cy="10058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7384B73-7F8E-4D80-BBBE-91E1925CE7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7" y="416439"/>
            <a:ext cx="1005840" cy="100584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6BF331-B4DF-4113-87E7-E72A083960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76" y="416439"/>
            <a:ext cx="1005840" cy="100584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24494E-E13C-40BB-BDC0-5F22B158B2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80" y="416439"/>
            <a:ext cx="1005840" cy="100584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6374158-DBA2-449A-A5AB-994AD31EA8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34" y="416439"/>
            <a:ext cx="1005840" cy="100584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124087D-9F8A-40F6-8A6A-81643C33AA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2" y="1427413"/>
            <a:ext cx="1005840" cy="100584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6BA530F-B79E-42F1-B996-60C7C94068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7" y="1427413"/>
            <a:ext cx="1005840" cy="100584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CD60D72-EE89-4BEF-83C9-D9598BF89B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7" y="1427413"/>
            <a:ext cx="1005840" cy="100584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3A34227-4451-4592-8E8B-0A813DF064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76" y="1427413"/>
            <a:ext cx="1005840" cy="100584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7E078A5-184D-43FE-867A-A0F13C635E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80" y="1427413"/>
            <a:ext cx="1005840" cy="100584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7DA1380-BB5E-4909-9250-E57A3850FF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34" y="1427413"/>
            <a:ext cx="1005840" cy="100584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86D4A61-F695-43DA-B5FB-7CED59568C6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2" y="2463638"/>
            <a:ext cx="1005840" cy="100584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9F275D2B-737D-4EC5-B6C7-0196973B0C4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7" y="2463638"/>
            <a:ext cx="1005840" cy="100584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0BABBDB-C95F-407B-98DB-B25CB6FC0B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7" y="2463638"/>
            <a:ext cx="1005840" cy="100584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14B0B59A-72B2-4D53-8F44-DD4DC49BD5A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76" y="2463638"/>
            <a:ext cx="1005840" cy="1005840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4F3A651E-01A9-4676-B627-ADB5305C1C4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80" y="2463638"/>
            <a:ext cx="1005840" cy="1005840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1881606C-5C91-4504-BB29-D292D2A6325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34" y="2463638"/>
            <a:ext cx="1005840" cy="1005840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4E75EBA1-6333-4372-93E7-A8B9D5E1001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2" y="3488436"/>
            <a:ext cx="1005840" cy="1005840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D4E37BD0-FB0D-4EA3-A904-B514D21334B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7" y="3488436"/>
            <a:ext cx="1005840" cy="1005840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22A4F5C4-2DFE-4BF8-9B94-275CF35C5F8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7" y="3488436"/>
            <a:ext cx="1005840" cy="1005840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2B6F78A2-8810-4B5D-96C3-C4AFD76AA75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76" y="3488436"/>
            <a:ext cx="1005840" cy="1005840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37F4ABFC-2A60-466A-9EF1-DABE94D1225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80" y="3488436"/>
            <a:ext cx="1005840" cy="1005840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24CB3781-0416-4FB3-BEB9-3FC465E9DAE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34" y="3488436"/>
            <a:ext cx="1005840" cy="1005840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478DE6B5-D562-467D-85A6-F5F6B176C24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2" y="4515304"/>
            <a:ext cx="1005840" cy="1005840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863D9488-2029-4FAB-B2D2-8BA48074A89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7" y="4515304"/>
            <a:ext cx="1005840" cy="1005840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EE2D4A55-6A0B-4443-B346-3D85A721C50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7" y="4515304"/>
            <a:ext cx="1005840" cy="1005840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9BA6A149-586E-43AE-8779-900C2D0C79B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76" y="4515304"/>
            <a:ext cx="1005840" cy="1005840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101C20DB-D2D4-4422-BE58-09D4E3A0BBA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80" y="4515304"/>
            <a:ext cx="1005840" cy="1005840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224B92E0-728D-4F31-B090-3F420B3EEF4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34" y="4515304"/>
            <a:ext cx="1005840" cy="1005840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890ADE8B-545B-4941-9585-68E530DBFE7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2" y="5550757"/>
            <a:ext cx="1005840" cy="1005840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B6FAFB14-7CB0-45BD-B421-89F2D8F73B1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7" y="5550757"/>
            <a:ext cx="1005840" cy="1005840"/>
          </a:xfrm>
          <a:prstGeom prst="rect">
            <a:avLst/>
          </a:prstGeom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4DC8AB50-23C4-467F-8E09-0FA08DCA075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7" y="5550757"/>
            <a:ext cx="1005840" cy="1005840"/>
          </a:xfrm>
          <a:prstGeom prst="rect">
            <a:avLst/>
          </a:prstGeom>
        </p:spPr>
      </p:pic>
      <p:pic>
        <p:nvPicPr>
          <p:cNvPr id="95" name="Image 94">
            <a:extLst>
              <a:ext uri="{FF2B5EF4-FFF2-40B4-BE49-F238E27FC236}">
                <a16:creationId xmlns:a16="http://schemas.microsoft.com/office/drawing/2014/main" id="{C76B668E-D53A-495F-9DBF-9E15BC8F0194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76" y="5550757"/>
            <a:ext cx="1005840" cy="1005840"/>
          </a:xfrm>
          <a:prstGeom prst="rect">
            <a:avLst/>
          </a:prstGeom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9E944098-E4F4-4263-A6DE-5E21D36FBEF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80" y="5550757"/>
            <a:ext cx="1005840" cy="1005840"/>
          </a:xfrm>
          <a:prstGeom prst="rect">
            <a:avLst/>
          </a:prstGeom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289C29BC-CDD4-4732-8729-21F5D7E2E09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34" y="5550757"/>
            <a:ext cx="1005840" cy="1005840"/>
          </a:xfrm>
          <a:prstGeom prst="rect">
            <a:avLst/>
          </a:prstGeom>
        </p:spPr>
      </p:pic>
      <p:pic>
        <p:nvPicPr>
          <p:cNvPr id="107" name="Image 106">
            <a:extLst>
              <a:ext uri="{FF2B5EF4-FFF2-40B4-BE49-F238E27FC236}">
                <a16:creationId xmlns:a16="http://schemas.microsoft.com/office/drawing/2014/main" id="{82ABE491-502C-4C52-8839-41427B944DB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2" y="6601914"/>
            <a:ext cx="1005840" cy="1005840"/>
          </a:xfrm>
          <a:prstGeom prst="rect">
            <a:avLst/>
          </a:prstGeom>
        </p:spPr>
      </p:pic>
      <p:pic>
        <p:nvPicPr>
          <p:cNvPr id="111" name="Image 110">
            <a:extLst>
              <a:ext uri="{FF2B5EF4-FFF2-40B4-BE49-F238E27FC236}">
                <a16:creationId xmlns:a16="http://schemas.microsoft.com/office/drawing/2014/main" id="{5DE6A046-7940-4CFA-B80B-5A118AB6FF5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7" y="6601914"/>
            <a:ext cx="1005840" cy="1005840"/>
          </a:xfrm>
          <a:prstGeom prst="rect">
            <a:avLst/>
          </a:prstGeom>
        </p:spPr>
      </p:pic>
      <p:pic>
        <p:nvPicPr>
          <p:cNvPr id="115" name="Image 114">
            <a:extLst>
              <a:ext uri="{FF2B5EF4-FFF2-40B4-BE49-F238E27FC236}">
                <a16:creationId xmlns:a16="http://schemas.microsoft.com/office/drawing/2014/main" id="{4298B835-A5D1-4AC9-8CA6-054CA15842C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7" y="6601914"/>
            <a:ext cx="1005840" cy="1005840"/>
          </a:xfrm>
          <a:prstGeom prst="rect">
            <a:avLst/>
          </a:prstGeom>
        </p:spPr>
      </p:pic>
      <p:pic>
        <p:nvPicPr>
          <p:cNvPr id="119" name="Image 118">
            <a:extLst>
              <a:ext uri="{FF2B5EF4-FFF2-40B4-BE49-F238E27FC236}">
                <a16:creationId xmlns:a16="http://schemas.microsoft.com/office/drawing/2014/main" id="{313F5862-897E-4A98-BBA0-00042059318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76" y="6601914"/>
            <a:ext cx="1005840" cy="1005840"/>
          </a:xfrm>
          <a:prstGeom prst="rect">
            <a:avLst/>
          </a:prstGeom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B7FCC9DF-F211-440E-8054-40885565276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80" y="6601914"/>
            <a:ext cx="1005840" cy="1005840"/>
          </a:xfrm>
          <a:prstGeom prst="rect">
            <a:avLst/>
          </a:prstGeom>
        </p:spPr>
      </p:pic>
      <p:pic>
        <p:nvPicPr>
          <p:cNvPr id="127" name="Image 126">
            <a:extLst>
              <a:ext uri="{FF2B5EF4-FFF2-40B4-BE49-F238E27FC236}">
                <a16:creationId xmlns:a16="http://schemas.microsoft.com/office/drawing/2014/main" id="{E59835F8-D162-44FD-9F48-3F183D24A78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34" y="6601914"/>
            <a:ext cx="1005840" cy="1005840"/>
          </a:xfrm>
          <a:prstGeom prst="rect">
            <a:avLst/>
          </a:prstGeom>
        </p:spPr>
      </p:pic>
      <p:pic>
        <p:nvPicPr>
          <p:cNvPr id="131" name="Image 130">
            <a:extLst>
              <a:ext uri="{FF2B5EF4-FFF2-40B4-BE49-F238E27FC236}">
                <a16:creationId xmlns:a16="http://schemas.microsoft.com/office/drawing/2014/main" id="{755CCCAF-1FF9-4DC7-817F-BA3A215AAE5F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2" y="7668372"/>
            <a:ext cx="1005840" cy="1005840"/>
          </a:xfrm>
          <a:prstGeom prst="rect">
            <a:avLst/>
          </a:prstGeom>
        </p:spPr>
      </p:pic>
      <p:pic>
        <p:nvPicPr>
          <p:cNvPr id="135" name="Image 134">
            <a:extLst>
              <a:ext uri="{FF2B5EF4-FFF2-40B4-BE49-F238E27FC236}">
                <a16:creationId xmlns:a16="http://schemas.microsoft.com/office/drawing/2014/main" id="{862C54C7-BAF0-4B59-8203-A23E2A6DF041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7" y="7668372"/>
            <a:ext cx="1005840" cy="1005840"/>
          </a:xfrm>
          <a:prstGeom prst="rect">
            <a:avLst/>
          </a:prstGeom>
        </p:spPr>
      </p:pic>
      <p:pic>
        <p:nvPicPr>
          <p:cNvPr id="139" name="Image 138">
            <a:extLst>
              <a:ext uri="{FF2B5EF4-FFF2-40B4-BE49-F238E27FC236}">
                <a16:creationId xmlns:a16="http://schemas.microsoft.com/office/drawing/2014/main" id="{183A93E3-67CD-4621-9C92-ACEC95130D61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7" y="7668372"/>
            <a:ext cx="1005840" cy="1005840"/>
          </a:xfrm>
          <a:prstGeom prst="rect">
            <a:avLst/>
          </a:prstGeom>
        </p:spPr>
      </p:pic>
      <p:pic>
        <p:nvPicPr>
          <p:cNvPr id="143" name="Image 142">
            <a:extLst>
              <a:ext uri="{FF2B5EF4-FFF2-40B4-BE49-F238E27FC236}">
                <a16:creationId xmlns:a16="http://schemas.microsoft.com/office/drawing/2014/main" id="{12F0C2A8-5821-4239-ACCC-6E72FEE87B8A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76" y="7668372"/>
            <a:ext cx="1005840" cy="1005840"/>
          </a:xfrm>
          <a:prstGeom prst="rect">
            <a:avLst/>
          </a:prstGeom>
        </p:spPr>
      </p:pic>
      <p:pic>
        <p:nvPicPr>
          <p:cNvPr id="147" name="Image 146">
            <a:extLst>
              <a:ext uri="{FF2B5EF4-FFF2-40B4-BE49-F238E27FC236}">
                <a16:creationId xmlns:a16="http://schemas.microsoft.com/office/drawing/2014/main" id="{41B602C3-910D-4BC1-9D39-48BD2A77F4A2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80" y="7668372"/>
            <a:ext cx="1005840" cy="1005840"/>
          </a:xfrm>
          <a:prstGeom prst="rect">
            <a:avLst/>
          </a:prstGeom>
        </p:spPr>
      </p:pic>
      <p:pic>
        <p:nvPicPr>
          <p:cNvPr id="151" name="Image 150">
            <a:extLst>
              <a:ext uri="{FF2B5EF4-FFF2-40B4-BE49-F238E27FC236}">
                <a16:creationId xmlns:a16="http://schemas.microsoft.com/office/drawing/2014/main" id="{A4E100E4-D18B-47ED-AB23-BFFB14FD35C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34" y="7668372"/>
            <a:ext cx="1005840" cy="1005840"/>
          </a:xfrm>
          <a:prstGeom prst="rect">
            <a:avLst/>
          </a:prstGeom>
        </p:spPr>
      </p:pic>
      <p:pic>
        <p:nvPicPr>
          <p:cNvPr id="155" name="Image 154">
            <a:extLst>
              <a:ext uri="{FF2B5EF4-FFF2-40B4-BE49-F238E27FC236}">
                <a16:creationId xmlns:a16="http://schemas.microsoft.com/office/drawing/2014/main" id="{B73BE634-5861-470A-8461-8B26CCE9A19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2" y="8692447"/>
            <a:ext cx="1005840" cy="1005840"/>
          </a:xfrm>
          <a:prstGeom prst="rect">
            <a:avLst/>
          </a:prstGeom>
        </p:spPr>
      </p:pic>
      <p:pic>
        <p:nvPicPr>
          <p:cNvPr id="159" name="Image 158">
            <a:extLst>
              <a:ext uri="{FF2B5EF4-FFF2-40B4-BE49-F238E27FC236}">
                <a16:creationId xmlns:a16="http://schemas.microsoft.com/office/drawing/2014/main" id="{5CBB7794-4857-4E9D-8CAB-FC0ABECADE7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57" y="8692447"/>
            <a:ext cx="100584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99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D6926-6A75-4DF9-B102-062A8AF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4BBF8C-5B1E-49F8-9572-FF6D47F40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18BD859-8AD7-4E9B-B300-B0EB480F9E53}"/>
              </a:ext>
            </a:extLst>
          </p:cNvPr>
          <p:cNvSpPr txBox="1">
            <a:spLocks/>
          </p:cNvSpPr>
          <p:nvPr/>
        </p:nvSpPr>
        <p:spPr>
          <a:xfrm>
            <a:off x="277891" y="1367088"/>
            <a:ext cx="6112193" cy="14918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6 – Locally weight regression fit of the supine-to-standing systolic blood pressure deltas as a function of each of the 50 different heart rate variability features.</a:t>
            </a:r>
          </a:p>
        </p:txBody>
      </p:sp>
    </p:spTree>
    <p:extLst>
      <p:ext uri="{BB962C8B-B14F-4D97-AF65-F5344CB8AC3E}">
        <p14:creationId xmlns:p14="http://schemas.microsoft.com/office/powerpoint/2010/main" val="42538322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7538</TotalTime>
  <Words>33</Words>
  <Application>Microsoft Office PowerPoint</Application>
  <PresentationFormat>Format A4 (210 x 297 mm)</PresentationFormat>
  <Paragraphs>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Thème Office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PU.0580</dc:creator>
  <cp:lastModifiedBy>PU.0580</cp:lastModifiedBy>
  <cp:revision>239</cp:revision>
  <cp:lastPrinted>2025-03-20T10:20:53Z</cp:lastPrinted>
  <dcterms:created xsi:type="dcterms:W3CDTF">2024-12-22T15:24:33Z</dcterms:created>
  <dcterms:modified xsi:type="dcterms:W3CDTF">2025-08-04T10:13:18Z</dcterms:modified>
</cp:coreProperties>
</file>