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7" r:id="rId2"/>
    <p:sldId id="34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F"/>
    <a:srgbClr val="0087FA"/>
    <a:srgbClr val="7FC3FC"/>
    <a:srgbClr val="FF7FA7"/>
    <a:srgbClr val="C00000"/>
    <a:srgbClr val="1F4E78"/>
    <a:srgbClr val="1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7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9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2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7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0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2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0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9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4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3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3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132A-5337-4772-8B13-9B6945CD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76" y="2434064"/>
            <a:ext cx="5915025" cy="100584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D1944E-5406-431C-923F-C71F656E9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8876" y="6207586"/>
            <a:ext cx="5915025" cy="100584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A5DC3E-7A8A-428C-A710-D0BD8B2AB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70" y="390981"/>
            <a:ext cx="1005840" cy="10058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BE33D9-F7EB-49B0-946A-38BAA01A3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33" y="403594"/>
            <a:ext cx="1005840" cy="10058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186EE3-0C95-42A1-9EA9-15268758B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379" y="386430"/>
            <a:ext cx="1005840" cy="10058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642120-96EC-43B5-9B2B-DA0D629D84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886" y="397280"/>
            <a:ext cx="1005840" cy="10058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94AF2A-38CD-4C2D-827F-81982DC19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383" y="411209"/>
            <a:ext cx="1005840" cy="10058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3E6159-315F-4312-A393-B589D25B24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087" y="395156"/>
            <a:ext cx="1005840" cy="10058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95769C-DD9E-4517-A3F8-F8597DB2C4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20" y="1393629"/>
            <a:ext cx="1005840" cy="100584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B79B21-91B1-4CCD-95C8-75FF70C816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33" y="1423234"/>
            <a:ext cx="1005840" cy="100584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C335904-1D2E-432F-9B8D-E6C6CE5ADA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050" y="1460493"/>
            <a:ext cx="1005840" cy="100584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8F44AC5-154A-47F7-A771-67F6446C06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886" y="1473073"/>
            <a:ext cx="1005840" cy="100584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BA509D0-5C1A-4F3E-BC62-041D24B760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27" y="1493411"/>
            <a:ext cx="1005840" cy="100584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094A8B2-D64D-4BB7-8E44-6ED30C6AA5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40" y="1473073"/>
            <a:ext cx="1005840" cy="100584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085F186-A4BB-48CD-9C7A-021DE476EF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85" y="2462204"/>
            <a:ext cx="1005840" cy="100584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CA9B32A-71FB-4EE5-BD8D-E1AA464C996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15" y="2460854"/>
            <a:ext cx="1005840" cy="100584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3D170D4-6C2C-4B18-9DE1-E3F5E7174DF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050" y="2460854"/>
            <a:ext cx="1005840" cy="100584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0969BE6-63C1-4367-A645-40E23D5F1AE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836" y="2498356"/>
            <a:ext cx="1005840" cy="100584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E217F75-5148-4966-803F-28775C1B4B1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368" y="2522382"/>
            <a:ext cx="1005840" cy="100584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FA32705-733A-4061-8388-32309692A5D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013" y="2476047"/>
            <a:ext cx="1005840" cy="100584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E3D003CC-2253-4199-83AD-AF20F03BA91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47" y="3481007"/>
            <a:ext cx="1005840" cy="100584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44D70CA4-55AA-4730-B160-3F7D46CB310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35" y="3489562"/>
            <a:ext cx="1005840" cy="1005840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746ED1E0-D5AC-4A33-810C-D2494F78B72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162" y="3536946"/>
            <a:ext cx="1005840" cy="100584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72CBA466-FFA7-44BE-B2FB-AA908E8BEA0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195" y="3519889"/>
            <a:ext cx="1005840" cy="1005840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02302E3-615A-4E4F-AEF1-6E3DFD4A667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720" y="3513630"/>
            <a:ext cx="1005840" cy="100584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56982C02-FABD-4086-AB91-029A2D33CD6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489" y="3489562"/>
            <a:ext cx="1005840" cy="1005840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D27BF04-3955-4417-B38C-BCE37C179B7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23" y="4534359"/>
            <a:ext cx="1005840" cy="1005840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2969ABDB-25C9-46B7-AD2D-E13049CD181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36" y="4552340"/>
            <a:ext cx="1005840" cy="1005840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96726A1E-F39F-4EF9-8BA0-2FE8B40CEDF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554" y="4548782"/>
            <a:ext cx="1005840" cy="1005840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D499AF5C-FB07-4773-BA0A-A5ED35ECBE6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08" y="4578741"/>
            <a:ext cx="1005840" cy="1005840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7D4D1891-7254-4DB8-8FB9-EDA8DE279D4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368" y="4578741"/>
            <a:ext cx="1005840" cy="1005840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2EAE6DE6-D847-4C33-A475-D2CA5A6E878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128" y="4548782"/>
            <a:ext cx="1005840" cy="1005840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78A9BA1B-8223-459E-B85F-486B2037F8A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34" y="5516423"/>
            <a:ext cx="1005840" cy="1005840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78199C7B-5CD5-48DF-8868-238585AF3DD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36" y="5563554"/>
            <a:ext cx="1005840" cy="1005840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011CAC0C-604D-4151-BE67-A453BED155D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162" y="5563152"/>
            <a:ext cx="1005840" cy="1005840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FDC97750-0850-42B0-9A6B-4652291C24D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836" y="5616348"/>
            <a:ext cx="1005840" cy="1005840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F80BDC34-B894-46B3-A1C0-1A69F693D40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22" y="5584581"/>
            <a:ext cx="1005840" cy="1005840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A7E83430-B1F3-4FA8-946D-09929A79A39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539" y="5563152"/>
            <a:ext cx="1005840" cy="1005840"/>
          </a:xfrm>
          <a:prstGeom prst="rect">
            <a:avLst/>
          </a:prstGeom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3B6A59B7-A5A0-4AFC-9637-805F4502FA9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37" y="6584664"/>
            <a:ext cx="1005840" cy="1005840"/>
          </a:xfrm>
          <a:prstGeom prst="rect">
            <a:avLst/>
          </a:prstGeom>
        </p:spPr>
      </p:pic>
      <p:pic>
        <p:nvPicPr>
          <p:cNvPr id="95" name="Image 94">
            <a:extLst>
              <a:ext uri="{FF2B5EF4-FFF2-40B4-BE49-F238E27FC236}">
                <a16:creationId xmlns:a16="http://schemas.microsoft.com/office/drawing/2014/main" id="{782FC7CD-AAC6-4C63-9487-022583B2409F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36" y="6574688"/>
            <a:ext cx="1005840" cy="1005840"/>
          </a:xfrm>
          <a:prstGeom prst="rect">
            <a:avLst/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395B2314-6F40-4811-90D9-48B21EDA4F3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45" y="6567983"/>
            <a:ext cx="1005840" cy="1005840"/>
          </a:xfrm>
          <a:prstGeom prst="rect">
            <a:avLst/>
          </a:prstGeom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D7213C95-364F-4CA1-A5C3-AE98EDB09282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063" y="6636509"/>
            <a:ext cx="1005840" cy="1005840"/>
          </a:xfrm>
          <a:prstGeom prst="rect">
            <a:avLst/>
          </a:prstGeom>
        </p:spPr>
      </p:pic>
      <p:pic>
        <p:nvPicPr>
          <p:cNvPr id="111" name="Image 110">
            <a:extLst>
              <a:ext uri="{FF2B5EF4-FFF2-40B4-BE49-F238E27FC236}">
                <a16:creationId xmlns:a16="http://schemas.microsoft.com/office/drawing/2014/main" id="{F1FE019E-E6ED-49B5-B1A7-FD6BFB32CCB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368" y="6597206"/>
            <a:ext cx="1005840" cy="1005840"/>
          </a:xfrm>
          <a:prstGeom prst="rect">
            <a:avLst/>
          </a:prstGeom>
        </p:spPr>
      </p:pic>
      <p:pic>
        <p:nvPicPr>
          <p:cNvPr id="115" name="Image 114">
            <a:extLst>
              <a:ext uri="{FF2B5EF4-FFF2-40B4-BE49-F238E27FC236}">
                <a16:creationId xmlns:a16="http://schemas.microsoft.com/office/drawing/2014/main" id="{B0E6E315-D594-440B-BC7F-7B41090BEC0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558" y="6597206"/>
            <a:ext cx="1005840" cy="1005840"/>
          </a:xfrm>
          <a:prstGeom prst="rect">
            <a:avLst/>
          </a:prstGeom>
        </p:spPr>
      </p:pic>
      <p:pic>
        <p:nvPicPr>
          <p:cNvPr id="151" name="Image 150">
            <a:extLst>
              <a:ext uri="{FF2B5EF4-FFF2-40B4-BE49-F238E27FC236}">
                <a16:creationId xmlns:a16="http://schemas.microsoft.com/office/drawing/2014/main" id="{BA3E1C66-7BC8-40C6-A053-5ADFD1636EC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30" y="7624385"/>
            <a:ext cx="1005840" cy="1005840"/>
          </a:xfrm>
          <a:prstGeom prst="rect">
            <a:avLst/>
          </a:prstGeom>
        </p:spPr>
      </p:pic>
      <p:pic>
        <p:nvPicPr>
          <p:cNvPr id="177" name="Image 176">
            <a:extLst>
              <a:ext uri="{FF2B5EF4-FFF2-40B4-BE49-F238E27FC236}">
                <a16:creationId xmlns:a16="http://schemas.microsoft.com/office/drawing/2014/main" id="{FD66EB86-D565-4FAD-BE27-EA4DDFE1355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137" y="7624385"/>
            <a:ext cx="1005840" cy="1005840"/>
          </a:xfrm>
          <a:prstGeom prst="rect">
            <a:avLst/>
          </a:prstGeom>
        </p:spPr>
      </p:pic>
      <p:pic>
        <p:nvPicPr>
          <p:cNvPr id="179" name="Image 178">
            <a:extLst>
              <a:ext uri="{FF2B5EF4-FFF2-40B4-BE49-F238E27FC236}">
                <a16:creationId xmlns:a16="http://schemas.microsoft.com/office/drawing/2014/main" id="{9FFEA947-DFCB-44C3-AF81-33B71AA3BC3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327" y="7589358"/>
            <a:ext cx="1005840" cy="1005840"/>
          </a:xfrm>
          <a:prstGeom prst="rect">
            <a:avLst/>
          </a:prstGeom>
        </p:spPr>
      </p:pic>
      <p:pic>
        <p:nvPicPr>
          <p:cNvPr id="181" name="Image 180">
            <a:extLst>
              <a:ext uri="{FF2B5EF4-FFF2-40B4-BE49-F238E27FC236}">
                <a16:creationId xmlns:a16="http://schemas.microsoft.com/office/drawing/2014/main" id="{B47349F5-6905-4CD0-A3FB-57F4EAB00744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019" y="7603046"/>
            <a:ext cx="1005840" cy="1005840"/>
          </a:xfrm>
          <a:prstGeom prst="rect">
            <a:avLst/>
          </a:prstGeom>
        </p:spPr>
      </p:pic>
      <p:pic>
        <p:nvPicPr>
          <p:cNvPr id="183" name="Image 182">
            <a:extLst>
              <a:ext uri="{FF2B5EF4-FFF2-40B4-BE49-F238E27FC236}">
                <a16:creationId xmlns:a16="http://schemas.microsoft.com/office/drawing/2014/main" id="{C3374A84-444F-40F8-BDF5-AF4AA421AC5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89" y="7635624"/>
            <a:ext cx="1005840" cy="1005840"/>
          </a:xfrm>
          <a:prstGeom prst="rect">
            <a:avLst/>
          </a:prstGeom>
        </p:spPr>
      </p:pic>
      <p:pic>
        <p:nvPicPr>
          <p:cNvPr id="185" name="Image 184">
            <a:extLst>
              <a:ext uri="{FF2B5EF4-FFF2-40B4-BE49-F238E27FC236}">
                <a16:creationId xmlns:a16="http://schemas.microsoft.com/office/drawing/2014/main" id="{3A65AA06-C0F9-4100-8E04-12F0088611E5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779" y="7603046"/>
            <a:ext cx="1005840" cy="1005840"/>
          </a:xfrm>
          <a:prstGeom prst="rect">
            <a:avLst/>
          </a:prstGeom>
        </p:spPr>
      </p:pic>
      <p:pic>
        <p:nvPicPr>
          <p:cNvPr id="187" name="Image 186">
            <a:extLst>
              <a:ext uri="{FF2B5EF4-FFF2-40B4-BE49-F238E27FC236}">
                <a16:creationId xmlns:a16="http://schemas.microsoft.com/office/drawing/2014/main" id="{8D0BF99A-A1C0-4B87-AD79-6D2066B9959B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38" y="8674023"/>
            <a:ext cx="1005840" cy="1005840"/>
          </a:xfrm>
          <a:prstGeom prst="rect">
            <a:avLst/>
          </a:prstGeom>
        </p:spPr>
      </p:pic>
      <p:pic>
        <p:nvPicPr>
          <p:cNvPr id="189" name="Image 188">
            <a:extLst>
              <a:ext uri="{FF2B5EF4-FFF2-40B4-BE49-F238E27FC236}">
                <a16:creationId xmlns:a16="http://schemas.microsoft.com/office/drawing/2014/main" id="{2539783C-FBAC-4D8C-91BB-D32254EC5FD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35" y="8674023"/>
            <a:ext cx="1005840" cy="1005840"/>
          </a:xfrm>
          <a:prstGeom prst="rect">
            <a:avLst/>
          </a:prstGeom>
        </p:spPr>
      </p:pic>
      <p:pic>
        <p:nvPicPr>
          <p:cNvPr id="191" name="Image 190">
            <a:extLst>
              <a:ext uri="{FF2B5EF4-FFF2-40B4-BE49-F238E27FC236}">
                <a16:creationId xmlns:a16="http://schemas.microsoft.com/office/drawing/2014/main" id="{62866300-92C2-42FD-B431-C6C35DA4C9C5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45" y="8630225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26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D6926-6A75-4DF9-B102-062A8AF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4BBF8C-5B1E-49F8-9572-FF6D47F40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18BD859-8AD7-4E9B-B300-B0EB480F9E53}"/>
              </a:ext>
            </a:extLst>
          </p:cNvPr>
          <p:cNvSpPr txBox="1">
            <a:spLocks/>
          </p:cNvSpPr>
          <p:nvPr/>
        </p:nvSpPr>
        <p:spPr>
          <a:xfrm>
            <a:off x="277891" y="1367088"/>
            <a:ext cx="6112193" cy="1491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9 – Locally weight regression fit of the Follow-up duration (months) as a function of each of the UMSARS of the 50 different heart rate variability features.</a:t>
            </a:r>
            <a:endParaRPr lang="en-US" sz="1000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1021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7538</TotalTime>
  <Words>36</Words>
  <Application>Microsoft Office PowerPoint</Application>
  <PresentationFormat>Format A4 (210 x 297 mm)</PresentationFormat>
  <Paragraphs>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Bahnschrift</vt:lpstr>
      <vt:lpstr>Calibri</vt:lpstr>
      <vt:lpstr>Calibri Light</vt:lpstr>
      <vt:lpstr>Times New Roman</vt:lpstr>
      <vt:lpstr>Thème Office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PU.0580</dc:creator>
  <cp:lastModifiedBy>PU.0580</cp:lastModifiedBy>
  <cp:revision>239</cp:revision>
  <cp:lastPrinted>2025-03-20T10:20:53Z</cp:lastPrinted>
  <dcterms:created xsi:type="dcterms:W3CDTF">2024-12-22T15:24:33Z</dcterms:created>
  <dcterms:modified xsi:type="dcterms:W3CDTF">2025-08-04T10:14:26Z</dcterms:modified>
</cp:coreProperties>
</file>