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8" r:id="rId1"/>
  </p:sldMasterIdLst>
  <p:notesMasterIdLst>
    <p:notesMasterId r:id="rId3"/>
  </p:notesMasterIdLst>
  <p:handoutMasterIdLst>
    <p:handoutMasterId r:id="rId4"/>
  </p:handoutMasterIdLst>
  <p:sldIdLst>
    <p:sldId id="49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3840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A46D00"/>
    <a:srgbClr val="F0E0D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6327" autoAdjust="0"/>
  </p:normalViewPr>
  <p:slideViewPr>
    <p:cSldViewPr snapToGrid="0" showGuides="1">
      <p:cViewPr varScale="1">
        <p:scale>
          <a:sx n="96" d="100"/>
          <a:sy n="96" d="100"/>
        </p:scale>
        <p:origin x="508" y="5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5" d="100"/>
          <a:sy n="115" d="100"/>
        </p:scale>
        <p:origin x="5076" y="114"/>
      </p:cViewPr>
      <p:guideLst/>
    </p:cSldViewPr>
  </p:notes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F9E11-F642-4BF2-B4DC-AF7D35EA7551}" type="datetimeFigureOut">
              <a:rPr lang="en-GB" smtClean="0"/>
              <a:t>07/08/2025</a:t>
            </a:fld>
            <a:endParaRPr lang="en-GB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371A3-64EC-4735-8565-D99D78279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927141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2A38B-F9FA-4036-A084-652409E98F08}" type="datetimeFigureOut">
              <a:rPr lang="en-GB" smtClean="0"/>
              <a:t>07/08/2025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36F85-577F-4A92-A47F-D540A2BCC82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809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F87B3-3592-9CBE-0EFA-63D98D167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80815D-DE24-9071-F7E5-DEF4566261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951564-F248-F3FB-D02E-9209B72240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
##-AccessibilityAssistant: Skip layout check-##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D5425D-D39C-F20D-486C-A3079812FA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4585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hyperlink" Target="http://www.designguide.ku.dk/skabeloner/powerpoint/praesentationer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s://image.ku.dk/shared/hWmEPPfgximErBNWW58CxRIZfLkOMC9n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egl lil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/>
          <p:nvPr userDrawn="1"/>
        </p:nvSpPr>
        <p:spPr>
          <a:xfrm>
            <a:off x="0" y="0"/>
            <a:ext cx="12198350" cy="6858000"/>
          </a:xfrm>
          <a:prstGeom prst="rect">
            <a:avLst/>
          </a:prstGeom>
          <a:gradFill flip="none"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34" r="10628" b="7654"/>
          <a:stretch/>
        </p:blipFill>
        <p:spPr>
          <a:xfrm>
            <a:off x="1733575" y="-6016"/>
            <a:ext cx="10465859" cy="6858000"/>
          </a:xfrm>
          <a:prstGeom prst="rect">
            <a:avLst/>
          </a:prstGeom>
        </p:spPr>
      </p:pic>
      <p:sp>
        <p:nvSpPr>
          <p:cNvPr id="22" name="Titel 2"/>
          <p:cNvSpPr>
            <a:spLocks noGrp="1"/>
          </p:cNvSpPr>
          <p:nvPr>
            <p:ph type="ctrTitle"/>
          </p:nvPr>
        </p:nvSpPr>
        <p:spPr>
          <a:xfrm>
            <a:off x="0" y="2271092"/>
            <a:ext cx="5959476" cy="3895200"/>
          </a:xfrm>
          <a:blipFill>
            <a:blip r:embed="rId3"/>
            <a:stretch>
              <a:fillRect/>
            </a:stretch>
          </a:blipFill>
        </p:spPr>
        <p:txBody>
          <a:bodyPr lIns="540000" tIns="468000" rIns="360000" bIns="2340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Titel 1"/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2610941"/>
            <a:ext cx="4946649" cy="1109335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Klik for at tilføje titel</a:t>
            </a:r>
            <a:endParaRPr lang="en-GB" dirty="0"/>
          </a:p>
        </p:txBody>
      </p:sp>
      <p:sp>
        <p:nvSpPr>
          <p:cNvPr id="15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8963" y="4053600"/>
            <a:ext cx="4946649" cy="899766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GB"/>
              <a:t>Navn på oplægsholder, KU-enhed, sted og dato</a:t>
            </a:r>
            <a:endParaRPr lang="en-GB" dirty="0"/>
          </a:p>
        </p:txBody>
      </p:sp>
      <p:sp>
        <p:nvSpPr>
          <p:cNvPr id="4" name="Pladsholder til dato 3" hidden="1"/>
          <p:cNvSpPr>
            <a:spLocks noGrp="1"/>
          </p:cNvSpPr>
          <p:nvPr>
            <p:ph type="dt" sz="half" idx="10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C1939100-E010-4143-9AE4-D4252D808A58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5" name="Pladsholder til sidefod 4" hidden="1"/>
          <p:cNvSpPr>
            <a:spLocks noGrp="1"/>
          </p:cNvSpPr>
          <p:nvPr>
            <p:ph type="ftr" sz="quarter" idx="11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 hidden="1"/>
          <p:cNvSpPr>
            <a:spLocks noGrp="1"/>
          </p:cNvSpPr>
          <p:nvPr>
            <p:ph type="sldNum" sz="quarter" idx="12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0682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egl sto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8350" cy="6858000"/>
          </a:xfrm>
          <a:prstGeom prst="rect">
            <a:avLst/>
          </a:prstGeom>
          <a:gradFill flip="none"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34" r="10628" b="7654"/>
          <a:stretch/>
        </p:blipFill>
        <p:spPr>
          <a:xfrm>
            <a:off x="1733575" y="-6016"/>
            <a:ext cx="10465859" cy="6858000"/>
          </a:xfrm>
          <a:prstGeom prst="rect">
            <a:avLst/>
          </a:prstGeom>
        </p:spPr>
      </p:pic>
      <p:sp>
        <p:nvSpPr>
          <p:cNvPr id="22" name="Titel 2"/>
          <p:cNvSpPr>
            <a:spLocks noGrp="1"/>
          </p:cNvSpPr>
          <p:nvPr>
            <p:ph type="ctrTitle" hasCustomPrompt="1"/>
          </p:nvPr>
        </p:nvSpPr>
        <p:spPr>
          <a:xfrm>
            <a:off x="0" y="691815"/>
            <a:ext cx="5959476" cy="5474035"/>
          </a:xfrm>
          <a:blipFill>
            <a:blip r:embed="rId3"/>
            <a:stretch>
              <a:fillRect/>
            </a:stretch>
          </a:blipFill>
        </p:spPr>
        <p:txBody>
          <a:bodyPr lIns="540000" tIns="468000" rIns="360000" bIns="3384000" anchor="b" anchorCtr="0">
            <a:noAutofit/>
          </a:bodyPr>
          <a:lstStyle>
            <a:lvl1pPr algn="l">
              <a:lnSpc>
                <a:spcPct val="9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master</a:t>
            </a:r>
            <a:endParaRPr lang="en-GB" dirty="0"/>
          </a:p>
        </p:txBody>
      </p:sp>
      <p:sp>
        <p:nvSpPr>
          <p:cNvPr id="12" name="Titel 1"/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1020200"/>
            <a:ext cx="4946649" cy="1345417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Klik for at tilføje titel</a:t>
            </a:r>
            <a:endParaRPr lang="en-GB" dirty="0"/>
          </a:p>
        </p:txBody>
      </p:sp>
      <p:sp>
        <p:nvSpPr>
          <p:cNvPr id="37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588964" y="3007285"/>
            <a:ext cx="4946648" cy="726435"/>
          </a:xfrm>
        </p:spPr>
        <p:txBody>
          <a:bodyPr rIns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Klik for at tilføje undertitel</a:t>
            </a:r>
            <a:endParaRPr lang="en-GB" dirty="0"/>
          </a:p>
        </p:txBody>
      </p:sp>
      <p:sp>
        <p:nvSpPr>
          <p:cNvPr id="38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8963" y="4053600"/>
            <a:ext cx="4946649" cy="899766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GB"/>
              <a:t>Navn på oplægsholder, KU-enhed, sted og dato</a:t>
            </a:r>
            <a:endParaRPr lang="en-GB" dirty="0"/>
          </a:p>
        </p:txBody>
      </p:sp>
      <p:sp>
        <p:nvSpPr>
          <p:cNvPr id="4" name="Pladsholder til dato 3" hidden="1"/>
          <p:cNvSpPr>
            <a:spLocks noGrp="1"/>
          </p:cNvSpPr>
          <p:nvPr>
            <p:ph type="dt" sz="half" idx="10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43EC545E-1E39-4013-A907-D4C8F3E3A8B4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5" name="Pladsholder til sidefod 4" hidden="1"/>
          <p:cNvSpPr>
            <a:spLocks noGrp="1"/>
          </p:cNvSpPr>
          <p:nvPr>
            <p:ph type="ftr" sz="quarter" idx="11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 hidden="1"/>
          <p:cNvSpPr>
            <a:spLocks noGrp="1"/>
          </p:cNvSpPr>
          <p:nvPr>
            <p:ph type="sldNum" sz="quarter" idx="12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1795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billede lille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1080000" tIns="360000" rIns="6408000" anchor="ctr" anchorCtr="0"/>
          <a:lstStyle>
            <a:lvl1pPr marL="0" indent="0" algn="r">
              <a:buNone/>
              <a:defRPr sz="2400" b="1" i="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Klik på ikonet, hvis du vil indsætte et billede  </a:t>
            </a:r>
            <a:endParaRPr lang="en-GB" dirty="0"/>
          </a:p>
        </p:txBody>
      </p:sp>
      <p:sp>
        <p:nvSpPr>
          <p:cNvPr id="22" name="Titel 2"/>
          <p:cNvSpPr>
            <a:spLocks noGrp="1"/>
          </p:cNvSpPr>
          <p:nvPr>
            <p:ph type="ctrTitle"/>
          </p:nvPr>
        </p:nvSpPr>
        <p:spPr>
          <a:xfrm>
            <a:off x="6243638" y="2271092"/>
            <a:ext cx="5948362" cy="3895200"/>
          </a:xfrm>
          <a:blipFill>
            <a:blip r:embed="rId3"/>
            <a:stretch>
              <a:fillRect/>
            </a:stretch>
          </a:blipFill>
        </p:spPr>
        <p:txBody>
          <a:bodyPr lIns="360000" tIns="468000" rIns="540000" bIns="2448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6622258" y="2610941"/>
            <a:ext cx="4962920" cy="1109335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Klik for at tilføje titel</a:t>
            </a:r>
            <a:endParaRPr lang="en-GB" dirty="0"/>
          </a:p>
        </p:txBody>
      </p:sp>
      <p:sp>
        <p:nvSpPr>
          <p:cNvPr id="9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6622257" y="4053600"/>
            <a:ext cx="4979193" cy="899766"/>
          </a:xfrm>
        </p:spPr>
        <p:txBody>
          <a:bodyPr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baseline="0"/>
            </a:lvl1pPr>
          </a:lstStyle>
          <a:p>
            <a:pPr lvl="0"/>
            <a:r>
              <a:rPr lang="en-GB"/>
              <a:t>Navn på oplægsholder, KU-enhed, sted og dato</a:t>
            </a: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6E5195FB-CC23-4662-BC95-6C4057FF490E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9679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 billede stor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1080000" tIns="360000" rIns="6408000" anchor="ctr" anchorCtr="0"/>
          <a:lstStyle>
            <a:lvl1pPr marL="0" indent="0" algn="r">
              <a:buNone/>
              <a:defRPr sz="2400" b="1" i="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Klik på ikonet, hvis du vil indsætte et billede  </a:t>
            </a:r>
            <a:endParaRPr lang="en-GB" dirty="0"/>
          </a:p>
        </p:txBody>
      </p:sp>
      <p:sp>
        <p:nvSpPr>
          <p:cNvPr id="11" name="Titel 2">
            <a:extLst>
              <a:ext uri="{FF2B5EF4-FFF2-40B4-BE49-F238E27FC236}">
                <a16:creationId xmlns:a16="http://schemas.microsoft.com/office/drawing/2014/main" id="{9210F5A1-BA4C-C241-930B-E24AB0E14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3638" y="691815"/>
            <a:ext cx="5948362" cy="5474035"/>
          </a:xfrm>
          <a:blipFill>
            <a:blip r:embed="rId3"/>
            <a:stretch>
              <a:fillRect/>
            </a:stretch>
          </a:blipFill>
        </p:spPr>
        <p:txBody>
          <a:bodyPr lIns="360000" tIns="468000" rIns="540000" bIns="3384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2" name="Pladsholder til tekst 14">
            <a:extLst>
              <a:ext uri="{FF2B5EF4-FFF2-40B4-BE49-F238E27FC236}">
                <a16:creationId xmlns:a16="http://schemas.microsoft.com/office/drawing/2014/main" id="{7AF680B5-5F7B-7C42-BF08-E9B604FEDF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22257" y="4053600"/>
            <a:ext cx="4979193" cy="899766"/>
          </a:xfrm>
        </p:spPr>
        <p:txBody>
          <a:bodyPr rIns="0">
            <a:noAutofit/>
          </a:bodyPr>
          <a:lstStyle>
            <a:lvl1pPr marL="0" indent="0">
              <a:spcBef>
                <a:spcPts val="0"/>
              </a:spcBef>
              <a:buNone/>
              <a:defRPr sz="1800" b="0" i="0" baseline="0"/>
            </a:lvl1pPr>
          </a:lstStyle>
          <a:p>
            <a:pPr lvl="0"/>
            <a:r>
              <a:rPr lang="en-GB"/>
              <a:t>Navn på oplægsholder, KU-enhed, sted og dato</a:t>
            </a:r>
            <a:endParaRPr lang="en-GB" dirty="0"/>
          </a:p>
        </p:txBody>
      </p:sp>
      <p:sp>
        <p:nvSpPr>
          <p:cNvPr id="13" name="Undertitel 2">
            <a:extLst>
              <a:ext uri="{FF2B5EF4-FFF2-40B4-BE49-F238E27FC236}">
                <a16:creationId xmlns:a16="http://schemas.microsoft.com/office/drawing/2014/main" id="{E8639E81-1331-644F-9855-3A9C253754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22257" y="3007285"/>
            <a:ext cx="4979193" cy="726435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 b="0" i="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Klik for at tilføje undertitel</a:t>
            </a:r>
            <a:endParaRPr lang="en-GB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B7A6A120-00EE-3144-9AB3-0695A4240B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22257" y="1020200"/>
            <a:ext cx="4977606" cy="1345417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Klik for at tilføje titel</a:t>
            </a:r>
            <a:endParaRPr lang="en-GB" dirty="0"/>
          </a:p>
        </p:txBody>
      </p:sp>
      <p:sp>
        <p:nvSpPr>
          <p:cNvPr id="10" name="Pladsholder til dato 3" hidden="1">
            <a:extLst>
              <a:ext uri="{FF2B5EF4-FFF2-40B4-BE49-F238E27FC236}">
                <a16:creationId xmlns:a16="http://schemas.microsoft.com/office/drawing/2014/main" id="{5D6F800E-E8DB-D1E9-A292-CDCB828E80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850C8D61-CF2F-4293-9A1F-6B0C79C373C6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15" name="Pladsholder til sidefod 4" hidden="1">
            <a:extLst>
              <a:ext uri="{FF2B5EF4-FFF2-40B4-BE49-F238E27FC236}">
                <a16:creationId xmlns:a16="http://schemas.microsoft.com/office/drawing/2014/main" id="{75F96715-1FD5-51ED-7CC1-42E30D082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6" name="Pladsholder til slidenummer 5" hidden="1">
            <a:extLst>
              <a:ext uri="{FF2B5EF4-FFF2-40B4-BE49-F238E27FC236}">
                <a16:creationId xmlns:a16="http://schemas.microsoft.com/office/drawing/2014/main" id="{FF7B57F8-B201-8F25-4597-86F1EE0AF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9872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billede lille venst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6408000" tIns="360000" rIns="720000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a-DK" sz="24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defRPr>
            </a:lvl1pPr>
          </a:lstStyle>
          <a:p>
            <a:r>
              <a:rPr lang="en-GB"/>
              <a:t> Klik på ikonet, hvis du vil indsætte et billede</a:t>
            </a:r>
            <a:endParaRPr lang="en-GB" dirty="0"/>
          </a:p>
        </p:txBody>
      </p:sp>
      <p:sp>
        <p:nvSpPr>
          <p:cNvPr id="22" name="Titel 2"/>
          <p:cNvSpPr>
            <a:spLocks noGrp="1"/>
          </p:cNvSpPr>
          <p:nvPr>
            <p:ph type="ctrTitle"/>
          </p:nvPr>
        </p:nvSpPr>
        <p:spPr>
          <a:xfrm>
            <a:off x="0" y="2271092"/>
            <a:ext cx="5959476" cy="3895200"/>
          </a:xfrm>
          <a:blipFill>
            <a:blip r:embed="rId2"/>
            <a:stretch>
              <a:fillRect/>
            </a:stretch>
          </a:blipFill>
        </p:spPr>
        <p:txBody>
          <a:bodyPr lIns="540000" tIns="468000" rIns="360000" bIns="2340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2610941"/>
            <a:ext cx="4946649" cy="1109335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Klik for at tilføje titel</a:t>
            </a:r>
            <a:endParaRPr lang="en-GB" dirty="0"/>
          </a:p>
        </p:txBody>
      </p:sp>
      <p:sp>
        <p:nvSpPr>
          <p:cNvPr id="26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8963" y="4042705"/>
            <a:ext cx="4983162" cy="899766"/>
          </a:xfrm>
        </p:spPr>
        <p:txBody>
          <a:bodyPr r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GB"/>
              <a:t>Navn på oplægsholder, KU-enhed, sted og dato</a:t>
            </a:r>
            <a:endParaRPr lang="en-GB" dirty="0"/>
          </a:p>
        </p:txBody>
      </p:sp>
      <p:sp>
        <p:nvSpPr>
          <p:cNvPr id="10" name="Pladsholder til dato 3" hidden="1">
            <a:extLst>
              <a:ext uri="{FF2B5EF4-FFF2-40B4-BE49-F238E27FC236}">
                <a16:creationId xmlns:a16="http://schemas.microsoft.com/office/drawing/2014/main" id="{1570F19F-11E9-F8A1-DCD4-0B2BD4223D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4D99FEB-2FC3-4FA6-9F36-280592A4EBA0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11" name="Pladsholder til sidefod 4" hidden="1">
            <a:extLst>
              <a:ext uri="{FF2B5EF4-FFF2-40B4-BE49-F238E27FC236}">
                <a16:creationId xmlns:a16="http://schemas.microsoft.com/office/drawing/2014/main" id="{B7D930ED-6F01-0E90-6740-D9E50AA5B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Pladsholder til slidenummer 5" hidden="1">
            <a:extLst>
              <a:ext uri="{FF2B5EF4-FFF2-40B4-BE49-F238E27FC236}">
                <a16:creationId xmlns:a16="http://schemas.microsoft.com/office/drawing/2014/main" id="{ADD5A7A0-1930-6FDD-F270-B46368D36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7803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billede stor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6408000" tIns="360000" rIns="720000" anchor="ctr" anchorCtr="0"/>
          <a:lstStyle>
            <a:lvl1pPr marL="0" indent="0" algn="l">
              <a:buNone/>
              <a:defRPr sz="24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 Klik på ikonet, hvis du vil indsætte et billede</a:t>
            </a:r>
            <a:endParaRPr lang="en-GB" dirty="0"/>
          </a:p>
        </p:txBody>
      </p:sp>
      <p:sp>
        <p:nvSpPr>
          <p:cNvPr id="2" name="Titel 2"/>
          <p:cNvSpPr>
            <a:spLocks noGrp="1"/>
          </p:cNvSpPr>
          <p:nvPr>
            <p:ph type="ctrTitle"/>
          </p:nvPr>
        </p:nvSpPr>
        <p:spPr>
          <a:xfrm>
            <a:off x="0" y="691815"/>
            <a:ext cx="5959476" cy="5474035"/>
          </a:xfrm>
          <a:blipFill>
            <a:blip r:embed="rId2"/>
            <a:stretch>
              <a:fillRect/>
            </a:stretch>
          </a:blipFill>
        </p:spPr>
        <p:txBody>
          <a:bodyPr lIns="540000" tIns="468000" rIns="360000" bIns="3384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2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1020200"/>
            <a:ext cx="4946649" cy="1345417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Klik for at tilføje titel</a:t>
            </a:r>
            <a:endParaRPr lang="en-GB" dirty="0"/>
          </a:p>
        </p:txBody>
      </p:sp>
      <p:sp>
        <p:nvSpPr>
          <p:cNvPr id="9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588962" y="3007285"/>
            <a:ext cx="4946649" cy="726435"/>
          </a:xfrm>
        </p:spPr>
        <p:txBody>
          <a:bodyPr rIns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Klik for at tilføje undertitel</a:t>
            </a:r>
            <a:endParaRPr lang="en-GB" dirty="0"/>
          </a:p>
        </p:txBody>
      </p:sp>
      <p:sp>
        <p:nvSpPr>
          <p:cNvPr id="11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8962" y="4053600"/>
            <a:ext cx="4946650" cy="899766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GB"/>
              <a:t>Navn på oplægsholder, KU-enhed, sted og dato</a:t>
            </a:r>
            <a:endParaRPr lang="en-GB" dirty="0"/>
          </a:p>
        </p:txBody>
      </p:sp>
      <p:sp>
        <p:nvSpPr>
          <p:cNvPr id="13" name="Pladsholder til dato 3" hidden="1">
            <a:extLst>
              <a:ext uri="{FF2B5EF4-FFF2-40B4-BE49-F238E27FC236}">
                <a16:creationId xmlns:a16="http://schemas.microsoft.com/office/drawing/2014/main" id="{B280A661-856C-E622-1331-CDB60AB086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A255E55A-4CBD-4745-9CAA-603B15E40F2A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14" name="Pladsholder til sidefod 4" hidden="1">
            <a:extLst>
              <a:ext uri="{FF2B5EF4-FFF2-40B4-BE49-F238E27FC236}">
                <a16:creationId xmlns:a16="http://schemas.microsoft.com/office/drawing/2014/main" id="{82F7776B-57AF-971B-A75B-223AFE263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5" name="Pladsholder til slidenummer 5" hidden="1">
            <a:extLst>
              <a:ext uri="{FF2B5EF4-FFF2-40B4-BE49-F238E27FC236}">
                <a16:creationId xmlns:a16="http://schemas.microsoft.com/office/drawing/2014/main" id="{EFF41101-1901-1836-D8DB-6C08E169D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9081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3" y="620714"/>
            <a:ext cx="11012488" cy="863599"/>
          </a:xfrm>
        </p:spPr>
        <p:txBody>
          <a:bodyPr/>
          <a:lstStyle>
            <a:lvl1pPr>
              <a:defRPr b="0" i="0" baseline="0"/>
            </a:lvl1pPr>
          </a:lstStyle>
          <a:p>
            <a:pPr lvl="0"/>
            <a:r>
              <a:rPr lang="en-GB"/>
              <a:t>Klik for at tilføje overskrift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8963" y="1628775"/>
            <a:ext cx="11012488" cy="4673600"/>
          </a:xfrm>
        </p:spPr>
        <p:txBody>
          <a:bodyPr vert="horz" lIns="0" tIns="0" rIns="0" bIns="0" rtlCol="0">
            <a:noAutofit/>
          </a:bodyPr>
          <a:lstStyle>
            <a:lvl1pPr>
              <a:defRPr lang="da-DK" b="0" i="0" baseline="0" dirty="0" smtClean="0"/>
            </a:lvl1pPr>
            <a:lvl2pPr>
              <a:defRPr lang="da-DK" b="0" i="0" baseline="0" dirty="0" smtClean="0"/>
            </a:lvl2pPr>
            <a:lvl3pPr>
              <a:defRPr lang="da-DK" b="0" i="0" baseline="0" dirty="0" smtClean="0"/>
            </a:lvl3pPr>
            <a:lvl4pPr marL="719138" indent="0">
              <a:buNone/>
              <a:defRPr/>
            </a:lvl4pPr>
          </a:lstStyle>
          <a:p>
            <a:pPr lvl="0"/>
            <a:r>
              <a:rPr lang="en-GB"/>
              <a:t>Klik for at indsætte tekst</a:t>
            </a:r>
          </a:p>
          <a:p>
            <a:pPr lvl="1"/>
            <a:r>
              <a:rPr lang="en-GB"/>
              <a:t>Andet niveau</a:t>
            </a:r>
          </a:p>
          <a:p>
            <a:pPr lvl="2"/>
            <a:r>
              <a:rPr lang="en-GB"/>
              <a:t>Tredje niveau</a:t>
            </a: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A2488-620E-4717-952D-4163044243D3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6859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og to indholdsobjek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4" y="620714"/>
            <a:ext cx="11012486" cy="865186"/>
          </a:xfrm>
        </p:spPr>
        <p:txBody>
          <a:bodyPr/>
          <a:lstStyle>
            <a:lvl1pPr>
              <a:defRPr b="0" i="0" baseline="0"/>
            </a:lvl1pPr>
          </a:lstStyle>
          <a:p>
            <a:pPr lvl="0"/>
            <a:r>
              <a:rPr lang="en-GB"/>
              <a:t>Klik for at tilføje overskrift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588964" y="1628775"/>
            <a:ext cx="5356800" cy="4672800"/>
          </a:xfrm>
        </p:spPr>
        <p:txBody>
          <a:bodyPr vert="horz" lIns="0" tIns="0" rIns="0" bIns="0" rtlCol="0">
            <a:noAutofit/>
          </a:bodyPr>
          <a:lstStyle>
            <a:lvl1pPr>
              <a:defRPr lang="da-DK" b="0" i="0" baseline="0" dirty="0" smtClean="0"/>
            </a:lvl1pPr>
            <a:lvl2pPr>
              <a:defRPr lang="da-DK" b="0" i="0" baseline="0" dirty="0" smtClean="0"/>
            </a:lvl2pPr>
            <a:lvl3pPr>
              <a:defRPr lang="da-DK" b="0" i="0" baseline="0" dirty="0" smtClean="0"/>
            </a:lvl3pPr>
            <a:lvl4pPr>
              <a:defRPr lang="da-DK" b="0" i="0" baseline="0" dirty="0" smtClean="0"/>
            </a:lvl4pPr>
          </a:lstStyle>
          <a:p>
            <a:pPr lvl="0"/>
            <a:r>
              <a:rPr lang="en-GB"/>
              <a:t>Klik for at indsætte tekst</a:t>
            </a:r>
          </a:p>
          <a:p>
            <a:pPr lvl="1"/>
            <a:r>
              <a:rPr lang="en-GB"/>
              <a:t>Andet niveau</a:t>
            </a:r>
          </a:p>
          <a:p>
            <a:pPr lvl="2"/>
            <a:r>
              <a:rPr lang="en-GB"/>
              <a:t>Tredje niveau</a:t>
            </a:r>
          </a:p>
          <a:p>
            <a:pPr lvl="3"/>
            <a:endParaRPr lang="en-GB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46000" y="1628776"/>
            <a:ext cx="5356800" cy="4672800"/>
          </a:xfrm>
        </p:spPr>
        <p:txBody>
          <a:bodyPr vert="horz" lIns="0" tIns="0" rIns="0" bIns="0" rtlCol="0">
            <a:noAutofit/>
          </a:bodyPr>
          <a:lstStyle>
            <a:lvl1pPr>
              <a:defRPr lang="da-DK" b="0" i="0" baseline="0" dirty="0" smtClean="0"/>
            </a:lvl1pPr>
            <a:lvl2pPr>
              <a:defRPr lang="da-DK" b="0" i="0" baseline="0" dirty="0" smtClean="0"/>
            </a:lvl2pPr>
            <a:lvl3pPr>
              <a:defRPr lang="da-DK" b="0" i="0" baseline="0" dirty="0" smtClean="0"/>
            </a:lvl3pPr>
            <a:lvl4pPr marL="719138" indent="0">
              <a:buNone/>
              <a:defRPr lang="da-DK" dirty="0" smtClean="0"/>
            </a:lvl4pPr>
            <a:lvl5pPr>
              <a:defRPr lang="da-DK" dirty="0"/>
            </a:lvl5pPr>
            <a:lvl8pPr marL="719138" indent="0">
              <a:buNone/>
              <a:defRPr/>
            </a:lvl8pPr>
          </a:lstStyle>
          <a:p>
            <a:pPr lvl="0"/>
            <a:r>
              <a:rPr lang="en-GB"/>
              <a:t>Klik for at indsætte tekst</a:t>
            </a:r>
          </a:p>
          <a:p>
            <a:pPr lvl="1"/>
            <a:r>
              <a:rPr lang="en-GB"/>
              <a:t>Andet niveau</a:t>
            </a:r>
          </a:p>
          <a:p>
            <a:pPr lvl="2"/>
            <a:r>
              <a:rPr lang="en-GB"/>
              <a:t>Tredje niveau</a:t>
            </a:r>
            <a:endParaRPr lang="en-GB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94B7A-445E-4B32-AE33-AE6AFA618291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4967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4" userDrawn="1">
          <p15:clr>
            <a:srgbClr val="F26B43"/>
          </p15:clr>
        </p15:guide>
        <p15:guide id="2" pos="3746" userDrawn="1">
          <p15:clr>
            <a:srgbClr val="F26B43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dhold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6244651" y="1628775"/>
            <a:ext cx="5356800" cy="4672800"/>
          </a:xfrm>
          <a:solidFill>
            <a:schemeClr val="bg1">
              <a:lumMod val="75000"/>
            </a:schemeClr>
          </a:solidFill>
        </p:spPr>
        <p:txBody>
          <a:bodyPr lIns="360000" tIns="1080000" rIns="360000" anchor="ctr" anchorCtr="0"/>
          <a:lstStyle>
            <a:lvl1pPr marL="0" indent="0" algn="ctr">
              <a:buNone/>
              <a:defRPr sz="24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Klik på ikonet, hvis du vil indsætte et billede </a:t>
            </a:r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5" y="620712"/>
            <a:ext cx="11012486" cy="865187"/>
          </a:xfrm>
        </p:spPr>
        <p:txBody>
          <a:bodyPr/>
          <a:lstStyle>
            <a:lvl1pPr>
              <a:defRPr b="0" i="0" baseline="0"/>
            </a:lvl1pPr>
          </a:lstStyle>
          <a:p>
            <a:pPr lvl="0"/>
            <a:r>
              <a:rPr lang="en-GB"/>
              <a:t>Klik for at tilføje overskrift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588964" y="1628775"/>
            <a:ext cx="5356800" cy="4672800"/>
          </a:xfrm>
        </p:spPr>
        <p:txBody>
          <a:bodyPr vert="horz" lIns="0" tIns="0" rIns="0" bIns="0" rtlCol="0">
            <a:noAutofit/>
          </a:bodyPr>
          <a:lstStyle>
            <a:lvl1pPr>
              <a:defRPr lang="da-DK" b="0" i="0" baseline="0" dirty="0" smtClean="0"/>
            </a:lvl1pPr>
            <a:lvl2pPr>
              <a:defRPr lang="da-DK" b="0" i="0" baseline="0" dirty="0" smtClean="0"/>
            </a:lvl2pPr>
            <a:lvl3pPr>
              <a:defRPr lang="da-DK" b="0" i="0" baseline="0" dirty="0" smtClean="0"/>
            </a:lvl3pPr>
            <a:lvl4pPr>
              <a:defRPr lang="da-DK" dirty="0" smtClean="0"/>
            </a:lvl4pPr>
            <a:lvl5pPr>
              <a:defRPr lang="da-DK" dirty="0"/>
            </a:lvl5pPr>
          </a:lstStyle>
          <a:p>
            <a:pPr lvl="0"/>
            <a:r>
              <a:rPr lang="en-GB"/>
              <a:t>Klik for at indsætte tekst</a:t>
            </a:r>
          </a:p>
          <a:p>
            <a:pPr lvl="1"/>
            <a:r>
              <a:rPr lang="en-GB"/>
              <a:t>Andet niveau</a:t>
            </a:r>
          </a:p>
          <a:p>
            <a:pPr lvl="2"/>
            <a:r>
              <a:rPr lang="en-GB"/>
              <a:t>Tredje niveau</a:t>
            </a:r>
            <a:endParaRPr lang="en-GB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B346-6D22-4E2E-9D8A-0DE526CBF6C5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778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bille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588963" y="1628775"/>
            <a:ext cx="11012487" cy="4673600"/>
          </a:xfrm>
          <a:solidFill>
            <a:schemeClr val="bg1">
              <a:lumMod val="75000"/>
            </a:schemeClr>
          </a:solidFill>
        </p:spPr>
        <p:txBody>
          <a:bodyPr lIns="0" tIns="1080000" rIns="0" anchor="ctr" anchorCtr="0"/>
          <a:lstStyle>
            <a:lvl1pPr marL="0" indent="0" algn="ctr">
              <a:buNone/>
              <a:defRPr sz="2400" b="0" i="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Klik på ikonet, hvis du vil indsætte et billede </a:t>
            </a:r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4" y="620712"/>
            <a:ext cx="11012486" cy="865187"/>
          </a:xfrm>
        </p:spPr>
        <p:txBody>
          <a:bodyPr/>
          <a:lstStyle/>
          <a:p>
            <a:r>
              <a:rPr lang="en-GB"/>
              <a:t>Klik for at tilføje overskrift</a:t>
            </a:r>
            <a:endParaRPr lang="en-GB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DCA84-DC5F-4F54-86C4-3A3F71268220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9167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 baseline="0"/>
            </a:lvl1pPr>
          </a:lstStyle>
          <a:p>
            <a:r>
              <a:rPr lang="en-GB"/>
              <a:t>Klik for at tilføje overskrift</a:t>
            </a:r>
            <a:endParaRPr lang="en-GB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F1A1-6766-441F-9F00-E93D521E50F3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3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4256D-1A02-4FDD-AA38-4D8490006FD4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1545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3" hidden="1">
            <a:extLst>
              <a:ext uri="{FF2B5EF4-FFF2-40B4-BE49-F238E27FC236}">
                <a16:creationId xmlns:a16="http://schemas.microsoft.com/office/drawing/2014/main" id="{619D26E9-5B2E-9EAD-7ADF-91C2F6F527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60A4E1C7-F811-4F51-BDA9-17EBB9618420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4" name="Pladsholder til sidefod 4" hidden="1">
            <a:extLst>
              <a:ext uri="{FF2B5EF4-FFF2-40B4-BE49-F238E27FC236}">
                <a16:creationId xmlns:a16="http://schemas.microsoft.com/office/drawing/2014/main" id="{8A951072-2ED2-FF27-14A1-979FCDF1E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5" name="Pladsholder til slidenummer 5" hidden="1">
            <a:extLst>
              <a:ext uri="{FF2B5EF4-FFF2-40B4-BE49-F238E27FC236}">
                <a16:creationId xmlns:a16="http://schemas.microsoft.com/office/drawing/2014/main" id="{E8D58753-B44C-E044-E735-982626059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7575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o bulletlis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4" y="620714"/>
            <a:ext cx="11012486" cy="1008062"/>
          </a:xfrm>
        </p:spPr>
        <p:txBody>
          <a:bodyPr tIns="154800"/>
          <a:lstStyle>
            <a:lvl1pPr>
              <a:defRPr sz="6600" b="1" i="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tilføj overskrift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588964" y="2239315"/>
            <a:ext cx="5356800" cy="4063060"/>
          </a:xfrm>
        </p:spPr>
        <p:txBody>
          <a:bodyPr vert="horz" lIns="0" tIns="0" rIns="0" bIns="0" rtlCol="0">
            <a:noAutofit/>
          </a:bodyPr>
          <a:lstStyle>
            <a:lvl1pPr marL="363600" marR="0" indent="-363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b="0" i="0" baseline="0" dirty="0" smtClean="0">
                <a:solidFill>
                  <a:schemeClr val="tx1"/>
                </a:solidFill>
              </a:defRPr>
            </a:lvl1pPr>
            <a:lvl2pPr>
              <a:defRPr lang="da-DK" b="0" i="0" baseline="0" dirty="0" smtClean="0">
                <a:solidFill>
                  <a:schemeClr val="tx1"/>
                </a:solidFill>
              </a:defRPr>
            </a:lvl2pPr>
            <a:lvl3pPr>
              <a:defRPr lang="da-DK" b="0" i="0" baseline="0" dirty="0" smtClean="0">
                <a:solidFill>
                  <a:schemeClr val="tx1"/>
                </a:solidFill>
              </a:defRPr>
            </a:lvl3pPr>
            <a:lvl4pPr marL="1072800" indent="-352800">
              <a:lnSpc>
                <a:spcPct val="90000"/>
              </a:lnSpc>
              <a:buFont typeface="Arial" panose="020B0604020202020204" pitchFamily="34" charset="0"/>
              <a:buChar char="•"/>
              <a:defRPr lang="da-DK" b="0" i="0" baseline="0" dirty="0" smtClean="0">
                <a:solidFill>
                  <a:schemeClr val="tx1"/>
                </a:solidFill>
              </a:defRPr>
            </a:lvl4pPr>
            <a:lvl5pPr marL="1072800" indent="-352800">
              <a:lnSpc>
                <a:spcPct val="90000"/>
              </a:lnSpc>
              <a:defRPr>
                <a:solidFill>
                  <a:schemeClr val="tx1"/>
                </a:solidFill>
              </a:defRPr>
            </a:lvl5pPr>
            <a:lvl6pPr marL="1072800" indent="-352800">
              <a:lnSpc>
                <a:spcPct val="90000"/>
              </a:lnSpc>
              <a:defRPr>
                <a:solidFill>
                  <a:schemeClr val="tx1"/>
                </a:solidFill>
              </a:defRPr>
            </a:lvl6pPr>
            <a:lvl7pPr marL="1072800" indent="-352800">
              <a:lnSpc>
                <a:spcPct val="90000"/>
              </a:lnSpc>
              <a:defRPr>
                <a:solidFill>
                  <a:schemeClr val="tx1"/>
                </a:solidFill>
              </a:defRPr>
            </a:lvl7pPr>
            <a:lvl8pPr marL="1072800" indent="-352800">
              <a:lnSpc>
                <a:spcPct val="90000"/>
              </a:lnSpc>
              <a:defRPr>
                <a:solidFill>
                  <a:schemeClr val="tx1"/>
                </a:solidFill>
              </a:defRPr>
            </a:lvl8pPr>
            <a:lvl9pPr marL="1072800" indent="-352800">
              <a:lnSpc>
                <a:spcPct val="90000"/>
              </a:lnSpc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Klik for at indsætte tekst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14" name="Pladsholder til indhold 3">
            <a:extLst>
              <a:ext uri="{FF2B5EF4-FFF2-40B4-BE49-F238E27FC236}">
                <a16:creationId xmlns:a16="http://schemas.microsoft.com/office/drawing/2014/main" id="{D13A21B6-F7F5-D15B-402D-6C21868F878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6000" y="2239315"/>
            <a:ext cx="5356800" cy="4063061"/>
          </a:xfrm>
        </p:spPr>
        <p:txBody>
          <a:bodyPr vert="horz" lIns="0" tIns="0" rIns="0" bIns="0" rtlCol="0">
            <a:noAutofit/>
          </a:bodyPr>
          <a:lstStyle>
            <a:lvl1pPr>
              <a:defRPr lang="da-DK" b="0" i="0" baseline="0" dirty="0" smtClean="0"/>
            </a:lvl1pPr>
            <a:lvl2pPr>
              <a:defRPr lang="da-DK" b="0" i="0" baseline="0" dirty="0" smtClean="0"/>
            </a:lvl2pPr>
            <a:lvl3pPr marL="1072800" indent="-352800">
              <a:lnSpc>
                <a:spcPct val="90000"/>
              </a:lnSpc>
              <a:defRPr lang="da-DK" b="0" i="0" baseline="0" dirty="0" smtClean="0"/>
            </a:lvl3pPr>
            <a:lvl4pPr marL="1072800" indent="-352800">
              <a:lnSpc>
                <a:spcPct val="90000"/>
              </a:lnSpc>
              <a:buFont typeface="Arial" panose="020B0604020202020204" pitchFamily="34" charset="0"/>
              <a:buChar char="•"/>
              <a:defRPr lang="da-DK" dirty="0" smtClean="0"/>
            </a:lvl4pPr>
            <a:lvl5pPr marL="1072800" indent="-352800">
              <a:lnSpc>
                <a:spcPct val="90000"/>
              </a:lnSpc>
              <a:defRPr lang="da-DK" dirty="0"/>
            </a:lvl5pPr>
            <a:lvl6pPr marL="1072800" indent="-352800">
              <a:lnSpc>
                <a:spcPct val="90000"/>
              </a:lnSpc>
              <a:defRPr/>
            </a:lvl6pPr>
            <a:lvl7pPr marL="1072800" indent="-352800">
              <a:lnSpc>
                <a:spcPct val="90000"/>
              </a:lnSpc>
              <a:defRPr/>
            </a:lvl7pPr>
            <a:lvl8pPr marL="1072800" indent="-352800">
              <a:lnSpc>
                <a:spcPct val="90000"/>
              </a:lnSpc>
              <a:buFont typeface="Arial" panose="020B0604020202020204" pitchFamily="34" charset="0"/>
              <a:buChar char="•"/>
              <a:defRPr/>
            </a:lvl8pPr>
            <a:lvl9pPr marL="1072800" indent="-352800">
              <a:lnSpc>
                <a:spcPct val="90000"/>
              </a:lnSpc>
              <a:defRPr/>
            </a:lvl9pPr>
          </a:lstStyle>
          <a:p>
            <a:pPr lvl="0"/>
            <a:r>
              <a:rPr lang="en-GB"/>
              <a:t>Klik for at indsætte tekst</a:t>
            </a:r>
          </a:p>
          <a:p>
            <a:pPr lvl="1"/>
            <a:r>
              <a:rPr lang="en-GB"/>
              <a:t>Andet niveau</a:t>
            </a:r>
          </a:p>
          <a:p>
            <a:pPr lvl="2"/>
            <a:r>
              <a:rPr lang="en-GB"/>
              <a:t>Tredje niveau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8259-92F1-4C32-A312-C73CE2167131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79C41-6576-A494-B4DF-8A34076DB9A1}"/>
              </a:ext>
            </a:extLst>
          </p:cNvPr>
          <p:cNvSpPr txBox="1"/>
          <p:nvPr userDrawn="1"/>
        </p:nvSpPr>
        <p:spPr>
          <a:xfrm>
            <a:off x="588964" y="-375558"/>
            <a:ext cx="11012486" cy="30633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400" b="1">
                <a:solidFill>
                  <a:schemeClr val="bg1"/>
                </a:solidFill>
                <a:latin typeface="Microsoft New Tai Lue"/>
              </a:rPr>
              <a:t>Fremhæv ord </a:t>
            </a:r>
            <a:r>
              <a:rPr lang="en-GB" sz="1400" b="0">
                <a:solidFill>
                  <a:schemeClr val="bg1"/>
                </a:solidFill>
                <a:latin typeface="Microsoft New Tai Lue"/>
              </a:rPr>
              <a:t>i overskrift ved at bruge </a:t>
            </a:r>
            <a:r>
              <a:rPr lang="en-GB" sz="1400" b="1">
                <a:solidFill>
                  <a:schemeClr val="bg1"/>
                </a:solidFill>
                <a:latin typeface="Microsoft New Tai Lue"/>
              </a:rPr>
              <a:t>fed skrift</a:t>
            </a:r>
            <a:endParaRPr lang="en-GB" sz="1400" b="0" dirty="0">
              <a:solidFill>
                <a:schemeClr val="bg1"/>
              </a:solidFill>
              <a:latin typeface="Microsoft New Tai Lue"/>
            </a:endParaRPr>
          </a:p>
        </p:txBody>
      </p:sp>
    </p:spTree>
    <p:extLst>
      <p:ext uri="{BB962C8B-B14F-4D97-AF65-F5344CB8AC3E}">
        <p14:creationId xmlns:p14="http://schemas.microsoft.com/office/powerpoint/2010/main" val="4263816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934" userDrawn="1">
          <p15:clr>
            <a:srgbClr val="F26B43"/>
          </p15:clr>
        </p15:guide>
        <p15:guide id="2" pos="3746" userDrawn="1">
          <p15:clr>
            <a:srgbClr val="F26B43"/>
          </p15:clr>
        </p15:guide>
        <p15:guide id="3" orient="horz" pos="1410" userDrawn="1">
          <p15:clr>
            <a:srgbClr val="F26B43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én bulletlis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3" y="620714"/>
            <a:ext cx="11012488" cy="863599"/>
          </a:xfrm>
        </p:spPr>
        <p:txBody>
          <a:bodyPr/>
          <a:lstStyle>
            <a:lvl1pPr>
              <a:defRPr sz="3200" b="1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Klik for at tilføje overskrift</a:t>
            </a:r>
            <a:endParaRPr lang="en-GB" dirty="0"/>
          </a:p>
        </p:txBody>
      </p:sp>
      <p:sp>
        <p:nvSpPr>
          <p:cNvPr id="3" name="Pladsholder til indhold 3"/>
          <p:cNvSpPr>
            <a:spLocks noGrp="1"/>
          </p:cNvSpPr>
          <p:nvPr>
            <p:ph idx="1" hasCustomPrompt="1"/>
          </p:nvPr>
        </p:nvSpPr>
        <p:spPr>
          <a:xfrm>
            <a:off x="588963" y="1628775"/>
            <a:ext cx="11012488" cy="4673600"/>
          </a:xfrm>
        </p:spPr>
        <p:txBody>
          <a:bodyPr vert="horz" lIns="0" tIns="0" rIns="0" bIns="0" rtlCol="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lang="da-DK" sz="3200" b="0" i="0" baseline="0" dirty="0" smtClean="0">
                <a:solidFill>
                  <a:schemeClr val="tx1"/>
                </a:solidFill>
              </a:defRPr>
            </a:lvl1pPr>
            <a:lvl2pPr>
              <a:defRPr lang="da-DK" b="0" i="0" baseline="0" dirty="0" smtClean="0">
                <a:solidFill>
                  <a:schemeClr val="tx1"/>
                </a:solidFill>
              </a:defRPr>
            </a:lvl2pPr>
            <a:lvl3pPr>
              <a:defRPr lang="da-DK" b="0" i="0" baseline="0" dirty="0" smtClean="0">
                <a:solidFill>
                  <a:schemeClr val="tx1"/>
                </a:solidFill>
              </a:defRPr>
            </a:lvl3pPr>
            <a:lvl4pPr marL="1072800" indent="-35280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en-GB"/>
              <a:t>Klik for at indsætte tekst</a:t>
            </a:r>
          </a:p>
          <a:p>
            <a:pPr lvl="1"/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75082-3ECA-430B-8AFE-6C0254841555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17488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8">
            <a:extLst>
              <a:ext uri="{FF2B5EF4-FFF2-40B4-BE49-F238E27FC236}">
                <a16:creationId xmlns:a16="http://schemas.microsoft.com/office/drawing/2014/main" id="{3E866D85-79EE-184D-80E1-3ED545621736}"/>
              </a:ext>
            </a:extLst>
          </p:cNvPr>
          <p:cNvSpPr txBox="1"/>
          <p:nvPr userDrawn="1"/>
        </p:nvSpPr>
        <p:spPr>
          <a:xfrm>
            <a:off x="421280" y="612884"/>
            <a:ext cx="1167618" cy="8714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5000" b="1">
                <a:solidFill>
                  <a:schemeClr val="tx1"/>
                </a:solidFill>
              </a:rPr>
              <a:t>”</a:t>
            </a:r>
            <a:endParaRPr lang="en-GB" sz="15000" b="1" dirty="0">
              <a:solidFill>
                <a:schemeClr val="tx1"/>
              </a:solidFill>
            </a:endParaRPr>
          </a:p>
        </p:txBody>
      </p:sp>
      <p:sp>
        <p:nvSpPr>
          <p:cNvPr id="11" name="Pladsholder til tekst 9">
            <a:extLst>
              <a:ext uri="{FF2B5EF4-FFF2-40B4-BE49-F238E27FC236}">
                <a16:creationId xmlns:a16="http://schemas.microsoft.com/office/drawing/2014/main" id="{1B53F7DA-513D-4E4A-A901-E83A56F29A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8963" y="1628775"/>
            <a:ext cx="11012487" cy="4114799"/>
          </a:xfrm>
          <a:noFill/>
        </p:spPr>
        <p:txBody>
          <a:bodyPr lIns="0" tIns="0" rIns="0" bIns="0"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4800" b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4800" b="1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4800" b="1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4800" b="1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48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Klik for at tilføje tekst</a:t>
            </a:r>
            <a:endParaRPr lang="en-GB" dirty="0"/>
          </a:p>
        </p:txBody>
      </p:sp>
      <p:sp>
        <p:nvSpPr>
          <p:cNvPr id="12" name="Pladsholder til tekst 14">
            <a:extLst>
              <a:ext uri="{FF2B5EF4-FFF2-40B4-BE49-F238E27FC236}">
                <a16:creationId xmlns:a16="http://schemas.microsoft.com/office/drawing/2014/main" id="{E095D626-8544-1B49-AD85-894AF40118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0400" y="5934971"/>
            <a:ext cx="11012400" cy="367404"/>
          </a:xfrm>
        </p:spPr>
        <p:txBody>
          <a:bodyPr anchor="b" anchorCtr="0">
            <a:noAutofit/>
          </a:bodyPr>
          <a:lstStyle>
            <a:lvl1pPr marL="0" indent="0">
              <a:spcBef>
                <a:spcPts val="500"/>
              </a:spcBef>
              <a:buNone/>
              <a:defRPr sz="2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Navn, kilde</a:t>
            </a: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52271-5E3D-4E06-BC0A-7C1022408CCC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9868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606056-13C4-B341-9D8B-68EA383036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527812"/>
            <a:ext cx="12192000" cy="955506"/>
          </a:xfrm>
          <a:noFill/>
        </p:spPr>
        <p:txBody>
          <a:bodyPr anchor="b" anchorCtr="0"/>
          <a:lstStyle>
            <a:lvl1pPr marL="0" indent="0" algn="ctr">
              <a:buFontTx/>
              <a:buNone/>
              <a:defRPr sz="6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Klik for at indsætte tekst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FA67884-B97F-CB46-AABC-75F5273BB9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559852"/>
            <a:ext cx="12192000" cy="955506"/>
          </a:xfrm>
          <a:noFill/>
        </p:spPr>
        <p:txBody>
          <a:bodyPr/>
          <a:lstStyle>
            <a:lvl1pPr marL="0" indent="0" algn="ctr">
              <a:buFontTx/>
              <a:buNone/>
              <a:defRPr sz="6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Klik for at indsætte tekst</a:t>
            </a: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93FE-D5FA-4E0E-8FFF-8F10D57A1EC1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54531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DF7CB8-A29D-FD7D-E01C-9FA290029336}"/>
              </a:ext>
            </a:extLst>
          </p:cNvPr>
          <p:cNvSpPr>
            <a:spLocks noGrp="1" noChangeAspect="1"/>
          </p:cNvSpPr>
          <p:nvPr>
            <p:ph type="body" sz="quarter" idx="38" hasCustomPrompt="1"/>
          </p:nvPr>
        </p:nvSpPr>
        <p:spPr>
          <a:xfrm>
            <a:off x="593043" y="992701"/>
            <a:ext cx="1162800" cy="1162800"/>
          </a:xfrm>
          <a:prstGeom prst="ellipse">
            <a:avLst/>
          </a:prstGeom>
          <a:solidFill>
            <a:schemeClr val="tx1">
              <a:alpha val="20000"/>
            </a:schemeClr>
          </a:solidFill>
        </p:spPr>
        <p:txBody>
          <a:bodyPr tIns="72000" anchor="ctr" anchorCtr="0"/>
          <a:lstStyle>
            <a:lvl1pPr marL="0" indent="0" algn="ctr">
              <a:spcBef>
                <a:spcPts val="0"/>
              </a:spcBef>
              <a:buNone/>
              <a:defRPr sz="6000" b="1"/>
            </a:lvl1pPr>
          </a:lstStyle>
          <a:p>
            <a:pPr lvl="0"/>
            <a:r>
              <a:rPr lang="en-GB"/>
              <a:t>1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0999F43-7DCD-0386-4C37-C66F637D75F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935309" y="992701"/>
            <a:ext cx="3590534" cy="1162800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None/>
              <a:defRPr sz="2800" b="1"/>
            </a:lvl1pPr>
            <a:lvl2pPr marL="0" indent="0">
              <a:buNone/>
              <a:defRPr sz="2800" b="1"/>
            </a:lvl2pPr>
            <a:lvl3pPr marL="0" indent="0">
              <a:buNone/>
              <a:defRPr sz="2800" b="1"/>
            </a:lvl3pPr>
            <a:lvl4pPr marL="0" indent="0">
              <a:buNone/>
              <a:defRPr sz="2800" b="1"/>
            </a:lvl4pPr>
            <a:lvl5pPr marL="0" indent="0">
              <a:buNone/>
              <a:defRPr sz="2800" b="1"/>
            </a:lvl5pPr>
          </a:lstStyle>
          <a:p>
            <a:pPr lvl="0"/>
            <a:r>
              <a:rPr lang="en-GB"/>
              <a:t>Indsæt tekst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A0FE321-409A-CB41-0D2F-3A239A66393D}"/>
              </a:ext>
            </a:extLst>
          </p:cNvPr>
          <p:cNvSpPr>
            <a:spLocks noGrp="1" noChangeAspect="1"/>
          </p:cNvSpPr>
          <p:nvPr>
            <p:ph type="body" sz="quarter" idx="40" hasCustomPrompt="1"/>
          </p:nvPr>
        </p:nvSpPr>
        <p:spPr>
          <a:xfrm>
            <a:off x="6092802" y="911224"/>
            <a:ext cx="1162800" cy="1162800"/>
          </a:xfrm>
          <a:prstGeom prst="ellipse">
            <a:avLst/>
          </a:prstGeom>
          <a:solidFill>
            <a:schemeClr val="tx1">
              <a:alpha val="20000"/>
            </a:schemeClr>
          </a:solidFill>
        </p:spPr>
        <p:txBody>
          <a:bodyPr tIns="72000" anchor="ctr" anchorCtr="0"/>
          <a:lstStyle>
            <a:lvl1pPr marL="0" indent="0" algn="ctr">
              <a:buNone/>
              <a:defRPr sz="6000" b="1"/>
            </a:lvl1pPr>
          </a:lstStyle>
          <a:p>
            <a:pPr lvl="0"/>
            <a:r>
              <a:rPr lang="en-GB"/>
              <a:t>2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85D9037-4808-3FB4-8291-164C228C83E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438265" y="911224"/>
            <a:ext cx="3705822" cy="11628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5pPr>
          </a:lstStyle>
          <a:p>
            <a:pPr lvl="0"/>
            <a:r>
              <a:rPr lang="en-GB"/>
              <a:t>Indsæt tekst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4F98610-1AA8-ED76-CB97-422A1761A39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272868" y="2409825"/>
            <a:ext cx="1162800" cy="1162800"/>
          </a:xfrm>
          <a:prstGeom prst="ellipse">
            <a:avLst/>
          </a:prstGeom>
          <a:solidFill>
            <a:schemeClr val="tx1">
              <a:alpha val="20000"/>
            </a:schemeClr>
          </a:solidFill>
        </p:spPr>
        <p:txBody>
          <a:bodyPr tIns="72000" anchor="ctr" anchorCtr="0"/>
          <a:lstStyle>
            <a:lvl1pPr marL="0" indent="0" algn="ctr">
              <a:buNone/>
              <a:defRPr sz="6000" b="1"/>
            </a:lvl1pPr>
            <a:lvl2pPr marL="360363" indent="0" algn="ctr">
              <a:buNone/>
              <a:defRPr sz="2800" b="1"/>
            </a:lvl2pPr>
            <a:lvl3pPr marL="720000" indent="0" algn="ctr">
              <a:buNone/>
              <a:defRPr sz="2800" b="1"/>
            </a:lvl3pPr>
            <a:lvl4pPr marL="720000" indent="0" algn="ctr">
              <a:buNone/>
              <a:defRPr sz="2800" b="1"/>
            </a:lvl4pPr>
            <a:lvl5pPr marL="720000" indent="0" algn="ctr">
              <a:buNone/>
              <a:defRPr sz="2800" b="1"/>
            </a:lvl5pPr>
          </a:lstStyle>
          <a:p>
            <a:pPr lvl="0"/>
            <a:r>
              <a:rPr lang="en-GB"/>
              <a:t>3</a:t>
            </a:r>
            <a:endParaRPr lang="en-GB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4C99C31-A019-EB05-99AD-9B5C4892C3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620656" y="2409825"/>
            <a:ext cx="3113087" cy="11628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1pPr>
            <a:lvl2pPr marL="0" indent="0">
              <a:buNone/>
              <a:defRPr sz="2800" b="1"/>
            </a:lvl2pPr>
            <a:lvl3pPr marL="0" indent="0">
              <a:buNone/>
              <a:defRPr sz="2800" b="1"/>
            </a:lvl3pPr>
            <a:lvl4pPr marL="0" indent="0">
              <a:buNone/>
              <a:defRPr sz="2800" b="1"/>
            </a:lvl4pPr>
            <a:lvl5pPr marL="0" indent="0">
              <a:buNone/>
              <a:defRPr sz="2800" b="1"/>
            </a:lvl5pPr>
          </a:lstStyle>
          <a:p>
            <a:pPr lvl="0"/>
            <a:r>
              <a:rPr lang="en-GB"/>
              <a:t>Indsæt tekst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A112A83-1D6E-E31B-3869-56E056FE8E0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188200" y="2970213"/>
            <a:ext cx="1162800" cy="1162800"/>
          </a:xfrm>
          <a:prstGeom prst="ellipse">
            <a:avLst/>
          </a:prstGeom>
          <a:solidFill>
            <a:schemeClr val="tx1">
              <a:alpha val="20000"/>
            </a:schemeClr>
          </a:solidFill>
        </p:spPr>
        <p:txBody>
          <a:bodyPr tIns="72000" anchor="ctr" anchorCtr="0"/>
          <a:lstStyle>
            <a:lvl1pPr marL="0" indent="0" algn="ctr">
              <a:buNone/>
              <a:defRPr sz="6000" b="1"/>
            </a:lvl1pPr>
            <a:lvl2pPr marL="360363" indent="0" algn="ctr">
              <a:buNone/>
              <a:defRPr sz="2800" b="1"/>
            </a:lvl2pPr>
            <a:lvl3pPr marL="720000" indent="0" algn="ctr">
              <a:buNone/>
              <a:defRPr sz="2800" b="1"/>
            </a:lvl3pPr>
            <a:lvl4pPr marL="720000" indent="0" algn="ctr">
              <a:buNone/>
              <a:defRPr sz="2800" b="1"/>
            </a:lvl4pPr>
            <a:lvl5pPr marL="720000" indent="0" algn="ctr">
              <a:buNone/>
              <a:defRPr sz="2800" b="1"/>
            </a:lvl5pPr>
          </a:lstStyle>
          <a:p>
            <a:pPr lvl="0"/>
            <a:r>
              <a:rPr lang="en-GB"/>
              <a:t>4</a:t>
            </a:r>
            <a:endParaRPr lang="en-GB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5507CD6-BB87-26DA-1CB3-C86DBC2ACD1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535988" y="2970213"/>
            <a:ext cx="3065462" cy="11628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5pPr>
          </a:lstStyle>
          <a:p>
            <a:pPr lvl="0"/>
            <a:r>
              <a:rPr lang="en-GB"/>
              <a:t>Indsæt tekst</a:t>
            </a:r>
            <a:endParaRPr lang="en-GB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2EED4611-1BCD-13B0-4F45-DAEAB352902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458913" y="4498975"/>
            <a:ext cx="1162800" cy="1162800"/>
          </a:xfrm>
          <a:prstGeom prst="ellipse">
            <a:avLst/>
          </a:prstGeom>
          <a:solidFill>
            <a:schemeClr val="tx1">
              <a:alpha val="20000"/>
            </a:schemeClr>
          </a:solidFill>
        </p:spPr>
        <p:txBody>
          <a:bodyPr tIns="72000" anchor="ctr" anchorCtr="0"/>
          <a:lstStyle>
            <a:lvl1pPr marL="0" indent="0" algn="ctr">
              <a:buNone/>
              <a:defRPr sz="6000" b="1"/>
            </a:lvl1pPr>
            <a:lvl2pPr marL="360363" indent="0" algn="ctr">
              <a:buNone/>
              <a:defRPr sz="2800" b="1"/>
            </a:lvl2pPr>
            <a:lvl3pPr marL="720000" indent="0" algn="ctr">
              <a:buNone/>
              <a:defRPr sz="2800" b="1"/>
            </a:lvl3pPr>
            <a:lvl4pPr marL="720000" indent="0" algn="ctr">
              <a:buNone/>
              <a:defRPr sz="2800" b="1"/>
            </a:lvl4pPr>
            <a:lvl5pPr marL="720000" indent="0" algn="ctr">
              <a:buNone/>
              <a:defRPr sz="2800" b="1"/>
            </a:lvl5pPr>
          </a:lstStyle>
          <a:p>
            <a:pPr lvl="0"/>
            <a:r>
              <a:rPr lang="en-GB"/>
              <a:t>5</a:t>
            </a:r>
            <a:endParaRPr lang="en-GB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B3B6A4E6-E617-BAD1-0112-A96754231B6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814435" y="4498975"/>
            <a:ext cx="2938665" cy="11628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5pPr>
          </a:lstStyle>
          <a:p>
            <a:pPr lvl="0"/>
            <a:r>
              <a:rPr lang="en-GB"/>
              <a:t>Indsæt tekst</a:t>
            </a:r>
            <a:endParaRPr lang="en-GB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0135649F-22C1-794A-F31C-7DC6EA04B2E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372225" y="5138044"/>
            <a:ext cx="1162800" cy="1162800"/>
          </a:xfrm>
          <a:prstGeom prst="ellipse">
            <a:avLst/>
          </a:prstGeom>
          <a:solidFill>
            <a:schemeClr val="tx1">
              <a:alpha val="20000"/>
            </a:schemeClr>
          </a:solidFill>
        </p:spPr>
        <p:txBody>
          <a:bodyPr tIns="72000" anchor="ctr" anchorCtr="0"/>
          <a:lstStyle>
            <a:lvl1pPr marL="0" indent="0" algn="ctr">
              <a:buNone/>
              <a:defRPr sz="6000" b="1"/>
            </a:lvl1pPr>
            <a:lvl2pPr marL="360363" indent="0" algn="ctr">
              <a:buNone/>
              <a:defRPr sz="2800" b="1"/>
            </a:lvl2pPr>
            <a:lvl3pPr marL="720000" indent="0" algn="ctr">
              <a:buNone/>
              <a:defRPr sz="2800" b="1"/>
            </a:lvl3pPr>
            <a:lvl4pPr marL="720000" indent="0" algn="ctr">
              <a:buNone/>
              <a:defRPr sz="2800" b="1"/>
            </a:lvl4pPr>
            <a:lvl5pPr marL="720000" indent="0" algn="ctr">
              <a:buNone/>
              <a:defRPr sz="2800" b="1"/>
            </a:lvl5pPr>
          </a:lstStyle>
          <a:p>
            <a:pPr lvl="0"/>
            <a:r>
              <a:rPr lang="en-GB"/>
              <a:t>6</a:t>
            </a:r>
            <a:endParaRPr lang="en-GB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35999C3D-9DB2-8B28-1D0E-EDC2C950F68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20013" y="5138044"/>
            <a:ext cx="3343275" cy="11628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/>
            </a:lvl5pPr>
          </a:lstStyle>
          <a:p>
            <a:pPr lvl="0"/>
            <a:r>
              <a:rPr lang="en-GB"/>
              <a:t>Indsæt tekst</a:t>
            </a: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76D0-1C54-4AA2-B3C6-9EDE760637A2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64ADEF-11A6-3C5E-1BA5-4CA81A2F71C9}"/>
              </a:ext>
            </a:extLst>
          </p:cNvPr>
          <p:cNvSpPr txBox="1"/>
          <p:nvPr userDrawn="1"/>
        </p:nvSpPr>
        <p:spPr>
          <a:xfrm>
            <a:off x="588964" y="-375558"/>
            <a:ext cx="11012486" cy="30633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400" b="1">
                <a:solidFill>
                  <a:schemeClr val="bg1"/>
                </a:solidFill>
                <a:latin typeface="Microsoft New Tai Lue"/>
              </a:rPr>
              <a:t>Fremhæv ord </a:t>
            </a:r>
            <a:r>
              <a:rPr lang="en-GB" sz="1400" b="0">
                <a:solidFill>
                  <a:schemeClr val="bg1"/>
                </a:solidFill>
                <a:latin typeface="Microsoft New Tai Lue"/>
              </a:rPr>
              <a:t>i tekst ved at bruge </a:t>
            </a:r>
            <a:r>
              <a:rPr lang="en-GB" sz="1400" b="1">
                <a:solidFill>
                  <a:schemeClr val="bg1"/>
                </a:solidFill>
                <a:latin typeface="Microsoft New Tai Lue"/>
              </a:rPr>
              <a:t>fed skrift</a:t>
            </a:r>
            <a:endParaRPr lang="en-GB" sz="1400" b="0" dirty="0">
              <a:solidFill>
                <a:schemeClr val="bg1"/>
              </a:solidFill>
              <a:latin typeface="Microsoft New Tai Lue"/>
            </a:endParaRPr>
          </a:p>
        </p:txBody>
      </p:sp>
    </p:spTree>
    <p:extLst>
      <p:ext uri="{BB962C8B-B14F-4D97-AF65-F5344CB8AC3E}">
        <p14:creationId xmlns:p14="http://schemas.microsoft.com/office/powerpoint/2010/main" val="2784342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219F3-EBEC-4665-8131-8E409DE99ADE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56C2CA-F7BC-1643-99E7-A7AF34D16F06}"/>
              </a:ext>
            </a:extLst>
          </p:cNvPr>
          <p:cNvSpPr txBox="1"/>
          <p:nvPr userDrawn="1"/>
        </p:nvSpPr>
        <p:spPr>
          <a:xfrm>
            <a:off x="-1219200" y="-222738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4800" b="1" dirty="0">
              <a:solidFill>
                <a:prstClr val="white"/>
              </a:solidFill>
              <a:latin typeface="Microsoft New Tai Lue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392B83-0AC6-A343-9007-FC3430F06E87}"/>
              </a:ext>
            </a:extLst>
          </p:cNvPr>
          <p:cNvSpPr txBox="1"/>
          <p:nvPr userDrawn="1"/>
        </p:nvSpPr>
        <p:spPr>
          <a:xfrm>
            <a:off x="4531540" y="2322414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4800" b="1" dirty="0">
              <a:solidFill>
                <a:prstClr val="white"/>
              </a:solidFill>
              <a:latin typeface="Microsoft New Tai Lue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B0ACD76-9286-81DA-B95A-33C567818D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963" y="620712"/>
            <a:ext cx="11012488" cy="864859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/>
              <a:t>Klik for at indsætte tekst...</a:t>
            </a:r>
            <a:endParaRPr lang="en-GB" dirty="0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79DDD350-47B3-3DAF-DDC1-39725F8B959E}"/>
              </a:ext>
            </a:extLst>
          </p:cNvPr>
          <p:cNvSpPr>
            <a:spLocks noGrp="1" noChangeAspect="1"/>
          </p:cNvSpPr>
          <p:nvPr>
            <p:ph type="body" sz="quarter" idx="38" hasCustomPrompt="1"/>
          </p:nvPr>
        </p:nvSpPr>
        <p:spPr>
          <a:xfrm>
            <a:off x="1478044" y="1850705"/>
            <a:ext cx="701479" cy="701479"/>
          </a:xfrm>
          <a:prstGeom prst="ellipse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wrap="none" lIns="936000" tIns="72000" rIns="0" bIns="0" anchor="ctr" anchorCtr="0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Indsæt tekst</a:t>
            </a:r>
            <a:endParaRPr lang="en-GB" dirty="0"/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D6F92D26-3C4A-BE86-A701-D767C111FE07}"/>
              </a:ext>
            </a:extLst>
          </p:cNvPr>
          <p:cNvSpPr>
            <a:spLocks noGrp="1" noChangeAspect="1"/>
          </p:cNvSpPr>
          <p:nvPr>
            <p:ph type="body" sz="quarter" idx="39" hasCustomPrompt="1"/>
          </p:nvPr>
        </p:nvSpPr>
        <p:spPr>
          <a:xfrm>
            <a:off x="5358802" y="2416707"/>
            <a:ext cx="701479" cy="701479"/>
          </a:xfrm>
          <a:prstGeom prst="ellipse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wrap="none" lIns="936000" tIns="72000" rIns="0" bIns="0" anchor="ctr" anchorCtr="0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Indsæt tekst</a:t>
            </a:r>
            <a:endParaRPr lang="en-GB" dirty="0"/>
          </a:p>
        </p:txBody>
      </p:sp>
      <p:sp>
        <p:nvSpPr>
          <p:cNvPr id="41" name="Text Placeholder 6">
            <a:extLst>
              <a:ext uri="{FF2B5EF4-FFF2-40B4-BE49-F238E27FC236}">
                <a16:creationId xmlns:a16="http://schemas.microsoft.com/office/drawing/2014/main" id="{376900F8-7802-5F50-6A9A-E75ED0B3EC0B}"/>
              </a:ext>
            </a:extLst>
          </p:cNvPr>
          <p:cNvSpPr>
            <a:spLocks noGrp="1" noChangeAspect="1"/>
          </p:cNvSpPr>
          <p:nvPr>
            <p:ph type="body" sz="quarter" idx="40" hasCustomPrompt="1"/>
          </p:nvPr>
        </p:nvSpPr>
        <p:spPr>
          <a:xfrm>
            <a:off x="2869616" y="3779962"/>
            <a:ext cx="701479" cy="701479"/>
          </a:xfrm>
          <a:prstGeom prst="ellipse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wrap="none" lIns="936000" tIns="72000" rIns="0" bIns="0" anchor="ctr" anchorCtr="0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Indsæt tekst</a:t>
            </a:r>
            <a:endParaRPr lang="en-GB" dirty="0"/>
          </a:p>
        </p:txBody>
      </p:sp>
      <p:sp>
        <p:nvSpPr>
          <p:cNvPr id="42" name="Text Placeholder 6">
            <a:extLst>
              <a:ext uri="{FF2B5EF4-FFF2-40B4-BE49-F238E27FC236}">
                <a16:creationId xmlns:a16="http://schemas.microsoft.com/office/drawing/2014/main" id="{246C4547-72A6-0EEC-A5AF-48DBCE377E13}"/>
              </a:ext>
            </a:extLst>
          </p:cNvPr>
          <p:cNvSpPr>
            <a:spLocks noGrp="1" noChangeAspect="1"/>
          </p:cNvSpPr>
          <p:nvPr>
            <p:ph type="body" sz="quarter" idx="41" hasCustomPrompt="1"/>
          </p:nvPr>
        </p:nvSpPr>
        <p:spPr>
          <a:xfrm>
            <a:off x="7101336" y="4168447"/>
            <a:ext cx="701479" cy="701479"/>
          </a:xfrm>
          <a:prstGeom prst="ellipse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wrap="none" lIns="936000" tIns="72000" rIns="0" bIns="0" anchor="ctr" anchorCtr="0"/>
          <a:lstStyle>
            <a:lvl1pPr marL="0" indent="0" algn="l"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Indsæt tekst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C0FCDE3-3080-15ED-F757-BF51628B67D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88964" y="5623418"/>
            <a:ext cx="11012486" cy="678958"/>
          </a:xfrm>
        </p:spPr>
        <p:txBody>
          <a:bodyPr anchor="b" anchorCtr="0"/>
          <a:lstStyle>
            <a:lvl1pPr marL="0" indent="0" algn="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sz="2800"/>
            </a:lvl1pPr>
            <a:lvl2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800"/>
            </a:lvl2pPr>
            <a:lvl3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800"/>
            </a:lvl3pPr>
            <a:lvl4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800"/>
            </a:lvl4pPr>
            <a:lvl5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800"/>
            </a:lvl5pPr>
            <a:lvl6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2800"/>
            </a:lvl6pPr>
            <a:lvl7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2800"/>
            </a:lvl7pPr>
            <a:lvl8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2800"/>
            </a:lvl8pPr>
            <a:lvl9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2800"/>
            </a:lvl9pPr>
          </a:lstStyle>
          <a:p>
            <a:pPr lvl="0"/>
            <a:r>
              <a:rPr lang="en-GB"/>
              <a:t>...klik for at indsætte tekst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965C0B-FFD6-8BEB-537E-1AEDA679D666}"/>
              </a:ext>
            </a:extLst>
          </p:cNvPr>
          <p:cNvSpPr txBox="1"/>
          <p:nvPr userDrawn="1"/>
        </p:nvSpPr>
        <p:spPr>
          <a:xfrm>
            <a:off x="588964" y="-375558"/>
            <a:ext cx="11012486" cy="30633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400" b="1">
                <a:solidFill>
                  <a:schemeClr val="bg1"/>
                </a:solidFill>
                <a:latin typeface="Microsoft New Tai Lue"/>
              </a:rPr>
              <a:t>Fremhæv ord </a:t>
            </a:r>
            <a:r>
              <a:rPr lang="en-GB" sz="1400" b="0">
                <a:solidFill>
                  <a:schemeClr val="bg1"/>
                </a:solidFill>
                <a:latin typeface="Microsoft New Tai Lue"/>
              </a:rPr>
              <a:t>i tekst ved at bruge </a:t>
            </a:r>
            <a:r>
              <a:rPr lang="en-GB" sz="1400" b="1">
                <a:solidFill>
                  <a:schemeClr val="bg1"/>
                </a:solidFill>
                <a:latin typeface="Microsoft New Tai Lue"/>
              </a:rPr>
              <a:t>fed skrift</a:t>
            </a:r>
            <a:endParaRPr lang="en-GB" sz="1400" b="0" dirty="0">
              <a:solidFill>
                <a:schemeClr val="bg1"/>
              </a:solidFill>
              <a:latin typeface="Microsoft New Tai Lue"/>
            </a:endParaRPr>
          </a:p>
        </p:txBody>
      </p:sp>
    </p:spTree>
    <p:extLst>
      <p:ext uri="{BB962C8B-B14F-4D97-AF65-F5344CB8AC3E}">
        <p14:creationId xmlns:p14="http://schemas.microsoft.com/office/powerpoint/2010/main" val="17207341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led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9757" y="842657"/>
            <a:ext cx="11012486" cy="1141268"/>
          </a:xfrm>
        </p:spPr>
        <p:txBody>
          <a:bodyPr/>
          <a:lstStyle>
            <a:lvl1pPr>
              <a:lnSpc>
                <a:spcPct val="90000"/>
              </a:lnSpc>
              <a:defRPr sz="6600" b="1" i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Indsæt overskrift</a:t>
            </a:r>
            <a:endParaRPr lang="en-GB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2B9D2-A192-42E6-9020-F3EAB57A6114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Pladsholder til billede 9">
            <a:extLst>
              <a:ext uri="{FF2B5EF4-FFF2-40B4-BE49-F238E27FC236}">
                <a16:creationId xmlns:a16="http://schemas.microsoft.com/office/drawing/2014/main" id="{EE1B35E0-A5B1-1748-D054-2575D7411CC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21402571">
            <a:off x="985914" y="2449156"/>
            <a:ext cx="4115489" cy="2817262"/>
          </a:xfrm>
          <a:solidFill>
            <a:schemeClr val="bg1">
              <a:lumMod val="65000"/>
            </a:schemeClr>
          </a:solidFill>
          <a:ln w="146050" cap="flat">
            <a:solidFill>
              <a:schemeClr val="bg1"/>
            </a:solidFill>
            <a:miter lim="800000"/>
          </a:ln>
        </p:spPr>
        <p:txBody>
          <a:bodyPr lIns="0" tIns="1080000" rIns="0" anchor="ctr" anchorCtr="1"/>
          <a:lstStyle>
            <a:lvl1pPr marL="0" indent="0" algn="ctr">
              <a:buNone/>
              <a:defRPr sz="24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Klik på ikonet, hvis du vil indsætte et billede </a:t>
            </a:r>
            <a:endParaRPr lang="en-GB" dirty="0"/>
          </a:p>
        </p:txBody>
      </p:sp>
      <p:sp>
        <p:nvSpPr>
          <p:cNvPr id="9" name="Pladsholder til billede 9">
            <a:extLst>
              <a:ext uri="{FF2B5EF4-FFF2-40B4-BE49-F238E27FC236}">
                <a16:creationId xmlns:a16="http://schemas.microsoft.com/office/drawing/2014/main" id="{E815A343-B052-E851-8FDF-17976A3957D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 rot="533356">
            <a:off x="5893725" y="2510306"/>
            <a:ext cx="5462634" cy="3596788"/>
          </a:xfrm>
          <a:solidFill>
            <a:schemeClr val="bg1">
              <a:lumMod val="65000"/>
            </a:schemeClr>
          </a:solidFill>
          <a:ln w="146050" cap="flat">
            <a:solidFill>
              <a:schemeClr val="bg1"/>
            </a:solidFill>
            <a:miter lim="800000"/>
          </a:ln>
        </p:spPr>
        <p:txBody>
          <a:bodyPr lIns="360000" tIns="1080000" rIns="360000" anchor="ctr" anchorCtr="1"/>
          <a:lstStyle>
            <a:lvl1pPr marL="0" indent="0" algn="ctr">
              <a:buNone/>
              <a:defRPr sz="24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Klik på ikonet, hvis du vil indsætte et billede 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5F33A7-1D81-AB36-A3BB-FC35AF2B3579}"/>
              </a:ext>
            </a:extLst>
          </p:cNvPr>
          <p:cNvSpPr txBox="1"/>
          <p:nvPr userDrawn="1"/>
        </p:nvSpPr>
        <p:spPr>
          <a:xfrm>
            <a:off x="0" y="-310243"/>
            <a:ext cx="6825343" cy="31024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4800" b="1" dirty="0">
              <a:solidFill>
                <a:prstClr val="white"/>
              </a:solidFill>
              <a:latin typeface="Microsoft New Tai Lue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3D2255-9E79-5D04-C4A9-288BF0CCD6B2}"/>
              </a:ext>
            </a:extLst>
          </p:cNvPr>
          <p:cNvSpPr txBox="1"/>
          <p:nvPr userDrawn="1"/>
        </p:nvSpPr>
        <p:spPr>
          <a:xfrm>
            <a:off x="588964" y="-375558"/>
            <a:ext cx="11012486" cy="30633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400" b="1">
                <a:solidFill>
                  <a:schemeClr val="tx1"/>
                </a:solidFill>
                <a:latin typeface="Microsoft New Tai Lue"/>
              </a:rPr>
              <a:t>Fremhæv ord </a:t>
            </a:r>
            <a:r>
              <a:rPr lang="en-GB" sz="1400" b="0">
                <a:solidFill>
                  <a:schemeClr val="tx1"/>
                </a:solidFill>
                <a:latin typeface="Microsoft New Tai Lue"/>
              </a:rPr>
              <a:t>i overskrift ved at bruge </a:t>
            </a:r>
            <a:r>
              <a:rPr lang="en-GB" sz="1400" b="1">
                <a:solidFill>
                  <a:schemeClr val="tx1"/>
                </a:solidFill>
                <a:latin typeface="Microsoft New Tai Lue"/>
              </a:rPr>
              <a:t>fed skrift</a:t>
            </a:r>
            <a:endParaRPr lang="en-GB" sz="1400" b="0" dirty="0">
              <a:solidFill>
                <a:schemeClr val="tx1"/>
              </a:solidFill>
              <a:latin typeface="Microsoft New Tai Lue"/>
            </a:endParaRPr>
          </a:p>
        </p:txBody>
      </p:sp>
    </p:spTree>
    <p:extLst>
      <p:ext uri="{BB962C8B-B14F-4D97-AF65-F5344CB8AC3E}">
        <p14:creationId xmlns:p14="http://schemas.microsoft.com/office/powerpoint/2010/main" val="42610652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le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49CB1-FD99-442F-B632-7502FA9A3C45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Pladsholder til billede 9">
            <a:extLst>
              <a:ext uri="{FF2B5EF4-FFF2-40B4-BE49-F238E27FC236}">
                <a16:creationId xmlns:a16="http://schemas.microsoft.com/office/drawing/2014/main" id="{EE1B35E0-A5B1-1748-D054-2575D7411CC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9757" y="2890520"/>
            <a:ext cx="3433685" cy="3403600"/>
          </a:xfrm>
          <a:solidFill>
            <a:schemeClr val="bg1">
              <a:lumMod val="65000"/>
            </a:schemeClr>
          </a:solidFill>
          <a:ln w="76200" cap="flat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1188000" rIns="0" anchor="ctr" anchorCtr="1"/>
          <a:lstStyle>
            <a:lvl1pPr marL="0" indent="0" algn="ctr">
              <a:buNone/>
              <a:defRPr sz="24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Klik på ikonet, hvis du vil indsætte et billede </a:t>
            </a:r>
            <a:endParaRPr lang="en-GB" dirty="0"/>
          </a:p>
        </p:txBody>
      </p:sp>
      <p:sp>
        <p:nvSpPr>
          <p:cNvPr id="9" name="Pladsholder til billede 9">
            <a:extLst>
              <a:ext uri="{FF2B5EF4-FFF2-40B4-BE49-F238E27FC236}">
                <a16:creationId xmlns:a16="http://schemas.microsoft.com/office/drawing/2014/main" id="{E815A343-B052-E851-8FDF-17976A3957D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852160" y="612233"/>
            <a:ext cx="5749290" cy="5681887"/>
          </a:xfrm>
          <a:solidFill>
            <a:schemeClr val="bg1">
              <a:lumMod val="75000"/>
            </a:schemeClr>
          </a:solidFill>
          <a:ln w="76200" cap="flat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40000" tIns="1080000" rIns="540000" anchor="ctr" anchorCtr="1"/>
          <a:lstStyle>
            <a:lvl1pPr marL="0" indent="0" algn="ctr">
              <a:buNone/>
              <a:defRPr sz="24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Klik på ikonet, hvis du vil indsætte et billede </a:t>
            </a:r>
            <a:endParaRPr lang="en-GB" dirty="0"/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43FCB96B-CD6D-B9F3-A688-74E5893485C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855041" y="1961476"/>
            <a:ext cx="2336801" cy="2294929"/>
          </a:xfrm>
          <a:solidFill>
            <a:schemeClr val="bg1">
              <a:lumMod val="85000"/>
            </a:schemeClr>
          </a:solidFill>
          <a:ln w="76200" cap="flat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1188000" rIns="0" anchor="ctr" anchorCtr="1"/>
          <a:lstStyle>
            <a:lvl1pPr marL="0" indent="0" algn="ctr">
              <a:buNone/>
              <a:defRPr sz="18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Klik på ikonet, hvis du vil indsætte et billede 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23C8CB-D006-2AF2-DF37-08254005FB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965" y="620713"/>
            <a:ext cx="4602877" cy="1008061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/>
              <a:t>Klik for at tilføje overskrift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714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 billede med tekst høj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 rot="20891566">
            <a:off x="1018941" y="1976793"/>
            <a:ext cx="3832754" cy="3749640"/>
          </a:xfrm>
          <a:solidFill>
            <a:schemeClr val="tx1">
              <a:lumMod val="65000"/>
            </a:schemeClr>
          </a:solidFill>
          <a:ln w="146050" cap="flat">
            <a:solidFill>
              <a:schemeClr val="tx1"/>
            </a:solidFill>
            <a:miter lim="800000"/>
          </a:ln>
        </p:spPr>
        <p:txBody>
          <a:bodyPr lIns="0" tIns="1224000" rIns="0" anchor="ctr" anchorCtr="1"/>
          <a:lstStyle>
            <a:lvl1pPr marL="0" indent="0" algn="ctr">
              <a:buNone/>
              <a:defRPr sz="2400" baseline="0">
                <a:solidFill>
                  <a:schemeClr val="tx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Klik på ikonet, hvis du vil indsætte et billede </a:t>
            </a:r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5" y="620712"/>
            <a:ext cx="11012486" cy="865187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Klik for at tilføje overskrift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5783580" y="2097067"/>
            <a:ext cx="5817869" cy="4205308"/>
          </a:xfrm>
        </p:spPr>
        <p:txBody>
          <a:bodyPr vert="horz" lIns="0" tIns="0" rIns="0" bIns="0" rtlCol="0">
            <a:noAutofit/>
          </a:bodyPr>
          <a:lstStyle>
            <a:lvl1pPr>
              <a:defRPr lang="da-DK" sz="3600" b="1" dirty="0" smtClean="0">
                <a:solidFill>
                  <a:schemeClr val="tx1"/>
                </a:solidFill>
              </a:defRPr>
            </a:lvl1pPr>
            <a:lvl2pPr>
              <a:defRPr lang="da-DK" sz="3200" b="1" dirty="0" smtClean="0">
                <a:solidFill>
                  <a:schemeClr val="tx1"/>
                </a:solidFill>
              </a:defRPr>
            </a:lvl2pPr>
            <a:lvl3pPr>
              <a:defRPr lang="da-DK" sz="2400" b="1" dirty="0" smtClean="0">
                <a:solidFill>
                  <a:schemeClr val="tx1"/>
                </a:solidFill>
              </a:defRPr>
            </a:lvl3pPr>
            <a:lvl4pPr>
              <a:defRPr lang="da-DK" b="1" dirty="0" smtClean="0">
                <a:solidFill>
                  <a:schemeClr val="tx1"/>
                </a:solidFill>
              </a:defRPr>
            </a:lvl4pPr>
            <a:lvl5pPr>
              <a:defRPr lang="da-DK" b="1" dirty="0">
                <a:solidFill>
                  <a:schemeClr val="tx1"/>
                </a:solidFill>
              </a:defRPr>
            </a:lvl5pPr>
            <a:lvl6pPr>
              <a:defRPr b="1">
                <a:solidFill>
                  <a:schemeClr val="tx1"/>
                </a:solidFill>
              </a:defRPr>
            </a:lvl6pPr>
            <a:lvl7pPr>
              <a:defRPr b="1">
                <a:solidFill>
                  <a:schemeClr val="tx1"/>
                </a:solidFill>
              </a:defRPr>
            </a:lvl7pPr>
            <a:lvl8pPr>
              <a:defRPr b="1">
                <a:solidFill>
                  <a:schemeClr val="tx1"/>
                </a:solidFill>
              </a:defRPr>
            </a:lvl8pPr>
            <a:lvl9pPr>
              <a:defRPr b="1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Klik for at indsætte tekst</a:t>
            </a:r>
          </a:p>
          <a:p>
            <a:pPr lvl="1"/>
            <a:r>
              <a:rPr lang="en-GB"/>
              <a:t>Andet niveau</a:t>
            </a:r>
          </a:p>
          <a:p>
            <a:pPr lvl="2"/>
            <a:r>
              <a:rPr lang="en-GB"/>
              <a:t>Tredje niveau</a:t>
            </a:r>
            <a:endParaRPr lang="en-GB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56D48-5B3F-4C59-A9D8-68D0A39D6CD2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0968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 billede med tekst vens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 rot="496878">
            <a:off x="6504534" y="1615672"/>
            <a:ext cx="4653097" cy="4640373"/>
          </a:xfrm>
          <a:solidFill>
            <a:schemeClr val="bg1">
              <a:lumMod val="65000"/>
            </a:schemeClr>
          </a:solidFill>
          <a:ln w="146050" cap="flat">
            <a:solidFill>
              <a:schemeClr val="bg1"/>
            </a:solidFill>
            <a:miter lim="800000"/>
          </a:ln>
        </p:spPr>
        <p:txBody>
          <a:bodyPr lIns="0" tIns="1188000" rIns="0" anchor="ctr" anchorCtr="1"/>
          <a:lstStyle>
            <a:lvl1pPr marL="0" indent="0" algn="ctr">
              <a:buNone/>
              <a:defRPr sz="2400" b="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Klik på ikonet, hvis du vil indsætte et billede </a:t>
            </a:r>
            <a:endParaRPr lang="en-GB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5CAA0-42C1-41A7-86CE-BA2D8D2C2EF0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44AE573B-1000-D841-B8B4-F927523899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965" y="620712"/>
            <a:ext cx="11012486" cy="86518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Klik for at tilføje overskrift</a:t>
            </a:r>
            <a:endParaRPr lang="en-GB" dirty="0"/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9B691B69-65AA-9748-80BF-996C89344B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88963" y="2097067"/>
            <a:ext cx="5818682" cy="4205308"/>
          </a:xfrm>
        </p:spPr>
        <p:txBody>
          <a:bodyPr vert="horz" lIns="0" tIns="0" rIns="0" bIns="0" rtlCol="0">
            <a:noAutofit/>
          </a:bodyPr>
          <a:lstStyle>
            <a:lvl1pPr>
              <a:defRPr lang="da-DK" sz="3600" b="1" dirty="0" smtClean="0">
                <a:solidFill>
                  <a:schemeClr val="bg1"/>
                </a:solidFill>
              </a:defRPr>
            </a:lvl1pPr>
            <a:lvl2pPr>
              <a:defRPr lang="da-DK" sz="3200" b="1" dirty="0" smtClean="0">
                <a:solidFill>
                  <a:schemeClr val="bg1"/>
                </a:solidFill>
              </a:defRPr>
            </a:lvl2pPr>
            <a:lvl3pPr>
              <a:defRPr lang="da-DK" sz="2400" b="1" dirty="0" smtClean="0">
                <a:solidFill>
                  <a:schemeClr val="bg1"/>
                </a:solidFill>
              </a:defRPr>
            </a:lvl3pPr>
            <a:lvl4pPr>
              <a:defRPr lang="da-DK" dirty="0" smtClean="0"/>
            </a:lvl4pPr>
            <a:lvl5pPr>
              <a:defRPr lang="da-DK" dirty="0"/>
            </a:lvl5pPr>
          </a:lstStyle>
          <a:p>
            <a:pPr lvl="0"/>
            <a:r>
              <a:rPr lang="en-GB"/>
              <a:t>Klik for at indsætte tekst</a:t>
            </a:r>
          </a:p>
          <a:p>
            <a:pPr lvl="1"/>
            <a:r>
              <a:rPr lang="en-GB"/>
              <a:t>Andet niveau</a:t>
            </a:r>
          </a:p>
          <a:p>
            <a:pPr lvl="2"/>
            <a:r>
              <a:rPr lang="en-GB"/>
              <a:t>Tredje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10657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billede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1" y="331200"/>
            <a:ext cx="12191999" cy="6526800"/>
          </a:xfrm>
          <a:solidFill>
            <a:schemeClr val="tx1">
              <a:lumMod val="75000"/>
            </a:schemeClr>
          </a:solidFill>
        </p:spPr>
        <p:txBody>
          <a:bodyPr lIns="0" tIns="1080000" rIns="0" anchor="ctr" anchorCtr="0"/>
          <a:lstStyle>
            <a:lvl1pPr marL="0" indent="0" algn="ctr">
              <a:buNone/>
              <a:defRPr sz="2400" b="0" i="0" baseline="0">
                <a:solidFill>
                  <a:schemeClr val="tx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Klik på ikonet, hvis du vil indsætte et billede </a:t>
            </a:r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5" y="756000"/>
            <a:ext cx="6822000" cy="1804492"/>
          </a:xfrm>
          <a:solidFill>
            <a:schemeClr val="accent1">
              <a:alpha val="99950"/>
            </a:schemeClr>
          </a:solidFill>
        </p:spPr>
        <p:txBody>
          <a:bodyPr wrap="square" lIns="252000" tIns="216000" rIns="252000" bIns="108000">
            <a:spAutoFit/>
          </a:bodyPr>
          <a:lstStyle>
            <a:lvl1pPr>
              <a:spcAft>
                <a:spcPts val="600"/>
              </a:spcAft>
              <a:defRPr sz="4800" b="1" spc="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Klik for at tilføje tekst...</a:t>
            </a:r>
            <a:endParaRPr lang="en-GB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073E-A784-466B-98E2-8BDE3F08A73A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8277BB-5254-1D84-EA0B-F5AF633F0933}"/>
              </a:ext>
            </a:extLst>
          </p:cNvPr>
          <p:cNvSpPr txBox="1"/>
          <p:nvPr userDrawn="1"/>
        </p:nvSpPr>
        <p:spPr>
          <a:xfrm>
            <a:off x="588964" y="-375558"/>
            <a:ext cx="11012486" cy="30633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400" b="1">
                <a:solidFill>
                  <a:schemeClr val="bg1"/>
                </a:solidFill>
                <a:latin typeface="Microsoft New Tai Lue"/>
              </a:rPr>
              <a:t>Fremhæv ord </a:t>
            </a:r>
            <a:r>
              <a:rPr lang="en-GB" sz="1400" b="0">
                <a:solidFill>
                  <a:schemeClr val="bg1"/>
                </a:solidFill>
                <a:latin typeface="Microsoft New Tai Lue"/>
              </a:rPr>
              <a:t>i overskrift ved at bruge </a:t>
            </a:r>
            <a:r>
              <a:rPr lang="en-GB" sz="1400" b="1">
                <a:solidFill>
                  <a:schemeClr val="bg1"/>
                </a:solidFill>
                <a:latin typeface="Microsoft New Tai Lue"/>
              </a:rPr>
              <a:t>fed skrift</a:t>
            </a:r>
            <a:endParaRPr lang="en-GB" sz="1400" b="0" dirty="0">
              <a:solidFill>
                <a:schemeClr val="bg1"/>
              </a:solidFill>
              <a:latin typeface="Microsoft New Tai Lue"/>
            </a:endParaRPr>
          </a:p>
        </p:txBody>
      </p:sp>
    </p:spTree>
    <p:extLst>
      <p:ext uri="{BB962C8B-B14F-4D97-AF65-F5344CB8AC3E}">
        <p14:creationId xmlns:p14="http://schemas.microsoft.com/office/powerpoint/2010/main" val="1317485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billed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1200"/>
            <a:ext cx="12191999" cy="6526800"/>
          </a:xfrm>
          <a:solidFill>
            <a:schemeClr val="tx1">
              <a:lumMod val="75000"/>
            </a:schemeClr>
          </a:solidFill>
        </p:spPr>
        <p:txBody>
          <a:bodyPr lIns="0" tIns="2628000" rIns="0" anchor="t" anchorCtr="0"/>
          <a:lstStyle>
            <a:lvl1pPr marL="0" indent="0" algn="ctr">
              <a:buNone/>
              <a:defRPr sz="2400" b="0" i="0" baseline="0">
                <a:solidFill>
                  <a:schemeClr val="tx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Klik på ikonet, hvis du vil indsætte et billede </a:t>
            </a:r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1" y="4962214"/>
            <a:ext cx="4173870" cy="1340161"/>
          </a:xfrm>
          <a:solidFill>
            <a:schemeClr val="accent4">
              <a:alpha val="99950"/>
            </a:schemeClr>
          </a:solidFill>
        </p:spPr>
        <p:txBody>
          <a:bodyPr wrap="square" lIns="252000" tIns="108000" rIns="252000" bIns="0" anchor="t" anchorCtr="0">
            <a:spAutoFit/>
          </a:bodyPr>
          <a:lstStyle>
            <a:lvl1pPr>
              <a:defRPr sz="4000" b="1" spc="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Klik for at tilføje tekst...</a:t>
            </a:r>
            <a:endParaRPr lang="en-GB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92E9-ED6E-4E2D-9447-0E7DB3FDA12F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EDB20F-CD30-3447-301A-903E5BC5BED1}"/>
              </a:ext>
            </a:extLst>
          </p:cNvPr>
          <p:cNvSpPr txBox="1"/>
          <p:nvPr userDrawn="1"/>
        </p:nvSpPr>
        <p:spPr>
          <a:xfrm>
            <a:off x="588964" y="-375558"/>
            <a:ext cx="11012486" cy="30633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400" b="1">
                <a:solidFill>
                  <a:schemeClr val="bg1"/>
                </a:solidFill>
                <a:latin typeface="Microsoft New Tai Lue"/>
              </a:rPr>
              <a:t>Fremhæv ord </a:t>
            </a:r>
            <a:r>
              <a:rPr lang="en-GB" sz="1400" b="0">
                <a:solidFill>
                  <a:schemeClr val="bg1"/>
                </a:solidFill>
                <a:latin typeface="Microsoft New Tai Lue"/>
              </a:rPr>
              <a:t>i overskrift ved at bruge </a:t>
            </a:r>
            <a:r>
              <a:rPr lang="en-GB" sz="1400" b="1">
                <a:solidFill>
                  <a:schemeClr val="bg1"/>
                </a:solidFill>
                <a:latin typeface="Microsoft New Tai Lue"/>
              </a:rPr>
              <a:t>fed skrift</a:t>
            </a:r>
            <a:endParaRPr lang="en-GB" sz="1400" b="0" dirty="0">
              <a:solidFill>
                <a:schemeClr val="bg1"/>
              </a:solidFill>
              <a:latin typeface="Microsoft New Tai Lue"/>
            </a:endParaRPr>
          </a:p>
        </p:txBody>
      </p:sp>
    </p:spTree>
    <p:extLst>
      <p:ext uri="{BB962C8B-B14F-4D97-AF65-F5344CB8AC3E}">
        <p14:creationId xmlns:p14="http://schemas.microsoft.com/office/powerpoint/2010/main" val="32004454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billede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1200"/>
            <a:ext cx="12191999" cy="6526800"/>
          </a:xfrm>
          <a:solidFill>
            <a:schemeClr val="tx1">
              <a:lumMod val="75000"/>
            </a:schemeClr>
          </a:solidFill>
        </p:spPr>
        <p:txBody>
          <a:bodyPr lIns="0" tIns="2628000" rIns="0" anchor="t" anchorCtr="0"/>
          <a:lstStyle>
            <a:lvl1pPr marL="0" indent="0" algn="ctr">
              <a:buNone/>
              <a:defRPr sz="2400" b="0" i="0" baseline="0">
                <a:solidFill>
                  <a:schemeClr val="tx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Klik på ikonet, hvis du vil indsætte et billede </a:t>
            </a:r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779450" y="4497883"/>
            <a:ext cx="6822000" cy="1804492"/>
          </a:xfrm>
          <a:solidFill>
            <a:schemeClr val="bg1">
              <a:alpha val="99950"/>
            </a:schemeClr>
          </a:solidFill>
        </p:spPr>
        <p:txBody>
          <a:bodyPr wrap="square" lIns="252000" tIns="216000" rIns="252000" bIns="108000">
            <a:spAutoFit/>
          </a:bodyPr>
          <a:lstStyle>
            <a:lvl1pPr>
              <a:defRPr sz="4800" b="1" spc="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Klik for at tilføje tekst...</a:t>
            </a:r>
            <a:endParaRPr lang="en-GB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D7C1D-A477-4C13-845F-4C5AC4DEDF20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15C28F-4EA0-040C-C6B4-A14FC010CCCE}"/>
              </a:ext>
            </a:extLst>
          </p:cNvPr>
          <p:cNvSpPr txBox="1"/>
          <p:nvPr userDrawn="1"/>
        </p:nvSpPr>
        <p:spPr>
          <a:xfrm>
            <a:off x="588964" y="-375558"/>
            <a:ext cx="11012486" cy="30633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400" b="1">
                <a:solidFill>
                  <a:schemeClr val="bg1"/>
                </a:solidFill>
                <a:latin typeface="Microsoft New Tai Lue"/>
              </a:rPr>
              <a:t>Fremhæv ord </a:t>
            </a:r>
            <a:r>
              <a:rPr lang="en-GB" sz="1400" b="0">
                <a:solidFill>
                  <a:schemeClr val="bg1"/>
                </a:solidFill>
                <a:latin typeface="Microsoft New Tai Lue"/>
              </a:rPr>
              <a:t>i overskrift ved at bruge </a:t>
            </a:r>
            <a:r>
              <a:rPr lang="en-GB" sz="1400" b="1">
                <a:solidFill>
                  <a:schemeClr val="bg1"/>
                </a:solidFill>
                <a:latin typeface="Microsoft New Tai Lue"/>
              </a:rPr>
              <a:t>fed skrift</a:t>
            </a:r>
            <a:endParaRPr lang="en-GB" sz="1400" b="0" dirty="0">
              <a:solidFill>
                <a:schemeClr val="bg1"/>
              </a:solidFill>
              <a:latin typeface="Microsoft New Tai Lue"/>
            </a:endParaRPr>
          </a:p>
        </p:txBody>
      </p:sp>
    </p:spTree>
    <p:extLst>
      <p:ext uri="{BB962C8B-B14F-4D97-AF65-F5344CB8AC3E}">
        <p14:creationId xmlns:p14="http://schemas.microsoft.com/office/powerpoint/2010/main" val="20211859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billede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1200"/>
            <a:ext cx="12191999" cy="6526800"/>
          </a:xfrm>
          <a:solidFill>
            <a:schemeClr val="tx1">
              <a:lumMod val="75000"/>
            </a:schemeClr>
          </a:solidFill>
        </p:spPr>
        <p:txBody>
          <a:bodyPr lIns="0" tIns="1080000" rIns="0" anchor="ctr" anchorCtr="0"/>
          <a:lstStyle>
            <a:lvl1pPr marL="0" indent="0" algn="ctr">
              <a:buNone/>
              <a:defRPr sz="2400" b="0" i="0" baseline="0">
                <a:solidFill>
                  <a:schemeClr val="tx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Klik på ikonet, hvis du vil indsætte et billede </a:t>
            </a:r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3" y="1017402"/>
            <a:ext cx="11012487" cy="917513"/>
          </a:xfrm>
          <a:solidFill>
            <a:schemeClr val="accent2">
              <a:alpha val="99950"/>
            </a:schemeClr>
          </a:solidFill>
        </p:spPr>
        <p:txBody>
          <a:bodyPr wrap="square" lIns="180000" tIns="180000" rIns="180000" bIns="180000">
            <a:spAutoFit/>
          </a:bodyPr>
          <a:lstStyle>
            <a:lvl1pPr>
              <a:defRPr sz="3600" b="1" spc="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Klik for at tilføje tekst...</a:t>
            </a:r>
            <a:endParaRPr lang="en-GB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22DB-13B5-430F-8C6F-F11F20BF0D18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B58AF7-9740-8AD8-0C21-42A01D828328}"/>
              </a:ext>
            </a:extLst>
          </p:cNvPr>
          <p:cNvSpPr txBox="1"/>
          <p:nvPr userDrawn="1"/>
        </p:nvSpPr>
        <p:spPr>
          <a:xfrm>
            <a:off x="588964" y="-375558"/>
            <a:ext cx="11012486" cy="30633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400" b="1">
                <a:solidFill>
                  <a:schemeClr val="bg1"/>
                </a:solidFill>
                <a:latin typeface="Microsoft New Tai Lue"/>
              </a:rPr>
              <a:t>Fremhæv ord </a:t>
            </a:r>
            <a:r>
              <a:rPr lang="en-GB" sz="1400" b="0">
                <a:solidFill>
                  <a:schemeClr val="bg1"/>
                </a:solidFill>
                <a:latin typeface="Microsoft New Tai Lue"/>
              </a:rPr>
              <a:t>i overskrift ved at bruge </a:t>
            </a:r>
            <a:r>
              <a:rPr lang="en-GB" sz="1400" b="1">
                <a:solidFill>
                  <a:schemeClr val="bg1"/>
                </a:solidFill>
                <a:latin typeface="Microsoft New Tai Lue"/>
              </a:rPr>
              <a:t>fed skrift</a:t>
            </a:r>
            <a:endParaRPr lang="en-GB" sz="1400" b="0" dirty="0">
              <a:solidFill>
                <a:schemeClr val="bg1"/>
              </a:solidFill>
              <a:latin typeface="Microsoft New Tai Lue"/>
            </a:endParaRPr>
          </a:p>
        </p:txBody>
      </p:sp>
    </p:spTree>
    <p:extLst>
      <p:ext uri="{BB962C8B-B14F-4D97-AF65-F5344CB8AC3E}">
        <p14:creationId xmlns:p14="http://schemas.microsoft.com/office/powerpoint/2010/main" val="17171692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billede 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1200"/>
            <a:ext cx="12191999" cy="6526800"/>
          </a:xfrm>
          <a:solidFill>
            <a:schemeClr val="tx1">
              <a:lumMod val="75000"/>
            </a:schemeClr>
          </a:solidFill>
        </p:spPr>
        <p:txBody>
          <a:bodyPr lIns="0" tIns="2628000" rIns="0" anchor="t" anchorCtr="0"/>
          <a:lstStyle>
            <a:lvl1pPr marL="0" indent="0" algn="ctr">
              <a:buNone/>
              <a:defRPr sz="2400" b="0" i="0" baseline="0">
                <a:solidFill>
                  <a:schemeClr val="tx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/>
              <a:t>Klik på ikonet, hvis du vil indsætte et billede </a:t>
            </a:r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3" y="4161995"/>
            <a:ext cx="11012487" cy="2140380"/>
          </a:xfrm>
          <a:solidFill>
            <a:schemeClr val="bg1">
              <a:alpha val="46000"/>
            </a:schemeClr>
          </a:solidFill>
        </p:spPr>
        <p:txBody>
          <a:bodyPr wrap="square" lIns="252000" tIns="108000" rIns="252000" bIns="0">
            <a:spAutoFit/>
          </a:bodyPr>
          <a:lstStyle>
            <a:lvl1pPr algn="ctr">
              <a:defRPr sz="66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Klik for at tilføje tekst...</a:t>
            </a:r>
            <a:endParaRPr lang="en-GB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DEF25-ACCC-4F90-BF7A-77B4DDE7678A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1727BB-AC18-C435-CD32-52483CA4B110}"/>
              </a:ext>
            </a:extLst>
          </p:cNvPr>
          <p:cNvSpPr txBox="1"/>
          <p:nvPr userDrawn="1"/>
        </p:nvSpPr>
        <p:spPr>
          <a:xfrm>
            <a:off x="588964" y="-375558"/>
            <a:ext cx="11012486" cy="30633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400" b="1">
                <a:solidFill>
                  <a:schemeClr val="bg1"/>
                </a:solidFill>
                <a:latin typeface="Microsoft New Tai Lue"/>
              </a:rPr>
              <a:t>Fremhæv ord </a:t>
            </a:r>
            <a:r>
              <a:rPr lang="en-GB" sz="1400" b="0">
                <a:solidFill>
                  <a:schemeClr val="bg1"/>
                </a:solidFill>
                <a:latin typeface="Microsoft New Tai Lue"/>
              </a:rPr>
              <a:t>i overskrift ved at bruge </a:t>
            </a:r>
            <a:r>
              <a:rPr lang="en-GB" sz="1400" b="1">
                <a:solidFill>
                  <a:schemeClr val="bg1"/>
                </a:solidFill>
                <a:latin typeface="Microsoft New Tai Lue"/>
              </a:rPr>
              <a:t>fed skrift</a:t>
            </a:r>
            <a:endParaRPr lang="en-GB" sz="1400" b="0" dirty="0">
              <a:solidFill>
                <a:schemeClr val="bg1"/>
              </a:solidFill>
              <a:latin typeface="Microsoft New Tai Lue"/>
            </a:endParaRPr>
          </a:p>
        </p:txBody>
      </p:sp>
    </p:spTree>
    <p:extLst>
      <p:ext uri="{BB962C8B-B14F-4D97-AF65-F5344CB8AC3E}">
        <p14:creationId xmlns:p14="http://schemas.microsoft.com/office/powerpoint/2010/main" val="5732797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ørgsmål &amp; kommentar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B2A5-1DCC-48EA-93B7-A2D65B200BE6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7" name="?">
            <a:extLst>
              <a:ext uri="{FF2B5EF4-FFF2-40B4-BE49-F238E27FC236}">
                <a16:creationId xmlns:a16="http://schemas.microsoft.com/office/drawing/2014/main" id="{C9382B17-B390-C8C0-F5F8-7665434C718C}"/>
              </a:ext>
            </a:extLst>
          </p:cNvPr>
          <p:cNvSpPr/>
          <p:nvPr userDrawn="1"/>
        </p:nvSpPr>
        <p:spPr>
          <a:xfrm>
            <a:off x="3642413" y="900524"/>
            <a:ext cx="4787900" cy="5558804"/>
          </a:xfrm>
          <a:prstGeom prst="rect">
            <a:avLst/>
          </a:prstGeom>
        </p:spPr>
        <p:txBody>
          <a:bodyPr wrap="square" rtlCol="0" anchor="t" anchorCtr="0">
            <a:noAutofit/>
          </a:bodyPr>
          <a:lstStyle/>
          <a:p>
            <a:pPr algn="ctr">
              <a:lnSpc>
                <a:spcPct val="83000"/>
              </a:lnSpc>
            </a:pPr>
            <a:r>
              <a:rPr lang="en-GB" sz="59500" b="1">
                <a:solidFill>
                  <a:schemeClr val="tx1">
                    <a:alpha val="14559"/>
                  </a:schemeClr>
                </a:solidFill>
              </a:rPr>
              <a:t>?</a:t>
            </a:r>
            <a:endParaRPr lang="en-GB" sz="59500" b="1" dirty="0">
              <a:solidFill>
                <a:schemeClr val="tx1">
                  <a:alpha val="14559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E0714F6-6F11-9826-9767-37567B1EC5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9732" y="1628776"/>
            <a:ext cx="9461718" cy="3999626"/>
          </a:xfrm>
        </p:spPr>
        <p:txBody>
          <a:bodyPr anchor="ctr" anchorCtr="0"/>
          <a:lstStyle>
            <a:lvl1pPr>
              <a:lnSpc>
                <a:spcPct val="83000"/>
              </a:lnSpc>
              <a:defRPr sz="9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Klik for at tilføje tekst...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861DB2-11FB-99E1-B80B-1463133B9A24}"/>
              </a:ext>
            </a:extLst>
          </p:cNvPr>
          <p:cNvSpPr txBox="1"/>
          <p:nvPr userDrawn="1"/>
        </p:nvSpPr>
        <p:spPr>
          <a:xfrm>
            <a:off x="588964" y="-375558"/>
            <a:ext cx="11012486" cy="30633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400" b="1">
                <a:solidFill>
                  <a:schemeClr val="tx1"/>
                </a:solidFill>
                <a:latin typeface="Microsoft New Tai Lue"/>
              </a:rPr>
              <a:t>Fremhæv ord </a:t>
            </a:r>
            <a:r>
              <a:rPr lang="en-GB" sz="1400" b="0">
                <a:solidFill>
                  <a:schemeClr val="tx1"/>
                </a:solidFill>
                <a:latin typeface="Microsoft New Tai Lue"/>
              </a:rPr>
              <a:t>i overskrift ved at bruge </a:t>
            </a:r>
            <a:r>
              <a:rPr lang="en-GB" sz="1400" b="1">
                <a:solidFill>
                  <a:schemeClr val="tx1"/>
                </a:solidFill>
                <a:latin typeface="Microsoft New Tai Lue"/>
              </a:rPr>
              <a:t>fed skrift</a:t>
            </a:r>
            <a:endParaRPr lang="en-GB" sz="1400" b="0" dirty="0">
              <a:solidFill>
                <a:schemeClr val="tx1"/>
              </a:solidFill>
              <a:latin typeface="Microsoft New Tai Lue"/>
            </a:endParaRPr>
          </a:p>
        </p:txBody>
      </p:sp>
    </p:spTree>
    <p:extLst>
      <p:ext uri="{BB962C8B-B14F-4D97-AF65-F5344CB8AC3E}">
        <p14:creationId xmlns:p14="http://schemas.microsoft.com/office/powerpoint/2010/main" val="30272847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>
            <a:spLocks/>
          </p:cNvSpPr>
          <p:nvPr userDrawn="1"/>
        </p:nvSpPr>
        <p:spPr>
          <a:xfrm>
            <a:off x="588964" y="613649"/>
            <a:ext cx="11012486" cy="8799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100000"/>
              </a:lnSpc>
              <a:spcBef>
                <a:spcPct val="0"/>
              </a:spcBef>
              <a:buNone/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GB" sz="3000">
                <a:solidFill>
                  <a:schemeClr val="tx1"/>
                </a:solidFill>
              </a:rPr>
              <a:t>Brugerguide</a:t>
            </a:r>
            <a:r>
              <a:rPr lang="en-GB" baseline="0">
                <a:solidFill>
                  <a:schemeClr val="tx1"/>
                </a:solidFill>
              </a:rPr>
              <a:t> </a:t>
            </a:r>
            <a:r>
              <a:rPr lang="en-GB" sz="1800" baseline="0">
                <a:solidFill>
                  <a:schemeClr val="tx1"/>
                </a:solidFill>
              </a:rPr>
              <a:t>– </a:t>
            </a:r>
            <a:r>
              <a:rPr lang="en-GB" sz="1800">
                <a:solidFill>
                  <a:schemeClr val="tx1"/>
                </a:solidFill>
              </a:rPr>
              <a:t>Slet, før du færdiggør din</a:t>
            </a:r>
            <a:r>
              <a:rPr lang="en-GB" sz="1800" baseline="0">
                <a:solidFill>
                  <a:schemeClr val="tx1"/>
                </a:solidFill>
              </a:rPr>
              <a:t> </a:t>
            </a:r>
            <a:r>
              <a:rPr lang="en-GB" sz="1800">
                <a:solidFill>
                  <a:schemeClr val="tx1"/>
                </a:solidFill>
              </a:rPr>
              <a:t>præsentation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48" name="Text Box 48"/>
          <p:cNvSpPr txBox="1">
            <a:spLocks noChangeArrowheads="1"/>
          </p:cNvSpPr>
          <p:nvPr userDrawn="1"/>
        </p:nvSpPr>
        <p:spPr bwMode="auto">
          <a:xfrm>
            <a:off x="587376" y="1640495"/>
            <a:ext cx="1750290" cy="3842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KU-skabeloner til PowerPoint</a:t>
            </a:r>
            <a:b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Når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du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åbner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PowerPoint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på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din KU-pc,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åbner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skabelon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16:9-format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med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dansk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KU-logo.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Når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du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klikker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på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KU-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fanen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værktøjslinjen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kan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du via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knappen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”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Vælg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Skabelon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vælge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mellem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skabeloner</a:t>
            </a:r>
            <a:endParaRPr lang="en-GB" sz="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8900" lvl="0" indent="-88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/>
            </a:pP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på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henholdsvis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dansk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engelsk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88900" lvl="0" indent="-88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/>
            </a:pP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”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fuld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eller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”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lille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” version (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den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fulde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version ser du et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eksempel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på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hver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diastype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venstrespalten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88900" lvl="0" indent="-88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/>
            </a:pP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samt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demopræsentation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med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indsat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tekst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på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engelsk</a:t>
            </a:r>
            <a:endParaRPr lang="en-GB" sz="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Hvis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du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bruger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”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fuld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” version,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skal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du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slette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dias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du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ikke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vil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bruge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Mac-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brugere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m.fl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kan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hente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PowerPoint-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skabelonerne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på</a:t>
            </a:r>
            <a:r>
              <a:rPr lang="en-GB" sz="800" baseline="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>
                <a:solidFill>
                  <a:schemeClr val="accent4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www.designguide.ku.dk/skabeloner/powerpoint/</a:t>
            </a:r>
            <a:br>
              <a:rPr lang="en-GB" sz="800" dirty="0">
                <a:solidFill>
                  <a:schemeClr val="accent4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</a:br>
            <a:r>
              <a:rPr lang="en-GB" sz="800" dirty="0" err="1">
                <a:solidFill>
                  <a:schemeClr val="accent4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praesentationer</a:t>
            </a:r>
            <a:r>
              <a:rPr lang="en-GB" sz="800" dirty="0">
                <a:solidFill>
                  <a:schemeClr val="accent4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/</a:t>
            </a:r>
            <a:endParaRPr lang="en-GB" sz="800" dirty="0">
              <a:solidFill>
                <a:schemeClr val="accent4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Text Box 48"/>
          <p:cNvSpPr txBox="1">
            <a:spLocks noChangeArrowheads="1"/>
          </p:cNvSpPr>
          <p:nvPr userDrawn="1"/>
        </p:nvSpPr>
        <p:spPr bwMode="auto">
          <a:xfrm>
            <a:off x="2576655" y="4237555"/>
            <a:ext cx="1755548" cy="176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Indsæt  din enheds navn (fx institut), sidenummer og dato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Vælg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b="1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Indsæt</a:t>
            </a: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topmenuen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Vælg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b="1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Sidehoved</a:t>
            </a: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b="1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b="1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Sidefod</a:t>
            </a:r>
            <a:endParaRPr lang="en-GB" sz="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Udfyld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felterne</a:t>
            </a:r>
            <a:endParaRPr lang="en-GB" sz="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Vælg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b="1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Anvend</a:t>
            </a: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b="1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på</a:t>
            </a: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alle 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eller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b="1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Anvend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hvis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det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kun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skal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være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på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enkelt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dias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/slide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Oplysningerne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placeres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højre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side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af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den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grå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topbjælke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0" name="Text Box 48"/>
          <p:cNvSpPr txBox="1">
            <a:spLocks noChangeArrowheads="1"/>
          </p:cNvSpPr>
          <p:nvPr userDrawn="1"/>
        </p:nvSpPr>
        <p:spPr bwMode="auto">
          <a:xfrm>
            <a:off x="587375" y="5678667"/>
            <a:ext cx="189959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Lav nyt dias/slide (hhv. 2010- + 2013- og 2016-version) </a:t>
            </a:r>
            <a:b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8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</a:t>
            </a: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Startside/Hjem</a:t>
            </a:r>
          </a:p>
        </p:txBody>
      </p:sp>
      <p:pic>
        <p:nvPicPr>
          <p:cNvPr id="51" name="Billede 40"/>
          <p:cNvPicPr>
            <a:picLocks noChangeAspect="1"/>
          </p:cNvPicPr>
          <p:nvPr userDrawn="1"/>
        </p:nvPicPr>
        <p:blipFill rotWithShape="1">
          <a:blip r:embed="rId3"/>
          <a:srcRect l="36944" r="2272" b="69429"/>
          <a:stretch/>
        </p:blipFill>
        <p:spPr>
          <a:xfrm>
            <a:off x="4157637" y="2940574"/>
            <a:ext cx="395416" cy="126627"/>
          </a:xfrm>
          <a:prstGeom prst="rect">
            <a:avLst/>
          </a:prstGeom>
        </p:spPr>
      </p:pic>
      <p:sp>
        <p:nvSpPr>
          <p:cNvPr id="52" name="Text Box 48"/>
          <p:cNvSpPr txBox="1">
            <a:spLocks noChangeArrowheads="1"/>
          </p:cNvSpPr>
          <p:nvPr userDrawn="1"/>
        </p:nvSpPr>
        <p:spPr bwMode="auto">
          <a:xfrm>
            <a:off x="2587038" y="2582327"/>
            <a:ext cx="1624241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Diastype</a:t>
            </a:r>
            <a:b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8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</a:t>
            </a: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Startside/Hjem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en-GB" altLang="da-DK" sz="8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GB" altLang="da-DK" sz="8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en-GB" altLang="da-DK" sz="8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Layout</a:t>
            </a:r>
            <a:r>
              <a:rPr lang="en-GB" altLang="da-DK" sz="8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ændre dit nuværende dias/slide til et alternativt layout</a:t>
            </a:r>
          </a:p>
        </p:txBody>
      </p:sp>
      <p:sp>
        <p:nvSpPr>
          <p:cNvPr id="53" name="Text Box 48"/>
          <p:cNvSpPr txBox="1">
            <a:spLocks noChangeArrowheads="1"/>
          </p:cNvSpPr>
          <p:nvPr userDrawn="1"/>
        </p:nvSpPr>
        <p:spPr bwMode="auto">
          <a:xfrm>
            <a:off x="2576655" y="3571524"/>
            <a:ext cx="16346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Skrift</a:t>
            </a:r>
            <a:b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8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KU Anvender skriften Microsoft New Tai Lue i PowerPoint.</a:t>
            </a:r>
            <a:endParaRPr lang="en-GB" altLang="da-DK" sz="8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4" name="Text Box 48"/>
          <p:cNvSpPr txBox="1">
            <a:spLocks noChangeArrowheads="1"/>
          </p:cNvSpPr>
          <p:nvPr userDrawn="1"/>
        </p:nvSpPr>
        <p:spPr bwMode="auto">
          <a:xfrm>
            <a:off x="4739114" y="1627125"/>
            <a:ext cx="1634624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Gitter- og hjælpelinjer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For at se gitter- og hjælpelinjer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Klik på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Vis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Vælg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Gitterlinjer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og/eller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For at etablere flere gitter- og hjælpelinjer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Før musen over en eksisterende hjælpelinje og klik på linjen (koordinater på linjen vises)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Hold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CTRL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nede, mens du flytter placeringen af den eksisterende linje (tilføjer en ny)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Tip: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Tryk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Alt + F9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for hurtig visning af hjælpelinjer</a:t>
            </a:r>
          </a:p>
        </p:txBody>
      </p:sp>
      <p:sp>
        <p:nvSpPr>
          <p:cNvPr id="55" name="Text Box 48"/>
          <p:cNvSpPr txBox="1">
            <a:spLocks noChangeArrowheads="1"/>
          </p:cNvSpPr>
          <p:nvPr userDrawn="1"/>
        </p:nvSpPr>
        <p:spPr bwMode="auto">
          <a:xfrm>
            <a:off x="4728822" y="4141417"/>
            <a:ext cx="1634624" cy="192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Indsæt billede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På layouts med billedholder: Klik på ikon og vælg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Indsæt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Teksten ”Klik her, hvis du vil udskifte billedet” bliver ikke vist i din præsentation.  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Du kan hente KU-billeder, som er tilpasset og minimeret til 16:9-format via dette link:</a:t>
            </a:r>
            <a:b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4"/>
              </a:rPr>
              <a:t>https://image.ku.dk/shared/hWmEPPfgximErBNWW58CxRIZfLkOMC9n</a:t>
            </a:r>
            <a:endParaRPr lang="en-GB" sz="800" b="0" noProof="1">
              <a:solidFill>
                <a:schemeClr val="accent4"/>
              </a:solidFill>
              <a:latin typeface="+mj-lt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Vælg slideshow-visning for at gøre linket aktivt.</a:t>
            </a:r>
          </a:p>
        </p:txBody>
      </p:sp>
      <p:sp>
        <p:nvSpPr>
          <p:cNvPr id="56" name="Text Box 48"/>
          <p:cNvSpPr txBox="1">
            <a:spLocks noChangeArrowheads="1"/>
          </p:cNvSpPr>
          <p:nvPr userDrawn="1"/>
        </p:nvSpPr>
        <p:spPr bwMode="auto">
          <a:xfrm>
            <a:off x="6691561" y="1640495"/>
            <a:ext cx="163462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Billedstørrelser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 optimale billedstørrelser er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16:9-format: 1.500 x 818 pixels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Gem billederne i 72 dpi og i ”jpg-medium-kvalitet”</a:t>
            </a:r>
          </a:p>
        </p:txBody>
      </p:sp>
      <p:sp>
        <p:nvSpPr>
          <p:cNvPr id="57" name="Text Box 48"/>
          <p:cNvSpPr txBox="1">
            <a:spLocks noChangeArrowheads="1"/>
          </p:cNvSpPr>
          <p:nvPr userDrawn="1"/>
        </p:nvSpPr>
        <p:spPr bwMode="auto">
          <a:xfrm>
            <a:off x="6691561" y="2720006"/>
            <a:ext cx="1634624" cy="192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Beskær billede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 Klik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Beskær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for at ændre billedets fokus/størrelse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Ønsker du at skalere billedet, så hold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SHIFT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-knappen nede, mens du trækker i billedets hjørner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3.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Højreklik på billedet og vælg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Placer bagerst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Tip: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Hvis du sletter billedet og indsætter et nyt, kan billedet lægge sig foran tekst og grafik. Hvis dette sker, skal du vælge billedet, højreklikke og vælge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Placer bagerst</a:t>
            </a:r>
          </a:p>
        </p:txBody>
      </p:sp>
      <p:sp>
        <p:nvSpPr>
          <p:cNvPr id="58" name="Text Box 48"/>
          <p:cNvSpPr txBox="1">
            <a:spLocks noChangeArrowheads="1"/>
          </p:cNvSpPr>
          <p:nvPr userDrawn="1"/>
        </p:nvSpPr>
        <p:spPr bwMode="auto">
          <a:xfrm>
            <a:off x="6691561" y="4765322"/>
            <a:ext cx="1634624" cy="88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Skabelonens farver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Du kan vælge mellem en række farver til baggrunde og grafer.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Højreklik på den flade, du vil skifte farve på, og derefter malerbøtte-ikonet (Fyldfarve til figur)</a:t>
            </a:r>
          </a:p>
        </p:txBody>
      </p:sp>
      <p:sp>
        <p:nvSpPr>
          <p:cNvPr id="59" name="Text Box 48"/>
          <p:cNvSpPr txBox="1">
            <a:spLocks noChangeArrowheads="1"/>
          </p:cNvSpPr>
          <p:nvPr userDrawn="1"/>
        </p:nvSpPr>
        <p:spPr bwMode="auto">
          <a:xfrm>
            <a:off x="6691561" y="5815137"/>
            <a:ext cx="16346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Mere information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Se</a:t>
            </a:r>
            <a:r>
              <a:rPr lang="en-GB" sz="800" b="0" baseline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designguiden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på</a:t>
            </a:r>
            <a:br>
              <a:rPr lang="en-GB" sz="800" b="0" baseline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2"/>
              </a:rPr>
              <a:t>www.designguide.ku.dk/skabeloner/powerpoint/</a:t>
            </a:r>
            <a:br>
              <a:rPr lang="en-GB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2"/>
              </a:rPr>
            </a:br>
            <a:r>
              <a:rPr lang="en-GB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2"/>
              </a:rPr>
              <a:t>praesentationer/</a:t>
            </a:r>
            <a:endParaRPr lang="en-GB" sz="800" b="0" noProof="1">
              <a:solidFill>
                <a:schemeClr val="accent4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0" name="Billede 2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268044" y="4201412"/>
            <a:ext cx="257327" cy="275280"/>
          </a:xfrm>
          <a:prstGeom prst="rect">
            <a:avLst/>
          </a:prstGeom>
        </p:spPr>
      </p:pic>
      <p:pic>
        <p:nvPicPr>
          <p:cNvPr id="61" name="Billede 3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223538" y="2795378"/>
            <a:ext cx="288708" cy="275280"/>
          </a:xfrm>
          <a:prstGeom prst="rect">
            <a:avLst/>
          </a:prstGeom>
        </p:spPr>
      </p:pic>
      <p:pic>
        <p:nvPicPr>
          <p:cNvPr id="62" name="Billede 3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241826" y="3187789"/>
            <a:ext cx="223122" cy="228843"/>
          </a:xfrm>
          <a:prstGeom prst="rect">
            <a:avLst/>
          </a:prstGeom>
        </p:spPr>
      </p:pic>
      <p:sp>
        <p:nvSpPr>
          <p:cNvPr id="63" name="Text Box 48"/>
          <p:cNvSpPr txBox="1">
            <a:spLocks noChangeArrowheads="1"/>
          </p:cNvSpPr>
          <p:nvPr userDrawn="1"/>
        </p:nvSpPr>
        <p:spPr bwMode="auto">
          <a:xfrm>
            <a:off x="2564067" y="1666128"/>
            <a:ext cx="176813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en-GB" altLang="da-DK" sz="8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GB" altLang="da-DK" sz="8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Under knappen </a:t>
            </a:r>
            <a:r>
              <a:rPr lang="en-GB" altLang="da-DK" sz="8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Nyt dias/Nyt slide</a:t>
            </a:r>
            <a:r>
              <a:rPr lang="en-GB" altLang="da-DK" sz="8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. Klik på øverste del af knappen for at oprette i et dias/slide magen til det markerede. Klik på nederste del for at se et udvalg af mulige layoutvalg</a:t>
            </a:r>
            <a:endParaRPr lang="en-GB" altLang="da-DK" sz="8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4" name="Billede 39"/>
          <p:cNvPicPr>
            <a:picLocks noChangeAspect="1"/>
          </p:cNvPicPr>
          <p:nvPr userDrawn="1"/>
        </p:nvPicPr>
        <p:blipFill rotWithShape="1">
          <a:blip r:embed="rId3"/>
          <a:srcRect l="2931" r="60888"/>
          <a:stretch/>
        </p:blipFill>
        <p:spPr>
          <a:xfrm>
            <a:off x="4231619" y="1844048"/>
            <a:ext cx="235367" cy="418987"/>
          </a:xfrm>
          <a:prstGeom prst="rect">
            <a:avLst/>
          </a:prstGeom>
        </p:spPr>
      </p:pic>
      <p:sp>
        <p:nvSpPr>
          <p:cNvPr id="65" name="Freeform 10"/>
          <p:cNvSpPr>
            <a:spLocks noChangeAspect="1"/>
          </p:cNvSpPr>
          <p:nvPr userDrawn="1"/>
        </p:nvSpPr>
        <p:spPr>
          <a:xfrm rot="19800000">
            <a:off x="4404080" y="1900198"/>
            <a:ext cx="69672" cy="124351"/>
          </a:xfrm>
          <a:custGeom>
            <a:avLst/>
            <a:gdLst>
              <a:gd name="connsiteX0" fmla="*/ 381342 w 762684"/>
              <a:gd name="connsiteY0" fmla="*/ 0 h 1361254"/>
              <a:gd name="connsiteX1" fmla="*/ 762684 w 762684"/>
              <a:gd name="connsiteY1" fmla="*/ 823784 h 1361254"/>
              <a:gd name="connsiteX2" fmla="*/ 459602 w 762684"/>
              <a:gd name="connsiteY2" fmla="*/ 823784 h 1361254"/>
              <a:gd name="connsiteX3" fmla="*/ 459601 w 762684"/>
              <a:gd name="connsiteY3" fmla="*/ 1282994 h 1361254"/>
              <a:gd name="connsiteX4" fmla="*/ 381341 w 762684"/>
              <a:gd name="connsiteY4" fmla="*/ 1361254 h 1361254"/>
              <a:gd name="connsiteX5" fmla="*/ 381342 w 762684"/>
              <a:gd name="connsiteY5" fmla="*/ 1361253 h 1361254"/>
              <a:gd name="connsiteX6" fmla="*/ 303082 w 762684"/>
              <a:gd name="connsiteY6" fmla="*/ 1282993 h 1361254"/>
              <a:gd name="connsiteX7" fmla="*/ 303082 w 762684"/>
              <a:gd name="connsiteY7" fmla="*/ 823784 h 1361254"/>
              <a:gd name="connsiteX8" fmla="*/ 0 w 762684"/>
              <a:gd name="connsiteY8" fmla="*/ 823784 h 1361254"/>
              <a:gd name="connsiteX0" fmla="*/ 381342 w 762684"/>
              <a:gd name="connsiteY0" fmla="*/ 0 h 1361254"/>
              <a:gd name="connsiteX1" fmla="*/ 425041 w 762684"/>
              <a:gd name="connsiteY1" fmla="*/ 100982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81342 w 762684"/>
              <a:gd name="connsiteY10" fmla="*/ 0 h 1361254"/>
              <a:gd name="connsiteX0" fmla="*/ 381342 w 762684"/>
              <a:gd name="connsiteY0" fmla="*/ 0 h 1361254"/>
              <a:gd name="connsiteX1" fmla="*/ 425041 w 762684"/>
              <a:gd name="connsiteY1" fmla="*/ 100982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16886 w 762684"/>
              <a:gd name="connsiteY10" fmla="*/ 123104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100982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6550 w 762684"/>
              <a:gd name="connsiteY10" fmla="*/ 91149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6550 w 762684"/>
              <a:gd name="connsiteY10" fmla="*/ 91149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19866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48840 w 762684"/>
              <a:gd name="connsiteY10" fmla="*/ 27241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27241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27241 h 1361254"/>
              <a:gd name="connsiteX11" fmla="*/ 381342 w 762684"/>
              <a:gd name="connsiteY11" fmla="*/ 0 h 1361254"/>
              <a:gd name="connsiteX0" fmla="*/ 381342 w 762684"/>
              <a:gd name="connsiteY0" fmla="*/ 34 h 1361288"/>
              <a:gd name="connsiteX1" fmla="*/ 425041 w 762684"/>
              <a:gd name="connsiteY1" fmla="*/ 27274 h 1361288"/>
              <a:gd name="connsiteX2" fmla="*/ 762684 w 762684"/>
              <a:gd name="connsiteY2" fmla="*/ 823818 h 1361288"/>
              <a:gd name="connsiteX3" fmla="*/ 459602 w 762684"/>
              <a:gd name="connsiteY3" fmla="*/ 823818 h 1361288"/>
              <a:gd name="connsiteX4" fmla="*/ 459601 w 762684"/>
              <a:gd name="connsiteY4" fmla="*/ 1283028 h 1361288"/>
              <a:gd name="connsiteX5" fmla="*/ 381341 w 762684"/>
              <a:gd name="connsiteY5" fmla="*/ 1361288 h 1361288"/>
              <a:gd name="connsiteX6" fmla="*/ 381342 w 762684"/>
              <a:gd name="connsiteY6" fmla="*/ 1361287 h 1361288"/>
              <a:gd name="connsiteX7" fmla="*/ 303082 w 762684"/>
              <a:gd name="connsiteY7" fmla="*/ 1283027 h 1361288"/>
              <a:gd name="connsiteX8" fmla="*/ 303082 w 762684"/>
              <a:gd name="connsiteY8" fmla="*/ 823818 h 1361288"/>
              <a:gd name="connsiteX9" fmla="*/ 0 w 762684"/>
              <a:gd name="connsiteY9" fmla="*/ 823818 h 1361288"/>
              <a:gd name="connsiteX10" fmla="*/ 334092 w 762684"/>
              <a:gd name="connsiteY10" fmla="*/ 27275 h 1361288"/>
              <a:gd name="connsiteX11" fmla="*/ 381342 w 762684"/>
              <a:gd name="connsiteY11" fmla="*/ 34 h 1361288"/>
              <a:gd name="connsiteX0" fmla="*/ 381342 w 762684"/>
              <a:gd name="connsiteY0" fmla="*/ 269 h 1361523"/>
              <a:gd name="connsiteX1" fmla="*/ 425041 w 762684"/>
              <a:gd name="connsiteY1" fmla="*/ 27509 h 1361523"/>
              <a:gd name="connsiteX2" fmla="*/ 762684 w 762684"/>
              <a:gd name="connsiteY2" fmla="*/ 824053 h 1361523"/>
              <a:gd name="connsiteX3" fmla="*/ 459602 w 762684"/>
              <a:gd name="connsiteY3" fmla="*/ 824053 h 1361523"/>
              <a:gd name="connsiteX4" fmla="*/ 459601 w 762684"/>
              <a:gd name="connsiteY4" fmla="*/ 1283263 h 1361523"/>
              <a:gd name="connsiteX5" fmla="*/ 381341 w 762684"/>
              <a:gd name="connsiteY5" fmla="*/ 1361523 h 1361523"/>
              <a:gd name="connsiteX6" fmla="*/ 381342 w 762684"/>
              <a:gd name="connsiteY6" fmla="*/ 1361522 h 1361523"/>
              <a:gd name="connsiteX7" fmla="*/ 303082 w 762684"/>
              <a:gd name="connsiteY7" fmla="*/ 1283262 h 1361523"/>
              <a:gd name="connsiteX8" fmla="*/ 303082 w 762684"/>
              <a:gd name="connsiteY8" fmla="*/ 824053 h 1361523"/>
              <a:gd name="connsiteX9" fmla="*/ 0 w 762684"/>
              <a:gd name="connsiteY9" fmla="*/ 824053 h 1361523"/>
              <a:gd name="connsiteX10" fmla="*/ 334092 w 762684"/>
              <a:gd name="connsiteY10" fmla="*/ 27510 h 1361523"/>
              <a:gd name="connsiteX11" fmla="*/ 381342 w 762684"/>
              <a:gd name="connsiteY11" fmla="*/ 269 h 1361523"/>
              <a:gd name="connsiteX0" fmla="*/ 381342 w 762684"/>
              <a:gd name="connsiteY0" fmla="*/ 414 h 1361668"/>
              <a:gd name="connsiteX1" fmla="*/ 425041 w 762684"/>
              <a:gd name="connsiteY1" fmla="*/ 27654 h 1361668"/>
              <a:gd name="connsiteX2" fmla="*/ 762684 w 762684"/>
              <a:gd name="connsiteY2" fmla="*/ 824198 h 1361668"/>
              <a:gd name="connsiteX3" fmla="*/ 459602 w 762684"/>
              <a:gd name="connsiteY3" fmla="*/ 824198 h 1361668"/>
              <a:gd name="connsiteX4" fmla="*/ 459601 w 762684"/>
              <a:gd name="connsiteY4" fmla="*/ 1283408 h 1361668"/>
              <a:gd name="connsiteX5" fmla="*/ 381341 w 762684"/>
              <a:gd name="connsiteY5" fmla="*/ 1361668 h 1361668"/>
              <a:gd name="connsiteX6" fmla="*/ 381342 w 762684"/>
              <a:gd name="connsiteY6" fmla="*/ 1361667 h 1361668"/>
              <a:gd name="connsiteX7" fmla="*/ 303082 w 762684"/>
              <a:gd name="connsiteY7" fmla="*/ 1283407 h 1361668"/>
              <a:gd name="connsiteX8" fmla="*/ 303082 w 762684"/>
              <a:gd name="connsiteY8" fmla="*/ 824198 h 1361668"/>
              <a:gd name="connsiteX9" fmla="*/ 0 w 762684"/>
              <a:gd name="connsiteY9" fmla="*/ 824198 h 1361668"/>
              <a:gd name="connsiteX10" fmla="*/ 334092 w 762684"/>
              <a:gd name="connsiteY10" fmla="*/ 27655 h 1361668"/>
              <a:gd name="connsiteX11" fmla="*/ 381342 w 762684"/>
              <a:gd name="connsiteY11" fmla="*/ 414 h 1361668"/>
              <a:gd name="connsiteX0" fmla="*/ 381342 w 762684"/>
              <a:gd name="connsiteY0" fmla="*/ 414 h 1361668"/>
              <a:gd name="connsiteX1" fmla="*/ 425041 w 762684"/>
              <a:gd name="connsiteY1" fmla="*/ 27654 h 1361668"/>
              <a:gd name="connsiteX2" fmla="*/ 762684 w 762684"/>
              <a:gd name="connsiteY2" fmla="*/ 824198 h 1361668"/>
              <a:gd name="connsiteX3" fmla="*/ 459602 w 762684"/>
              <a:gd name="connsiteY3" fmla="*/ 824198 h 1361668"/>
              <a:gd name="connsiteX4" fmla="*/ 459601 w 762684"/>
              <a:gd name="connsiteY4" fmla="*/ 1283408 h 1361668"/>
              <a:gd name="connsiteX5" fmla="*/ 381341 w 762684"/>
              <a:gd name="connsiteY5" fmla="*/ 1361668 h 1361668"/>
              <a:gd name="connsiteX6" fmla="*/ 381342 w 762684"/>
              <a:gd name="connsiteY6" fmla="*/ 1361667 h 1361668"/>
              <a:gd name="connsiteX7" fmla="*/ 303082 w 762684"/>
              <a:gd name="connsiteY7" fmla="*/ 1283407 h 1361668"/>
              <a:gd name="connsiteX8" fmla="*/ 303082 w 762684"/>
              <a:gd name="connsiteY8" fmla="*/ 824198 h 1361668"/>
              <a:gd name="connsiteX9" fmla="*/ 0 w 762684"/>
              <a:gd name="connsiteY9" fmla="*/ 824198 h 1361668"/>
              <a:gd name="connsiteX10" fmla="*/ 334092 w 762684"/>
              <a:gd name="connsiteY10" fmla="*/ 27655 h 1361668"/>
              <a:gd name="connsiteX11" fmla="*/ 381342 w 762684"/>
              <a:gd name="connsiteY11" fmla="*/ 414 h 1361668"/>
              <a:gd name="connsiteX0" fmla="*/ 381342 w 762684"/>
              <a:gd name="connsiteY0" fmla="*/ 18 h 1361272"/>
              <a:gd name="connsiteX1" fmla="*/ 425041 w 762684"/>
              <a:gd name="connsiteY1" fmla="*/ 27258 h 1361272"/>
              <a:gd name="connsiteX2" fmla="*/ 762684 w 762684"/>
              <a:gd name="connsiteY2" fmla="*/ 823802 h 1361272"/>
              <a:gd name="connsiteX3" fmla="*/ 459602 w 762684"/>
              <a:gd name="connsiteY3" fmla="*/ 823802 h 1361272"/>
              <a:gd name="connsiteX4" fmla="*/ 459601 w 762684"/>
              <a:gd name="connsiteY4" fmla="*/ 1283012 h 1361272"/>
              <a:gd name="connsiteX5" fmla="*/ 381341 w 762684"/>
              <a:gd name="connsiteY5" fmla="*/ 1361272 h 1361272"/>
              <a:gd name="connsiteX6" fmla="*/ 381342 w 762684"/>
              <a:gd name="connsiteY6" fmla="*/ 1361271 h 1361272"/>
              <a:gd name="connsiteX7" fmla="*/ 303082 w 762684"/>
              <a:gd name="connsiteY7" fmla="*/ 1283011 h 1361272"/>
              <a:gd name="connsiteX8" fmla="*/ 303082 w 762684"/>
              <a:gd name="connsiteY8" fmla="*/ 823802 h 1361272"/>
              <a:gd name="connsiteX9" fmla="*/ 0 w 762684"/>
              <a:gd name="connsiteY9" fmla="*/ 823802 h 1361272"/>
              <a:gd name="connsiteX10" fmla="*/ 334092 w 762684"/>
              <a:gd name="connsiteY10" fmla="*/ 27259 h 1361272"/>
              <a:gd name="connsiteX11" fmla="*/ 381342 w 762684"/>
              <a:gd name="connsiteY11" fmla="*/ 18 h 1361272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27241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6750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27241 h 1361254"/>
              <a:gd name="connsiteX11" fmla="*/ 381342 w 762684"/>
              <a:gd name="connsiteY11" fmla="*/ 0 h 1361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62684" h="1361254">
                <a:moveTo>
                  <a:pt x="381342" y="0"/>
                </a:moveTo>
                <a:cubicBezTo>
                  <a:pt x="395908" y="1387"/>
                  <a:pt x="412184" y="3630"/>
                  <a:pt x="426750" y="27240"/>
                </a:cubicBezTo>
                <a:lnTo>
                  <a:pt x="762684" y="823784"/>
                </a:lnTo>
                <a:lnTo>
                  <a:pt x="459602" y="823784"/>
                </a:lnTo>
                <a:cubicBezTo>
                  <a:pt x="459602" y="976854"/>
                  <a:pt x="459601" y="1129924"/>
                  <a:pt x="459601" y="1282994"/>
                </a:cubicBezTo>
                <a:cubicBezTo>
                  <a:pt x="459601" y="1326216"/>
                  <a:pt x="424563" y="1361254"/>
                  <a:pt x="381341" y="1361254"/>
                </a:cubicBezTo>
                <a:lnTo>
                  <a:pt x="381342" y="1361253"/>
                </a:lnTo>
                <a:cubicBezTo>
                  <a:pt x="338120" y="1361253"/>
                  <a:pt x="303082" y="1326215"/>
                  <a:pt x="303082" y="1282993"/>
                </a:cubicBezTo>
                <a:lnTo>
                  <a:pt x="303082" y="823784"/>
                </a:lnTo>
                <a:lnTo>
                  <a:pt x="0" y="823784"/>
                </a:lnTo>
                <a:lnTo>
                  <a:pt x="334092" y="27241"/>
                </a:lnTo>
                <a:cubicBezTo>
                  <a:pt x="343005" y="9615"/>
                  <a:pt x="366447" y="533"/>
                  <a:pt x="381342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6" name="Freeform 10"/>
          <p:cNvSpPr>
            <a:spLocks noChangeAspect="1"/>
          </p:cNvSpPr>
          <p:nvPr userDrawn="1"/>
        </p:nvSpPr>
        <p:spPr>
          <a:xfrm rot="19800000">
            <a:off x="4416414" y="2138150"/>
            <a:ext cx="69672" cy="124351"/>
          </a:xfrm>
          <a:custGeom>
            <a:avLst/>
            <a:gdLst>
              <a:gd name="connsiteX0" fmla="*/ 381342 w 762684"/>
              <a:gd name="connsiteY0" fmla="*/ 0 h 1361254"/>
              <a:gd name="connsiteX1" fmla="*/ 762684 w 762684"/>
              <a:gd name="connsiteY1" fmla="*/ 823784 h 1361254"/>
              <a:gd name="connsiteX2" fmla="*/ 459602 w 762684"/>
              <a:gd name="connsiteY2" fmla="*/ 823784 h 1361254"/>
              <a:gd name="connsiteX3" fmla="*/ 459601 w 762684"/>
              <a:gd name="connsiteY3" fmla="*/ 1282994 h 1361254"/>
              <a:gd name="connsiteX4" fmla="*/ 381341 w 762684"/>
              <a:gd name="connsiteY4" fmla="*/ 1361254 h 1361254"/>
              <a:gd name="connsiteX5" fmla="*/ 381342 w 762684"/>
              <a:gd name="connsiteY5" fmla="*/ 1361253 h 1361254"/>
              <a:gd name="connsiteX6" fmla="*/ 303082 w 762684"/>
              <a:gd name="connsiteY6" fmla="*/ 1282993 h 1361254"/>
              <a:gd name="connsiteX7" fmla="*/ 303082 w 762684"/>
              <a:gd name="connsiteY7" fmla="*/ 823784 h 1361254"/>
              <a:gd name="connsiteX8" fmla="*/ 0 w 762684"/>
              <a:gd name="connsiteY8" fmla="*/ 823784 h 1361254"/>
              <a:gd name="connsiteX0" fmla="*/ 381342 w 762684"/>
              <a:gd name="connsiteY0" fmla="*/ 0 h 1361254"/>
              <a:gd name="connsiteX1" fmla="*/ 425041 w 762684"/>
              <a:gd name="connsiteY1" fmla="*/ 100982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81342 w 762684"/>
              <a:gd name="connsiteY10" fmla="*/ 0 h 1361254"/>
              <a:gd name="connsiteX0" fmla="*/ 381342 w 762684"/>
              <a:gd name="connsiteY0" fmla="*/ 0 h 1361254"/>
              <a:gd name="connsiteX1" fmla="*/ 425041 w 762684"/>
              <a:gd name="connsiteY1" fmla="*/ 100982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16886 w 762684"/>
              <a:gd name="connsiteY10" fmla="*/ 123104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100982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6550 w 762684"/>
              <a:gd name="connsiteY10" fmla="*/ 91149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6550 w 762684"/>
              <a:gd name="connsiteY10" fmla="*/ 91149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19866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48840 w 762684"/>
              <a:gd name="connsiteY10" fmla="*/ 27241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27241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27241 h 1361254"/>
              <a:gd name="connsiteX11" fmla="*/ 381342 w 762684"/>
              <a:gd name="connsiteY11" fmla="*/ 0 h 1361254"/>
              <a:gd name="connsiteX0" fmla="*/ 381342 w 762684"/>
              <a:gd name="connsiteY0" fmla="*/ 34 h 1361288"/>
              <a:gd name="connsiteX1" fmla="*/ 425041 w 762684"/>
              <a:gd name="connsiteY1" fmla="*/ 27274 h 1361288"/>
              <a:gd name="connsiteX2" fmla="*/ 762684 w 762684"/>
              <a:gd name="connsiteY2" fmla="*/ 823818 h 1361288"/>
              <a:gd name="connsiteX3" fmla="*/ 459602 w 762684"/>
              <a:gd name="connsiteY3" fmla="*/ 823818 h 1361288"/>
              <a:gd name="connsiteX4" fmla="*/ 459601 w 762684"/>
              <a:gd name="connsiteY4" fmla="*/ 1283028 h 1361288"/>
              <a:gd name="connsiteX5" fmla="*/ 381341 w 762684"/>
              <a:gd name="connsiteY5" fmla="*/ 1361288 h 1361288"/>
              <a:gd name="connsiteX6" fmla="*/ 381342 w 762684"/>
              <a:gd name="connsiteY6" fmla="*/ 1361287 h 1361288"/>
              <a:gd name="connsiteX7" fmla="*/ 303082 w 762684"/>
              <a:gd name="connsiteY7" fmla="*/ 1283027 h 1361288"/>
              <a:gd name="connsiteX8" fmla="*/ 303082 w 762684"/>
              <a:gd name="connsiteY8" fmla="*/ 823818 h 1361288"/>
              <a:gd name="connsiteX9" fmla="*/ 0 w 762684"/>
              <a:gd name="connsiteY9" fmla="*/ 823818 h 1361288"/>
              <a:gd name="connsiteX10" fmla="*/ 334092 w 762684"/>
              <a:gd name="connsiteY10" fmla="*/ 27275 h 1361288"/>
              <a:gd name="connsiteX11" fmla="*/ 381342 w 762684"/>
              <a:gd name="connsiteY11" fmla="*/ 34 h 1361288"/>
              <a:gd name="connsiteX0" fmla="*/ 381342 w 762684"/>
              <a:gd name="connsiteY0" fmla="*/ 269 h 1361523"/>
              <a:gd name="connsiteX1" fmla="*/ 425041 w 762684"/>
              <a:gd name="connsiteY1" fmla="*/ 27509 h 1361523"/>
              <a:gd name="connsiteX2" fmla="*/ 762684 w 762684"/>
              <a:gd name="connsiteY2" fmla="*/ 824053 h 1361523"/>
              <a:gd name="connsiteX3" fmla="*/ 459602 w 762684"/>
              <a:gd name="connsiteY3" fmla="*/ 824053 h 1361523"/>
              <a:gd name="connsiteX4" fmla="*/ 459601 w 762684"/>
              <a:gd name="connsiteY4" fmla="*/ 1283263 h 1361523"/>
              <a:gd name="connsiteX5" fmla="*/ 381341 w 762684"/>
              <a:gd name="connsiteY5" fmla="*/ 1361523 h 1361523"/>
              <a:gd name="connsiteX6" fmla="*/ 381342 w 762684"/>
              <a:gd name="connsiteY6" fmla="*/ 1361522 h 1361523"/>
              <a:gd name="connsiteX7" fmla="*/ 303082 w 762684"/>
              <a:gd name="connsiteY7" fmla="*/ 1283262 h 1361523"/>
              <a:gd name="connsiteX8" fmla="*/ 303082 w 762684"/>
              <a:gd name="connsiteY8" fmla="*/ 824053 h 1361523"/>
              <a:gd name="connsiteX9" fmla="*/ 0 w 762684"/>
              <a:gd name="connsiteY9" fmla="*/ 824053 h 1361523"/>
              <a:gd name="connsiteX10" fmla="*/ 334092 w 762684"/>
              <a:gd name="connsiteY10" fmla="*/ 27510 h 1361523"/>
              <a:gd name="connsiteX11" fmla="*/ 381342 w 762684"/>
              <a:gd name="connsiteY11" fmla="*/ 269 h 1361523"/>
              <a:gd name="connsiteX0" fmla="*/ 381342 w 762684"/>
              <a:gd name="connsiteY0" fmla="*/ 414 h 1361668"/>
              <a:gd name="connsiteX1" fmla="*/ 425041 w 762684"/>
              <a:gd name="connsiteY1" fmla="*/ 27654 h 1361668"/>
              <a:gd name="connsiteX2" fmla="*/ 762684 w 762684"/>
              <a:gd name="connsiteY2" fmla="*/ 824198 h 1361668"/>
              <a:gd name="connsiteX3" fmla="*/ 459602 w 762684"/>
              <a:gd name="connsiteY3" fmla="*/ 824198 h 1361668"/>
              <a:gd name="connsiteX4" fmla="*/ 459601 w 762684"/>
              <a:gd name="connsiteY4" fmla="*/ 1283408 h 1361668"/>
              <a:gd name="connsiteX5" fmla="*/ 381341 w 762684"/>
              <a:gd name="connsiteY5" fmla="*/ 1361668 h 1361668"/>
              <a:gd name="connsiteX6" fmla="*/ 381342 w 762684"/>
              <a:gd name="connsiteY6" fmla="*/ 1361667 h 1361668"/>
              <a:gd name="connsiteX7" fmla="*/ 303082 w 762684"/>
              <a:gd name="connsiteY7" fmla="*/ 1283407 h 1361668"/>
              <a:gd name="connsiteX8" fmla="*/ 303082 w 762684"/>
              <a:gd name="connsiteY8" fmla="*/ 824198 h 1361668"/>
              <a:gd name="connsiteX9" fmla="*/ 0 w 762684"/>
              <a:gd name="connsiteY9" fmla="*/ 824198 h 1361668"/>
              <a:gd name="connsiteX10" fmla="*/ 334092 w 762684"/>
              <a:gd name="connsiteY10" fmla="*/ 27655 h 1361668"/>
              <a:gd name="connsiteX11" fmla="*/ 381342 w 762684"/>
              <a:gd name="connsiteY11" fmla="*/ 414 h 1361668"/>
              <a:gd name="connsiteX0" fmla="*/ 381342 w 762684"/>
              <a:gd name="connsiteY0" fmla="*/ 414 h 1361668"/>
              <a:gd name="connsiteX1" fmla="*/ 425041 w 762684"/>
              <a:gd name="connsiteY1" fmla="*/ 27654 h 1361668"/>
              <a:gd name="connsiteX2" fmla="*/ 762684 w 762684"/>
              <a:gd name="connsiteY2" fmla="*/ 824198 h 1361668"/>
              <a:gd name="connsiteX3" fmla="*/ 459602 w 762684"/>
              <a:gd name="connsiteY3" fmla="*/ 824198 h 1361668"/>
              <a:gd name="connsiteX4" fmla="*/ 459601 w 762684"/>
              <a:gd name="connsiteY4" fmla="*/ 1283408 h 1361668"/>
              <a:gd name="connsiteX5" fmla="*/ 381341 w 762684"/>
              <a:gd name="connsiteY5" fmla="*/ 1361668 h 1361668"/>
              <a:gd name="connsiteX6" fmla="*/ 381342 w 762684"/>
              <a:gd name="connsiteY6" fmla="*/ 1361667 h 1361668"/>
              <a:gd name="connsiteX7" fmla="*/ 303082 w 762684"/>
              <a:gd name="connsiteY7" fmla="*/ 1283407 h 1361668"/>
              <a:gd name="connsiteX8" fmla="*/ 303082 w 762684"/>
              <a:gd name="connsiteY8" fmla="*/ 824198 h 1361668"/>
              <a:gd name="connsiteX9" fmla="*/ 0 w 762684"/>
              <a:gd name="connsiteY9" fmla="*/ 824198 h 1361668"/>
              <a:gd name="connsiteX10" fmla="*/ 334092 w 762684"/>
              <a:gd name="connsiteY10" fmla="*/ 27655 h 1361668"/>
              <a:gd name="connsiteX11" fmla="*/ 381342 w 762684"/>
              <a:gd name="connsiteY11" fmla="*/ 414 h 1361668"/>
              <a:gd name="connsiteX0" fmla="*/ 381342 w 762684"/>
              <a:gd name="connsiteY0" fmla="*/ 18 h 1361272"/>
              <a:gd name="connsiteX1" fmla="*/ 425041 w 762684"/>
              <a:gd name="connsiteY1" fmla="*/ 27258 h 1361272"/>
              <a:gd name="connsiteX2" fmla="*/ 762684 w 762684"/>
              <a:gd name="connsiteY2" fmla="*/ 823802 h 1361272"/>
              <a:gd name="connsiteX3" fmla="*/ 459602 w 762684"/>
              <a:gd name="connsiteY3" fmla="*/ 823802 h 1361272"/>
              <a:gd name="connsiteX4" fmla="*/ 459601 w 762684"/>
              <a:gd name="connsiteY4" fmla="*/ 1283012 h 1361272"/>
              <a:gd name="connsiteX5" fmla="*/ 381341 w 762684"/>
              <a:gd name="connsiteY5" fmla="*/ 1361272 h 1361272"/>
              <a:gd name="connsiteX6" fmla="*/ 381342 w 762684"/>
              <a:gd name="connsiteY6" fmla="*/ 1361271 h 1361272"/>
              <a:gd name="connsiteX7" fmla="*/ 303082 w 762684"/>
              <a:gd name="connsiteY7" fmla="*/ 1283011 h 1361272"/>
              <a:gd name="connsiteX8" fmla="*/ 303082 w 762684"/>
              <a:gd name="connsiteY8" fmla="*/ 823802 h 1361272"/>
              <a:gd name="connsiteX9" fmla="*/ 0 w 762684"/>
              <a:gd name="connsiteY9" fmla="*/ 823802 h 1361272"/>
              <a:gd name="connsiteX10" fmla="*/ 334092 w 762684"/>
              <a:gd name="connsiteY10" fmla="*/ 27259 h 1361272"/>
              <a:gd name="connsiteX11" fmla="*/ 381342 w 762684"/>
              <a:gd name="connsiteY11" fmla="*/ 18 h 1361272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27241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6750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27241 h 1361254"/>
              <a:gd name="connsiteX11" fmla="*/ 381342 w 762684"/>
              <a:gd name="connsiteY11" fmla="*/ 0 h 1361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62684" h="1361254">
                <a:moveTo>
                  <a:pt x="381342" y="0"/>
                </a:moveTo>
                <a:cubicBezTo>
                  <a:pt x="395908" y="1387"/>
                  <a:pt x="412184" y="3630"/>
                  <a:pt x="426750" y="27240"/>
                </a:cubicBezTo>
                <a:lnTo>
                  <a:pt x="762684" y="823784"/>
                </a:lnTo>
                <a:lnTo>
                  <a:pt x="459602" y="823784"/>
                </a:lnTo>
                <a:cubicBezTo>
                  <a:pt x="459602" y="976854"/>
                  <a:pt x="459601" y="1129924"/>
                  <a:pt x="459601" y="1282994"/>
                </a:cubicBezTo>
                <a:cubicBezTo>
                  <a:pt x="459601" y="1326216"/>
                  <a:pt x="424563" y="1361254"/>
                  <a:pt x="381341" y="1361254"/>
                </a:cubicBezTo>
                <a:lnTo>
                  <a:pt x="381342" y="1361253"/>
                </a:lnTo>
                <a:cubicBezTo>
                  <a:pt x="338120" y="1361253"/>
                  <a:pt x="303082" y="1326215"/>
                  <a:pt x="303082" y="1282993"/>
                </a:cubicBezTo>
                <a:lnTo>
                  <a:pt x="303082" y="823784"/>
                </a:lnTo>
                <a:lnTo>
                  <a:pt x="0" y="823784"/>
                </a:lnTo>
                <a:lnTo>
                  <a:pt x="334092" y="27241"/>
                </a:lnTo>
                <a:cubicBezTo>
                  <a:pt x="343005" y="9615"/>
                  <a:pt x="366447" y="533"/>
                  <a:pt x="381342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2" name="Pladsholder til dato 3" hidden="1">
            <a:extLst>
              <a:ext uri="{FF2B5EF4-FFF2-40B4-BE49-F238E27FC236}">
                <a16:creationId xmlns:a16="http://schemas.microsoft.com/office/drawing/2014/main" id="{79C6BA40-0A49-7673-45A9-7C4D3541BA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FA96AD4B-435A-4D0A-87A0-F4000646B7B6}" type="datetime1">
              <a:rPr lang="en-GB" smtClean="0"/>
              <a:t>07/08/2025</a:t>
            </a:fld>
            <a:endParaRPr lang="en-GB" dirty="0"/>
          </a:p>
        </p:txBody>
      </p:sp>
      <p:sp>
        <p:nvSpPr>
          <p:cNvPr id="23" name="Pladsholder til sidefod 4" hidden="1">
            <a:extLst>
              <a:ext uri="{FF2B5EF4-FFF2-40B4-BE49-F238E27FC236}">
                <a16:creationId xmlns:a16="http://schemas.microsoft.com/office/drawing/2014/main" id="{F4D4719E-1E3F-B75D-AF75-C575C79D6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4" name="Pladsholder til slidenummer 5" hidden="1">
            <a:extLst>
              <a:ext uri="{FF2B5EF4-FFF2-40B4-BE49-F238E27FC236}">
                <a16:creationId xmlns:a16="http://schemas.microsoft.com/office/drawing/2014/main" id="{9434FDBC-E923-AFC0-E942-C95672454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279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588965" y="620714"/>
            <a:ext cx="11012486" cy="86485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Klik for at redigere i master</a:t>
            </a:r>
            <a:endParaRPr lang="en-GB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88964" y="1628775"/>
            <a:ext cx="11012487" cy="4673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Klik for at redigere i master</a:t>
            </a:r>
          </a:p>
          <a:p>
            <a:pPr lvl="1"/>
            <a:r>
              <a:rPr lang="en-GB"/>
              <a:t>Andet niveau</a:t>
            </a:r>
          </a:p>
          <a:p>
            <a:pPr lvl="2"/>
            <a:r>
              <a:rPr lang="en-GB"/>
              <a:t>Tredje niveau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10" name="Rectangle 19">
            <a:extLst>
              <a:ext uri="{FF2B5EF4-FFF2-40B4-BE49-F238E27FC236}">
                <a16:creationId xmlns:a16="http://schemas.microsoft.com/office/drawing/2014/main" id="{AF5BBBEC-8DDA-37BC-3B1E-5DB781A5DDC2}"/>
              </a:ext>
            </a:extLst>
          </p:cNvPr>
          <p:cNvSpPr/>
          <p:nvPr userDrawn="1"/>
        </p:nvSpPr>
        <p:spPr>
          <a:xfrm>
            <a:off x="0" y="0"/>
            <a:ext cx="12192000" cy="332655"/>
          </a:xfrm>
          <a:prstGeom prst="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EEEFEE">
                  <a:alpha val="92941"/>
                </a:srgbClr>
              </a:gs>
            </a:gsLst>
            <a:lin ang="5400000" scaled="0"/>
            <a:tileRect/>
          </a:gradFill>
          <a:ln w="381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2"/>
          <a:srcRect l="12043" t="11448" r="17199" b="13844"/>
          <a:stretch/>
        </p:blipFill>
        <p:spPr>
          <a:xfrm>
            <a:off x="335534" y="63578"/>
            <a:ext cx="166516" cy="211296"/>
          </a:xfrm>
          <a:prstGeom prst="rect">
            <a:avLst/>
          </a:prstGeom>
        </p:spPr>
      </p:pic>
      <p:pic>
        <p:nvPicPr>
          <p:cNvPr id="9" name="Picture 27"/>
          <p:cNvPicPr>
            <a:picLocks noChangeAspect="1"/>
          </p:cNvPicPr>
          <p:nvPr userDrawn="1"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98" y="96467"/>
            <a:ext cx="2346641" cy="159521"/>
          </a:xfrm>
          <a:prstGeom prst="rect">
            <a:avLst/>
          </a:prstGeom>
        </p:spPr>
      </p:pic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236495" y="85745"/>
            <a:ext cx="6981162" cy="17679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1219691" y="85745"/>
            <a:ext cx="381759" cy="17679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10329111" y="85745"/>
            <a:ext cx="814976" cy="17679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fld id="{7A056A0C-BA80-48B5-9C35-4A96F80DBB77}" type="datetime1">
              <a:rPr lang="en-GB" smtClean="0"/>
              <a:t>07/08/2025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62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59" r:id="rId2"/>
    <p:sldLayoutId id="2147483671" r:id="rId3"/>
    <p:sldLayoutId id="2147483701" r:id="rId4"/>
    <p:sldLayoutId id="2147483674" r:id="rId5"/>
    <p:sldLayoutId id="2147483670" r:id="rId6"/>
    <p:sldLayoutId id="2147483660" r:id="rId7"/>
    <p:sldLayoutId id="2147483662" r:id="rId8"/>
    <p:sldLayoutId id="2147483684" r:id="rId9"/>
    <p:sldLayoutId id="2147483685" r:id="rId10"/>
    <p:sldLayoutId id="2147483664" r:id="rId11"/>
    <p:sldLayoutId id="2147483665" r:id="rId12"/>
    <p:sldLayoutId id="2147483689" r:id="rId13"/>
    <p:sldLayoutId id="2147483702" r:id="rId14"/>
    <p:sldLayoutId id="2147483703" r:id="rId15"/>
    <p:sldLayoutId id="2147483694" r:id="rId16"/>
    <p:sldLayoutId id="2147483692" r:id="rId17"/>
    <p:sldLayoutId id="2147483691" r:id="rId18"/>
    <p:sldLayoutId id="2147483697" r:id="rId19"/>
    <p:sldLayoutId id="2147483704" r:id="rId20"/>
    <p:sldLayoutId id="2147483705" r:id="rId21"/>
    <p:sldLayoutId id="2147483695" r:id="rId22"/>
    <p:sldLayoutId id="2147483698" r:id="rId23"/>
    <p:sldLayoutId id="2147483706" r:id="rId24"/>
    <p:sldLayoutId id="2147483707" r:id="rId25"/>
    <p:sldLayoutId id="2147483708" r:id="rId26"/>
    <p:sldLayoutId id="2147483709" r:id="rId27"/>
    <p:sldLayoutId id="2147483710" r:id="rId28"/>
    <p:sldLayoutId id="2147483693" r:id="rId29"/>
    <p:sldLayoutId id="2147483688" r:id="rId30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0" i="0" kern="1200" spc="60" baseline="0">
          <a:solidFill>
            <a:schemeClr val="accent1"/>
          </a:solidFill>
          <a:latin typeface="+mj-lt"/>
          <a:ea typeface="Open Sans Extrabold" panose="020B0606030504020204" pitchFamily="34" charset="0"/>
          <a:cs typeface="Microsoft New Tai Lue" panose="020B0502040204020203" pitchFamily="34" charset="0"/>
        </a:defRPr>
      </a:lvl1pPr>
    </p:titleStyle>
    <p:bodyStyle>
      <a:lvl1pPr marL="360000" indent="-360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lang="da-DK" sz="2400" b="0" i="0" kern="1200" spc="60" baseline="0" dirty="0" smtClean="0">
          <a:solidFill>
            <a:schemeClr val="tx1"/>
          </a:solidFill>
          <a:latin typeface="+mn-lt"/>
          <a:ea typeface="+mn-ea"/>
          <a:cs typeface="Microsoft New Tai Lue" panose="020B0502040204020203" pitchFamily="34" charset="0"/>
        </a:defRPr>
      </a:lvl1pPr>
      <a:lvl2pPr marL="719138" marR="0" indent="-358775" algn="l" defTabSz="914400" rtl="0" eaLnBrk="1" fontAlgn="auto" latinLnBrk="0" hangingPunct="1">
        <a:lnSpc>
          <a:spcPct val="10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lang="da-DK" sz="2000" b="0" i="0" kern="1200" spc="60" baseline="0" dirty="0" smtClean="0">
          <a:solidFill>
            <a:schemeClr val="tx1"/>
          </a:solidFill>
          <a:latin typeface="+mn-lt"/>
          <a:ea typeface="+mn-ea"/>
          <a:cs typeface="Microsoft New Tai Lue" panose="020B0502040204020203" pitchFamily="34" charset="0"/>
        </a:defRPr>
      </a:lvl2pPr>
      <a:lvl3pPr marL="1072800" indent="-3528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b="0" i="0" kern="1200" baseline="0" dirty="0" smtClean="0">
          <a:solidFill>
            <a:schemeClr val="tx1"/>
          </a:solidFill>
          <a:latin typeface="+mn-lt"/>
          <a:ea typeface="+mn-ea"/>
          <a:cs typeface="Microsoft New Tai Lue" panose="020B0502040204020203" pitchFamily="34" charset="0"/>
        </a:defRPr>
      </a:lvl3pPr>
      <a:lvl4pPr marL="1072800" indent="-3528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b="0" i="0" kern="1200" dirty="0" smtClean="0">
          <a:solidFill>
            <a:schemeClr val="tx1"/>
          </a:solidFill>
          <a:latin typeface="+mn-lt"/>
          <a:ea typeface="+mn-ea"/>
          <a:cs typeface="Microsoft New Tai Lue" panose="020B0502040204020203" pitchFamily="34" charset="0"/>
        </a:defRPr>
      </a:lvl4pPr>
      <a:lvl5pPr marL="1072800" indent="-3528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b="0" i="0" kern="1200" spc="60" baseline="0" dirty="0" smtClean="0">
          <a:solidFill>
            <a:schemeClr val="tx1"/>
          </a:solidFill>
          <a:latin typeface="+mn-lt"/>
          <a:ea typeface="+mn-ea"/>
          <a:cs typeface="Microsoft New Tai Lue" panose="020B0502040204020203" pitchFamily="34" charset="0"/>
        </a:defRPr>
      </a:lvl5pPr>
      <a:lvl6pPr marL="1072800" indent="-3528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b="0" i="0" kern="1200" dirty="0" smtClean="0">
          <a:solidFill>
            <a:schemeClr val="tx1"/>
          </a:solidFill>
          <a:latin typeface="+mn-lt"/>
          <a:ea typeface="+mn-ea"/>
          <a:cs typeface="Microsoft New Tai Lue" panose="020B0502040204020203" pitchFamily="34" charset="0"/>
        </a:defRPr>
      </a:lvl6pPr>
      <a:lvl7pPr marL="1072800" indent="-3528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b="0" i="0" kern="1200" dirty="0" smtClean="0">
          <a:solidFill>
            <a:schemeClr val="tx1"/>
          </a:solidFill>
          <a:latin typeface="+mn-lt"/>
          <a:ea typeface="+mn-ea"/>
          <a:cs typeface="Microsoft New Tai Lue" panose="020B0502040204020203" pitchFamily="34" charset="0"/>
        </a:defRPr>
      </a:lvl7pPr>
      <a:lvl8pPr marL="1072800" indent="-3528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b="0" i="0" kern="1200" dirty="0" smtClean="0">
          <a:solidFill>
            <a:schemeClr val="tx1"/>
          </a:solidFill>
          <a:latin typeface="+mn-lt"/>
          <a:ea typeface="+mn-ea"/>
          <a:cs typeface="Microsoft New Tai Lue" panose="020B0502040204020203" pitchFamily="34" charset="0"/>
        </a:defRPr>
      </a:lvl8pPr>
      <a:lvl9pPr marL="1072800" indent="-3528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b="0" i="0" kern="1200" dirty="0" smtClean="0">
          <a:solidFill>
            <a:schemeClr val="tx1"/>
          </a:solidFill>
          <a:latin typeface="+mn-lt"/>
          <a:ea typeface="+mn-ea"/>
          <a:cs typeface="Microsoft New Tai Lue" panose="020B0502040204020203" pitchFamily="34" charset="0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91" userDrawn="1">
          <p15:clr>
            <a:srgbClr val="F26B43"/>
          </p15:clr>
        </p15:guide>
        <p15:guide id="4" orient="horz" pos="935" userDrawn="1">
          <p15:clr>
            <a:srgbClr val="F26B43"/>
          </p15:clr>
        </p15:guide>
        <p15:guide id="5" pos="371" userDrawn="1">
          <p15:clr>
            <a:srgbClr val="F26B43"/>
          </p15:clr>
        </p15:guide>
        <p15:guide id="6" pos="7308" userDrawn="1">
          <p15:clr>
            <a:srgbClr val="F26B43"/>
          </p15:clr>
        </p15:guide>
        <p15:guide id="7" orient="horz" pos="1026" userDrawn="1">
          <p15:clr>
            <a:srgbClr val="F26B43"/>
          </p15:clr>
        </p15:guide>
        <p15:guide id="8" orient="horz" pos="39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tags" Target="../tags/tag3.xml"/><Relationship Id="rId21" Type="http://schemas.openxmlformats.org/officeDocument/2006/relationships/image" Target="../media/image21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17.png"/><Relationship Id="rId25" Type="http://schemas.openxmlformats.org/officeDocument/2006/relationships/image" Target="../media/image25.emf"/><Relationship Id="rId2" Type="http://schemas.openxmlformats.org/officeDocument/2006/relationships/tags" Target="../tags/tag2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24.png"/><Relationship Id="rId32" Type="http://schemas.openxmlformats.org/officeDocument/2006/relationships/image" Target="../media/image32.emf"/><Relationship Id="rId5" Type="http://schemas.openxmlformats.org/officeDocument/2006/relationships/tags" Target="../tags/tag5.xml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tags" Target="../tags/tag10.xml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notesSlide" Target="../notesSlides/notesSlide1.xml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8519C-9758-5143-52E4-A042FA68C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CF23C-31A6-2B43-D2F3-FC63F6A025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58000"/>
            <a:ext cx="0" cy="0"/>
          </a:xfrm>
        </p:spPr>
        <p:txBody>
          <a:bodyPr/>
          <a:lstStyle/>
          <a:p>
            <a:fld id="{9234BA9C-8258-4EE1-8932-58667A465944}" type="datetime1">
              <a:rPr lang="en-GB" smtClean="0"/>
              <a:pPr/>
              <a:t>07/08/2025</a:t>
            </a:fld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881F19-1A76-476A-83AA-92576B4B8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58000"/>
            <a:ext cx="0" cy="0"/>
          </a:xfrm>
        </p:spPr>
        <p:txBody>
          <a:bodyPr/>
          <a:lstStyle/>
          <a:p>
            <a:fld id="{091A926C-488A-4E3E-9C21-57CAA120E114}" type="slidenum">
              <a:rPr lang="en-GB" smtClean="0"/>
              <a:pPr/>
              <a:t>1</a:t>
            </a:fld>
            <a:endParaRPr lang="en-GB" dirty="0"/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8C7094A0-9803-81C9-6845-90AABB574CB4}"/>
              </a:ext>
            </a:extLst>
          </p:cNvPr>
          <p:cNvGrpSpPr/>
          <p:nvPr/>
        </p:nvGrpSpPr>
        <p:grpSpPr>
          <a:xfrm>
            <a:off x="1463938" y="1159322"/>
            <a:ext cx="9264124" cy="4539357"/>
            <a:chOff x="1463938" y="1159322"/>
            <a:chExt cx="9264124" cy="4539357"/>
          </a:xfrm>
        </p:grpSpPr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706EC08C-94F5-8653-BFFA-A4D22C50EEF5}"/>
                </a:ext>
              </a:extLst>
            </p:cNvPr>
            <p:cNvSpPr/>
            <p:nvPr/>
          </p:nvSpPr>
          <p:spPr>
            <a:xfrm>
              <a:off x="1463939" y="1159322"/>
              <a:ext cx="1992430" cy="3922566"/>
            </a:xfrm>
            <a:prstGeom prst="roundRect">
              <a:avLst>
                <a:gd name="adj" fmla="val 5847"/>
              </a:avLst>
            </a:prstGeom>
            <a:solidFill>
              <a:schemeClr val="accent4">
                <a:lumMod val="40000"/>
                <a:lumOff val="60000"/>
                <a:alpha val="4000"/>
              </a:schemeClr>
            </a:solidFill>
            <a:ln w="635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 anchor="ctr">
              <a:noAutofit/>
            </a:bodyPr>
            <a:lstStyle/>
            <a:p>
              <a:pPr algn="l"/>
              <a:endParaRPr lang="en-GB" sz="2400" dirty="0" err="1">
                <a:solidFill>
                  <a:schemeClr val="bg1"/>
                </a:solidFill>
              </a:endParaRPr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CEF6D4D0-D4B1-E265-462A-E78C903C5A1C}"/>
                </a:ext>
              </a:extLst>
            </p:cNvPr>
            <p:cNvSpPr/>
            <p:nvPr/>
          </p:nvSpPr>
          <p:spPr>
            <a:xfrm>
              <a:off x="1463938" y="5173843"/>
              <a:ext cx="9264123" cy="524836"/>
            </a:xfrm>
            <a:prstGeom prst="roundRect">
              <a:avLst>
                <a:gd name="adj" fmla="val 5847"/>
              </a:avLst>
            </a:prstGeom>
            <a:solidFill>
              <a:schemeClr val="accent4">
                <a:lumMod val="40000"/>
                <a:lumOff val="60000"/>
                <a:alpha val="4000"/>
              </a:schemeClr>
            </a:solidFill>
            <a:ln w="635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 anchor="ctr">
              <a:noAutofit/>
            </a:bodyPr>
            <a:lstStyle/>
            <a:p>
              <a:pPr algn="l"/>
              <a:endParaRPr lang="en-GB" sz="2400" dirty="0" err="1">
                <a:solidFill>
                  <a:schemeClr val="bg1"/>
                </a:solidFill>
              </a:endParaRP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F3033B87-B7E5-4E2F-F7B7-32AA6DEFCC27}"/>
                </a:ext>
              </a:extLst>
            </p:cNvPr>
            <p:cNvCxnSpPr>
              <a:cxnSpLocks/>
            </p:cNvCxnSpPr>
            <p:nvPr/>
          </p:nvCxnSpPr>
          <p:spPr>
            <a:xfrm>
              <a:off x="3481529" y="3130966"/>
              <a:ext cx="203303" cy="0"/>
            </a:xfrm>
            <a:prstGeom prst="straightConnector1">
              <a:avLst/>
            </a:prstGeom>
            <a:ln w="9525">
              <a:solidFill>
                <a:schemeClr val="accent4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B46C042C-F0F7-5C8E-50F3-24FC2B81BA9D}"/>
                </a:ext>
              </a:extLst>
            </p:cNvPr>
            <p:cNvCxnSpPr>
              <a:cxnSpLocks/>
            </p:cNvCxnSpPr>
            <p:nvPr/>
          </p:nvCxnSpPr>
          <p:spPr>
            <a:xfrm>
              <a:off x="6727985" y="3130966"/>
              <a:ext cx="203303" cy="0"/>
            </a:xfrm>
            <a:prstGeom prst="straightConnector1">
              <a:avLst/>
            </a:prstGeom>
            <a:ln w="9525">
              <a:solidFill>
                <a:schemeClr val="accent4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15F323A-22DF-67AA-4400-7BC20D1B0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192113" y="1320780"/>
              <a:ext cx="969131" cy="658758"/>
            </a:xfrm>
            <a:prstGeom prst="rect">
              <a:avLst/>
            </a:prstGeom>
            <a:noFill/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527914C-EFE7-1DC1-6D19-0FD627D01A63}"/>
                </a:ext>
              </a:extLst>
            </p:cNvPr>
            <p:cNvSpPr txBox="1"/>
            <p:nvPr/>
          </p:nvSpPr>
          <p:spPr>
            <a:xfrm>
              <a:off x="2112468" y="1946547"/>
              <a:ext cx="10454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HEALTHY (N=393)</a:t>
              </a: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E402185-D243-DB2B-BAB6-7F4E227322FE}"/>
                </a:ext>
              </a:extLst>
            </p:cNvPr>
            <p:cNvGrpSpPr/>
            <p:nvPr/>
          </p:nvGrpSpPr>
          <p:grpSpPr>
            <a:xfrm>
              <a:off x="1532193" y="2521626"/>
              <a:ext cx="507032" cy="281907"/>
              <a:chOff x="570663" y="2710765"/>
              <a:chExt cx="423890" cy="238037"/>
            </a:xfrm>
          </p:grpSpPr>
          <p:pic>
            <p:nvPicPr>
              <p:cNvPr id="7" name="Image 4" descr="preencoded.png">
                <a:extLst>
                  <a:ext uri="{FF2B5EF4-FFF2-40B4-BE49-F238E27FC236}">
                    <a16:creationId xmlns:a16="http://schemas.microsoft.com/office/drawing/2014/main" id="{62775355-CC06-E7A8-66BC-0189CED33D4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6"/>
              <a:stretch>
                <a:fillRect/>
              </a:stretch>
            </p:blipFill>
            <p:spPr>
              <a:xfrm>
                <a:off x="879459" y="2710765"/>
                <a:ext cx="115094" cy="238037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BB4987A-EB78-8D30-9756-F204195EBED8}"/>
                  </a:ext>
                </a:extLst>
              </p:cNvPr>
              <p:cNvSpPr txBox="1"/>
              <p:nvPr/>
            </p:nvSpPr>
            <p:spPr>
              <a:xfrm>
                <a:off x="570663" y="2768228"/>
                <a:ext cx="266098" cy="123111"/>
              </a:xfrm>
              <a:prstGeom prst="rect">
                <a:avLst/>
              </a:prstGeom>
            </p:spPr>
            <p:txBody>
              <a:bodyPr vert="horz" wrap="none" lIns="0" tIns="0" rIns="0" bIns="0" rtlCol="0" anchor="t" anchorCtr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GB" sz="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↑GLU</a:t>
                </a:r>
                <a:endParaRPr lang="en-GB" sz="800" b="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4F9A09B-01AD-081B-0847-6B5DBD8C9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192113" y="2345335"/>
              <a:ext cx="434997" cy="402399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D25D0C2-F599-0C5F-2A48-1C4CCDDD3AA7}"/>
                </a:ext>
              </a:extLst>
            </p:cNvPr>
            <p:cNvSpPr txBox="1"/>
            <p:nvPr/>
          </p:nvSpPr>
          <p:spPr>
            <a:xfrm>
              <a:off x="2112468" y="2723195"/>
              <a:ext cx="78579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T2DM (</a:t>
              </a:r>
              <a:r>
                <a:rPr lang="en-GB" sz="800" i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</a:t>
              </a:r>
              <a:r>
                <a:rPr lang="en-GB" sz="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=88)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C4CAD07-D989-5F9C-25FB-6A045BE358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192113" y="3195580"/>
              <a:ext cx="558305" cy="402940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F0FBF64-1479-7B5E-BA61-BA62522D6892}"/>
                </a:ext>
              </a:extLst>
            </p:cNvPr>
            <p:cNvSpPr txBox="1"/>
            <p:nvPr/>
          </p:nvSpPr>
          <p:spPr>
            <a:xfrm>
              <a:off x="2112468" y="3566420"/>
              <a:ext cx="109998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T2DM+HYP (</a:t>
              </a:r>
              <a:r>
                <a:rPr lang="en-GB" sz="800" i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</a:t>
              </a:r>
              <a:r>
                <a:rPr lang="en-GB" sz="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=105)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17E1BF6A-8CE1-2B2A-4B18-EA13C82D2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192113" y="4337231"/>
              <a:ext cx="988967" cy="423468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436339B-CB0A-75DD-3A81-7FA9EC313B6D}"/>
                </a:ext>
              </a:extLst>
            </p:cNvPr>
            <p:cNvSpPr txBox="1"/>
            <p:nvPr/>
          </p:nvSpPr>
          <p:spPr>
            <a:xfrm>
              <a:off x="2112468" y="4724600"/>
              <a:ext cx="142689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T2DM+HYP+CHD (N=197)</a:t>
              </a: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E229A072-1495-BFC5-2EC0-8FE2803FBF7F}"/>
                </a:ext>
              </a:extLst>
            </p:cNvPr>
            <p:cNvGrpSpPr/>
            <p:nvPr/>
          </p:nvGrpSpPr>
          <p:grpSpPr>
            <a:xfrm>
              <a:off x="1524442" y="3140617"/>
              <a:ext cx="601554" cy="533263"/>
              <a:chOff x="570663" y="3349316"/>
              <a:chExt cx="502910" cy="450272"/>
            </a:xfrm>
          </p:grpSpPr>
          <p:pic>
            <p:nvPicPr>
              <p:cNvPr id="6" name="Image 3" descr="preencoded.png">
                <a:extLst>
                  <a:ext uri="{FF2B5EF4-FFF2-40B4-BE49-F238E27FC236}">
                    <a16:creationId xmlns:a16="http://schemas.microsoft.com/office/drawing/2014/main" id="{550B9294-8352-208E-FD08-98E9D2050819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846637" y="3592625"/>
                <a:ext cx="226936" cy="206963"/>
              </a:xfrm>
              <a:prstGeom prst="rect">
                <a:avLst/>
              </a:prstGeom>
            </p:spPr>
          </p:pic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B098853-A602-1C36-F0EE-317D445403A8}"/>
                  </a:ext>
                </a:extLst>
              </p:cNvPr>
              <p:cNvSpPr txBox="1"/>
              <p:nvPr/>
            </p:nvSpPr>
            <p:spPr>
              <a:xfrm>
                <a:off x="658827" y="3644711"/>
                <a:ext cx="177934" cy="123111"/>
              </a:xfrm>
              <a:prstGeom prst="rect">
                <a:avLst/>
              </a:prstGeom>
            </p:spPr>
            <p:txBody>
              <a:bodyPr vert="horz" wrap="none" lIns="0" tIns="0" rIns="0" bIns="0" rtlCol="0" anchor="t" anchorCtr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GB" sz="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↑BP</a:t>
                </a:r>
                <a:endParaRPr lang="en-GB" sz="800" b="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9" name="Image 4" descr="preencoded.png">
                <a:extLst>
                  <a:ext uri="{FF2B5EF4-FFF2-40B4-BE49-F238E27FC236}">
                    <a16:creationId xmlns:a16="http://schemas.microsoft.com/office/drawing/2014/main" id="{94BC96E2-C052-3E3D-1CD1-882500483858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6"/>
              <a:stretch>
                <a:fillRect/>
              </a:stretch>
            </p:blipFill>
            <p:spPr>
              <a:xfrm>
                <a:off x="879459" y="3349316"/>
                <a:ext cx="115094" cy="238037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3381411-3F62-01AC-D664-CB7D6C1C32DE}"/>
                  </a:ext>
                </a:extLst>
              </p:cNvPr>
              <p:cNvSpPr txBox="1"/>
              <p:nvPr/>
            </p:nvSpPr>
            <p:spPr>
              <a:xfrm>
                <a:off x="570663" y="3406779"/>
                <a:ext cx="266098" cy="123111"/>
              </a:xfrm>
              <a:prstGeom prst="rect">
                <a:avLst/>
              </a:prstGeom>
            </p:spPr>
            <p:txBody>
              <a:bodyPr vert="horz" wrap="none" lIns="0" tIns="0" rIns="0" bIns="0" rtlCol="0" anchor="t" anchorCtr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GB" sz="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↑GLU</a:t>
                </a:r>
                <a:endParaRPr lang="en-GB" sz="800" b="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1F15D7D-C37D-DBC1-8D80-543FB04484C0}"/>
                </a:ext>
              </a:extLst>
            </p:cNvPr>
            <p:cNvGrpSpPr/>
            <p:nvPr/>
          </p:nvGrpSpPr>
          <p:grpSpPr>
            <a:xfrm>
              <a:off x="1524442" y="3991989"/>
              <a:ext cx="601554" cy="890054"/>
              <a:chOff x="570663" y="4226911"/>
              <a:chExt cx="502910" cy="751542"/>
            </a:xfrm>
          </p:grpSpPr>
          <p:pic>
            <p:nvPicPr>
              <p:cNvPr id="38" name="Image 6" descr="preencoded.png">
                <a:extLst>
                  <a:ext uri="{FF2B5EF4-FFF2-40B4-BE49-F238E27FC236}">
                    <a16:creationId xmlns:a16="http://schemas.microsoft.com/office/drawing/2014/main" id="{5FF9B4CB-53F5-FA3E-4643-EBE67FC62CD5}"/>
                  </a:ext>
                </a:extLst>
              </p:cNvPr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869091" y="4703411"/>
                <a:ext cx="194271" cy="275042"/>
              </a:xfrm>
              <a:prstGeom prst="rect">
                <a:avLst/>
              </a:prstGeom>
            </p:spPr>
          </p:pic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A0965C4-CF80-13A8-9C50-F53EF4E4170E}"/>
                  </a:ext>
                </a:extLst>
              </p:cNvPr>
              <p:cNvSpPr txBox="1"/>
              <p:nvPr/>
            </p:nvSpPr>
            <p:spPr>
              <a:xfrm>
                <a:off x="620355" y="4779377"/>
                <a:ext cx="216406" cy="123111"/>
              </a:xfrm>
              <a:prstGeom prst="rect">
                <a:avLst/>
              </a:prstGeom>
            </p:spPr>
            <p:txBody>
              <a:bodyPr vert="horz" wrap="none" lIns="0" tIns="0" rIns="0" bIns="0" rtlCol="0" anchor="t" anchorCtr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GB" sz="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CHD</a:t>
                </a:r>
                <a:endParaRPr lang="en-GB" sz="800" b="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1" name="Image 3" descr="preencoded.png">
                <a:extLst>
                  <a:ext uri="{FF2B5EF4-FFF2-40B4-BE49-F238E27FC236}">
                    <a16:creationId xmlns:a16="http://schemas.microsoft.com/office/drawing/2014/main" id="{4D0D1BAC-A6A0-8DD7-999D-3A4EFCF36EE5}"/>
                  </a:ext>
                </a:extLst>
              </p:cNvPr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846637" y="4470220"/>
                <a:ext cx="226936" cy="206963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F24BDFF-5048-1346-174B-CA8ABCDEBAB4}"/>
                  </a:ext>
                </a:extLst>
              </p:cNvPr>
              <p:cNvSpPr txBox="1"/>
              <p:nvPr/>
            </p:nvSpPr>
            <p:spPr>
              <a:xfrm>
                <a:off x="658827" y="4522306"/>
                <a:ext cx="177934" cy="123111"/>
              </a:xfrm>
              <a:prstGeom prst="rect">
                <a:avLst/>
              </a:prstGeom>
            </p:spPr>
            <p:txBody>
              <a:bodyPr vert="horz" wrap="none" lIns="0" tIns="0" rIns="0" bIns="0" rtlCol="0" anchor="t" anchorCtr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GB" sz="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↑BP</a:t>
                </a:r>
                <a:endParaRPr lang="en-GB" sz="800" b="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9" name="Image 4" descr="preencoded.png">
                <a:extLst>
                  <a:ext uri="{FF2B5EF4-FFF2-40B4-BE49-F238E27FC236}">
                    <a16:creationId xmlns:a16="http://schemas.microsoft.com/office/drawing/2014/main" id="{ADAC33E2-D6D5-755C-9F55-22EB6419992D}"/>
                  </a:ext>
                </a:extLst>
              </p:cNvPr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6"/>
              <a:stretch>
                <a:fillRect/>
              </a:stretch>
            </p:blipFill>
            <p:spPr>
              <a:xfrm>
                <a:off x="879459" y="4226911"/>
                <a:ext cx="115094" cy="238037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E1D3BA1-5BDD-495F-2692-4797BE910A90}"/>
                  </a:ext>
                </a:extLst>
              </p:cNvPr>
              <p:cNvSpPr txBox="1"/>
              <p:nvPr/>
            </p:nvSpPr>
            <p:spPr>
              <a:xfrm>
                <a:off x="570663" y="4284374"/>
                <a:ext cx="266098" cy="123111"/>
              </a:xfrm>
              <a:prstGeom prst="rect">
                <a:avLst/>
              </a:prstGeom>
            </p:spPr>
            <p:txBody>
              <a:bodyPr vert="horz" wrap="none" lIns="0" tIns="0" rIns="0" bIns="0" rtlCol="0" anchor="t" anchorCtr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GB" sz="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↑GLU</a:t>
                </a:r>
                <a:endParaRPr lang="en-GB" sz="800" b="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5180E1C4-19D0-25D1-F31E-E74AE720CB59}"/>
                </a:ext>
              </a:extLst>
            </p:cNvPr>
            <p:cNvGrpSpPr/>
            <p:nvPr/>
          </p:nvGrpSpPr>
          <p:grpSpPr>
            <a:xfrm>
              <a:off x="3699424" y="1159322"/>
              <a:ext cx="3032637" cy="3949352"/>
              <a:chOff x="2838783" y="1376815"/>
              <a:chExt cx="3032637" cy="3949352"/>
            </a:xfrm>
          </p:grpSpPr>
          <p:sp>
            <p:nvSpPr>
              <p:cNvPr id="149" name="Rectangle: Rounded Corners 148">
                <a:extLst>
                  <a:ext uri="{FF2B5EF4-FFF2-40B4-BE49-F238E27FC236}">
                    <a16:creationId xmlns:a16="http://schemas.microsoft.com/office/drawing/2014/main" id="{8BE336C0-BE56-85AD-597D-BE4884910D2C}"/>
                  </a:ext>
                </a:extLst>
              </p:cNvPr>
              <p:cNvSpPr/>
              <p:nvPr/>
            </p:nvSpPr>
            <p:spPr>
              <a:xfrm>
                <a:off x="2838783" y="1376815"/>
                <a:ext cx="3007552" cy="3922566"/>
              </a:xfrm>
              <a:prstGeom prst="roundRect">
                <a:avLst>
                  <a:gd name="adj" fmla="val 3138"/>
                </a:avLst>
              </a:prstGeom>
              <a:solidFill>
                <a:schemeClr val="accent4">
                  <a:lumMod val="40000"/>
                  <a:lumOff val="60000"/>
                  <a:alpha val="4000"/>
                </a:schemeClr>
              </a:solidFill>
              <a:ln w="63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l"/>
                <a:endParaRPr lang="en-GB" sz="2400" dirty="0" err="1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69F3AF0F-BD8F-FDC2-A6B5-4B645324A1A8}"/>
                  </a:ext>
                </a:extLst>
              </p:cNvPr>
              <p:cNvGrpSpPr/>
              <p:nvPr/>
            </p:nvGrpSpPr>
            <p:grpSpPr>
              <a:xfrm>
                <a:off x="2861071" y="1376815"/>
                <a:ext cx="3010349" cy="3949352"/>
                <a:chOff x="2991105" y="1478415"/>
                <a:chExt cx="3010349" cy="3949352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02BC51C3-4634-F7E8-84A5-B7489187937E}"/>
                    </a:ext>
                  </a:extLst>
                </p:cNvPr>
                <p:cNvGrpSpPr/>
                <p:nvPr/>
              </p:nvGrpSpPr>
              <p:grpSpPr>
                <a:xfrm>
                  <a:off x="3329870" y="1478415"/>
                  <a:ext cx="2332819" cy="1030880"/>
                  <a:chOff x="4040129" y="1401646"/>
                  <a:chExt cx="2332819" cy="1030880"/>
                </a:xfrm>
              </p:grpSpPr>
              <p:pic>
                <p:nvPicPr>
                  <p:cNvPr id="74" name="Picture 73">
                    <a:extLst>
                      <a:ext uri="{FF2B5EF4-FFF2-40B4-BE49-F238E27FC236}">
                        <a16:creationId xmlns:a16="http://schemas.microsoft.com/office/drawing/2014/main" id="{7517DA11-A4C1-E450-697F-C5B2402F6ED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5733679" y="1445861"/>
                    <a:ext cx="639269" cy="986665"/>
                  </a:xfrm>
                  <a:prstGeom prst="rect">
                    <a:avLst/>
                  </a:prstGeom>
                </p:spPr>
              </p:pic>
              <p:pic>
                <p:nvPicPr>
                  <p:cNvPr id="88" name="Image 17" descr="preencoded.png">
                    <a:extLst>
                      <a:ext uri="{FF2B5EF4-FFF2-40B4-BE49-F238E27FC236}">
                        <a16:creationId xmlns:a16="http://schemas.microsoft.com/office/drawing/2014/main" id="{D2B1067D-7CC2-31C7-409F-2E5352121DBE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5"/>
                    </p:custDataLst>
                  </p:nvPr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4040129" y="1688266"/>
                    <a:ext cx="566652" cy="744260"/>
                  </a:xfrm>
                  <a:prstGeom prst="rect">
                    <a:avLst/>
                  </a:prstGeom>
                </p:spPr>
              </p:pic>
              <p:pic>
                <p:nvPicPr>
                  <p:cNvPr id="89" name="Image 18" descr="preencoded.png">
                    <a:extLst>
                      <a:ext uri="{FF2B5EF4-FFF2-40B4-BE49-F238E27FC236}">
                        <a16:creationId xmlns:a16="http://schemas.microsoft.com/office/drawing/2014/main" id="{A818DA28-7299-A995-96E3-FB49CEA2C8DA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6"/>
                    </p:custDataLst>
                  </p:nvPr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4979897" y="1766983"/>
                    <a:ext cx="166601" cy="585140"/>
                  </a:xfrm>
                  <a:prstGeom prst="rect">
                    <a:avLst/>
                  </a:prstGeom>
                </p:spPr>
              </p:pic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527B5EAE-F28F-A0BE-87A7-0BED80866901}"/>
                      </a:ext>
                    </a:extLst>
                  </p:cNvPr>
                  <p:cNvSpPr txBox="1"/>
                  <p:nvPr/>
                </p:nvSpPr>
                <p:spPr>
                  <a:xfrm>
                    <a:off x="4353708" y="1401646"/>
                    <a:ext cx="1418978" cy="21544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a-DK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350 µl plasma + 350 µl buffer</a:t>
                    </a:r>
                    <a:endParaRPr lang="en-GB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62" name="Straight Arrow Connector 61">
                    <a:extLst>
                      <a:ext uri="{FF2B5EF4-FFF2-40B4-BE49-F238E27FC236}">
                        <a16:creationId xmlns:a16="http://schemas.microsoft.com/office/drawing/2014/main" id="{E44070B0-1EF8-C9C6-FC24-92699F21B0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663118" y="2059553"/>
                    <a:ext cx="203303" cy="0"/>
                  </a:xfrm>
                  <a:prstGeom prst="straightConnector1">
                    <a:avLst/>
                  </a:prstGeom>
                  <a:ln w="12700">
                    <a:solidFill>
                      <a:schemeClr val="bg2">
                        <a:lumMod val="50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Straight Arrow Connector 65">
                    <a:extLst>
                      <a:ext uri="{FF2B5EF4-FFF2-40B4-BE49-F238E27FC236}">
                        <a16:creationId xmlns:a16="http://schemas.microsoft.com/office/drawing/2014/main" id="{F25BB30A-6EBA-4918-7225-C72F8BC44A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284736" y="2059553"/>
                    <a:ext cx="203303" cy="0"/>
                  </a:xfrm>
                  <a:prstGeom prst="straightConnector1">
                    <a:avLst/>
                  </a:prstGeom>
                  <a:ln w="12700">
                    <a:solidFill>
                      <a:schemeClr val="bg2">
                        <a:lumMod val="50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3" name="Group 112">
                  <a:extLst>
                    <a:ext uri="{FF2B5EF4-FFF2-40B4-BE49-F238E27FC236}">
                      <a16:creationId xmlns:a16="http://schemas.microsoft.com/office/drawing/2014/main" id="{D1776DD1-F916-7B84-5A6F-1DAEDE5C2D3B}"/>
                    </a:ext>
                  </a:extLst>
                </p:cNvPr>
                <p:cNvGrpSpPr/>
                <p:nvPr/>
              </p:nvGrpSpPr>
              <p:grpSpPr>
                <a:xfrm>
                  <a:off x="3066197" y="2647586"/>
                  <a:ext cx="2860164" cy="1140020"/>
                  <a:chOff x="3953332" y="2854823"/>
                  <a:chExt cx="2860164" cy="1140020"/>
                </a:xfrm>
              </p:grpSpPr>
              <p:pic>
                <p:nvPicPr>
                  <p:cNvPr id="82" name="Picture 81">
                    <a:extLst>
                      <a:ext uri="{FF2B5EF4-FFF2-40B4-BE49-F238E27FC236}">
                        <a16:creationId xmlns:a16="http://schemas.microsoft.com/office/drawing/2014/main" id="{954B2FB5-940F-E856-B509-0786BAC55DA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5"/>
                  <a:srcRect t="3243" r="51319" b="49301"/>
                  <a:stretch>
                    <a:fillRect/>
                  </a:stretch>
                </p:blipFill>
                <p:spPr>
                  <a:xfrm>
                    <a:off x="5780294" y="2854823"/>
                    <a:ext cx="1033202" cy="1140020"/>
                  </a:xfrm>
                  <a:prstGeom prst="rect">
                    <a:avLst/>
                  </a:prstGeom>
                </p:spPr>
              </p:pic>
              <p:grpSp>
                <p:nvGrpSpPr>
                  <p:cNvPr id="111" name="Group 110">
                    <a:extLst>
                      <a:ext uri="{FF2B5EF4-FFF2-40B4-BE49-F238E27FC236}">
                        <a16:creationId xmlns:a16="http://schemas.microsoft.com/office/drawing/2014/main" id="{3AFA40BD-94C4-7238-B190-F8A4D7323492}"/>
                      </a:ext>
                    </a:extLst>
                  </p:cNvPr>
                  <p:cNvGrpSpPr/>
                  <p:nvPr/>
                </p:nvGrpSpPr>
                <p:grpSpPr>
                  <a:xfrm>
                    <a:off x="3953332" y="2904457"/>
                    <a:ext cx="1342984" cy="1040752"/>
                    <a:chOff x="3953332" y="2901061"/>
                    <a:chExt cx="1342984" cy="1040752"/>
                  </a:xfrm>
                </p:grpSpPr>
                <p:sp>
                  <p:nvSpPr>
                    <p:cNvPr id="78" name="TextBox 77">
                      <a:extLst>
                        <a:ext uri="{FF2B5EF4-FFF2-40B4-BE49-F238E27FC236}">
                          <a16:creationId xmlns:a16="http://schemas.microsoft.com/office/drawing/2014/main" id="{ECE13555-BFC2-3E38-49A7-75D2C6821FA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32354" y="2901061"/>
                      <a:ext cx="118494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Plasma </a:t>
                      </a:r>
                      <a:r>
                        <a:rPr lang="en-US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¹H </a:t>
                      </a: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NMR spectra</a:t>
                      </a:r>
                    </a:p>
                  </p:txBody>
                </p:sp>
                <p:grpSp>
                  <p:nvGrpSpPr>
                    <p:cNvPr id="107" name="Group 106">
                      <a:extLst>
                        <a:ext uri="{FF2B5EF4-FFF2-40B4-BE49-F238E27FC236}">
                          <a16:creationId xmlns:a16="http://schemas.microsoft.com/office/drawing/2014/main" id="{9539534B-F99B-0CC9-0320-5D9EFF2C60F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953332" y="3184993"/>
                      <a:ext cx="1342984" cy="756820"/>
                      <a:chOff x="3953332" y="3184993"/>
                      <a:chExt cx="1342984" cy="756820"/>
                    </a:xfrm>
                  </p:grpSpPr>
                  <p:pic>
                    <p:nvPicPr>
                      <p:cNvPr id="75" name="Picture 74">
                        <a:extLst>
                          <a:ext uri="{FF2B5EF4-FFF2-40B4-BE49-F238E27FC236}">
                            <a16:creationId xmlns:a16="http://schemas.microsoft.com/office/drawing/2014/main" id="{36B38B72-B450-D3B8-233F-F1821BFE96C9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6"/>
                      <a:srcRect t="16838" r="60511" b="46752"/>
                      <a:stretch>
                        <a:fillRect/>
                      </a:stretch>
                    </p:blipFill>
                    <p:spPr>
                      <a:xfrm>
                        <a:off x="4079126" y="3184993"/>
                        <a:ext cx="1189726" cy="578914"/>
                      </a:xfrm>
                      <a:prstGeom prst="rect">
                        <a:avLst/>
                      </a:prstGeom>
                    </p:spPr>
                  </p:pic>
                  <p:grpSp>
                    <p:nvGrpSpPr>
                      <p:cNvPr id="104" name="Group 103">
                        <a:extLst>
                          <a:ext uri="{FF2B5EF4-FFF2-40B4-BE49-F238E27FC236}">
                            <a16:creationId xmlns:a16="http://schemas.microsoft.com/office/drawing/2014/main" id="{ADC12B0B-2E3E-A308-A904-EEED3503320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953332" y="3770957"/>
                        <a:ext cx="1342984" cy="170856"/>
                        <a:chOff x="3946617" y="3772545"/>
                        <a:chExt cx="1356414" cy="170856"/>
                      </a:xfrm>
                    </p:grpSpPr>
                    <p:cxnSp>
                      <p:nvCxnSpPr>
                        <p:cNvPr id="77" name="Straight Connector 76">
                          <a:extLst>
                            <a:ext uri="{FF2B5EF4-FFF2-40B4-BE49-F238E27FC236}">
                              <a16:creationId xmlns:a16="http://schemas.microsoft.com/office/drawing/2014/main" id="{B5AE5321-07A3-0D73-5B6F-E6EF947A4E0A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H="1">
                          <a:off x="4079126" y="3772545"/>
                          <a:ext cx="1091632" cy="0"/>
                        </a:xfrm>
                        <a:prstGeom prst="line">
                          <a:avLst/>
                        </a:prstGeom>
                        <a:ln w="3175"/>
                      </p:spPr>
                      <p:style>
                        <a:lnRef idx="1">
                          <a:schemeClr val="dk1"/>
                        </a:lnRef>
                        <a:fillRef idx="0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86" name="Straight Connector 85">
                          <a:extLst>
                            <a:ext uri="{FF2B5EF4-FFF2-40B4-BE49-F238E27FC236}">
                              <a16:creationId xmlns:a16="http://schemas.microsoft.com/office/drawing/2014/main" id="{A550668B-9715-4550-2492-3C0FE2852725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V="1">
                          <a:off x="5171029" y="3772545"/>
                          <a:ext cx="0" cy="38195"/>
                        </a:xfrm>
                        <a:prstGeom prst="line">
                          <a:avLst/>
                        </a:prstGeom>
                        <a:ln w="3175"/>
                      </p:spPr>
                      <p:style>
                        <a:lnRef idx="1">
                          <a:schemeClr val="dk1"/>
                        </a:lnRef>
                        <a:fillRef idx="0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1" name="Straight Connector 90">
                          <a:extLst>
                            <a:ext uri="{FF2B5EF4-FFF2-40B4-BE49-F238E27FC236}">
                              <a16:creationId xmlns:a16="http://schemas.microsoft.com/office/drawing/2014/main" id="{628B875B-7767-1D99-BA1E-F661D5261536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V="1">
                          <a:off x="4079667" y="3772545"/>
                          <a:ext cx="0" cy="38195"/>
                        </a:xfrm>
                        <a:prstGeom prst="line">
                          <a:avLst/>
                        </a:prstGeom>
                        <a:ln w="3175"/>
                      </p:spPr>
                      <p:style>
                        <a:lnRef idx="1">
                          <a:schemeClr val="dk1"/>
                        </a:lnRef>
                        <a:fillRef idx="0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3" name="Straight Connector 92">
                          <a:extLst>
                            <a:ext uri="{FF2B5EF4-FFF2-40B4-BE49-F238E27FC236}">
                              <a16:creationId xmlns:a16="http://schemas.microsoft.com/office/drawing/2014/main" id="{617D2438-ED68-54F5-CBF6-3156632938FC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V="1">
                          <a:off x="4638467" y="3772545"/>
                          <a:ext cx="0" cy="38195"/>
                        </a:xfrm>
                        <a:prstGeom prst="line">
                          <a:avLst/>
                        </a:prstGeom>
                        <a:ln w="3175"/>
                      </p:spPr>
                      <p:style>
                        <a:lnRef idx="1">
                          <a:schemeClr val="dk1"/>
                        </a:lnRef>
                        <a:fillRef idx="0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95" name="TextBox 94">
                          <a:extLst>
                            <a:ext uri="{FF2B5EF4-FFF2-40B4-BE49-F238E27FC236}">
                              <a16:creationId xmlns:a16="http://schemas.microsoft.com/office/drawing/2014/main" id="{1CFCBD03-3A4D-0A67-DF73-1EEC6597089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038215" y="3774124"/>
                          <a:ext cx="264816" cy="16927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da-DK" sz="5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</a:t>
                          </a:r>
                          <a:endParaRPr lang="en-GB" sz="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97" name="TextBox 96">
                          <a:extLst>
                            <a:ext uri="{FF2B5EF4-FFF2-40B4-BE49-F238E27FC236}">
                              <a16:creationId xmlns:a16="http://schemas.microsoft.com/office/drawing/2014/main" id="{039E99DE-DDE6-0A2C-B716-04BCB6791D2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505211" y="3774124"/>
                          <a:ext cx="264817" cy="16927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da-DK" sz="5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1.0</a:t>
                          </a:r>
                          <a:endParaRPr lang="en-GB" sz="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00" name="TextBox 99">
                          <a:extLst>
                            <a:ext uri="{FF2B5EF4-FFF2-40B4-BE49-F238E27FC236}">
                              <a16:creationId xmlns:a16="http://schemas.microsoft.com/office/drawing/2014/main" id="{92207E74-8ADD-A06E-19F1-0493E0FBFDD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946617" y="3774124"/>
                          <a:ext cx="264817" cy="16927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da-DK" sz="5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1.4</a:t>
                          </a:r>
                          <a:endParaRPr lang="en-GB" sz="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12" name="Group 111">
                    <a:extLst>
                      <a:ext uri="{FF2B5EF4-FFF2-40B4-BE49-F238E27FC236}">
                        <a16:creationId xmlns:a16="http://schemas.microsoft.com/office/drawing/2014/main" id="{35459DEE-EFB8-BC43-B485-4611E84FA95B}"/>
                      </a:ext>
                    </a:extLst>
                  </p:cNvPr>
                  <p:cNvGrpSpPr/>
                  <p:nvPr/>
                </p:nvGrpSpPr>
                <p:grpSpPr>
                  <a:xfrm>
                    <a:off x="5287849" y="3311463"/>
                    <a:ext cx="431528" cy="226740"/>
                    <a:chOff x="5296316" y="3241594"/>
                    <a:chExt cx="431528" cy="226740"/>
                  </a:xfrm>
                </p:grpSpPr>
                <p:sp>
                  <p:nvSpPr>
                    <p:cNvPr id="83" name="TextBox 82">
                      <a:extLst>
                        <a:ext uri="{FF2B5EF4-FFF2-40B4-BE49-F238E27FC236}">
                          <a16:creationId xmlns:a16="http://schemas.microsoft.com/office/drawing/2014/main" id="{8FE0DC09-1FE1-511C-A9EE-D6E61555A2F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96316" y="3241594"/>
                      <a:ext cx="431528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da-DK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PLSR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110" name="Straight Arrow Connector 109">
                      <a:extLst>
                        <a:ext uri="{FF2B5EF4-FFF2-40B4-BE49-F238E27FC236}">
                          <a16:creationId xmlns:a16="http://schemas.microsoft.com/office/drawing/2014/main" id="{98193BEA-4AF0-8BD5-499C-B169E30E7BC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362232" y="3468334"/>
                      <a:ext cx="299696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bg2">
                          <a:lumMod val="50000"/>
                        </a:schemeClr>
                      </a:solidFill>
                      <a:tailEnd type="triangle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CBBF3572-60D8-F3DD-600F-D8629A908A50}"/>
                    </a:ext>
                  </a:extLst>
                </p:cNvPr>
                <p:cNvGrpSpPr/>
                <p:nvPr/>
              </p:nvGrpSpPr>
              <p:grpSpPr>
                <a:xfrm>
                  <a:off x="2991105" y="3939836"/>
                  <a:ext cx="3010349" cy="1487931"/>
                  <a:chOff x="2991105" y="3939836"/>
                  <a:chExt cx="3010349" cy="1487931"/>
                </a:xfrm>
              </p:grpSpPr>
              <p:grpSp>
                <p:nvGrpSpPr>
                  <p:cNvPr id="114" name="Group 113">
                    <a:extLst>
                      <a:ext uri="{FF2B5EF4-FFF2-40B4-BE49-F238E27FC236}">
                        <a16:creationId xmlns:a16="http://schemas.microsoft.com/office/drawing/2014/main" id="{983024CE-5987-327F-659A-883A681EBBA1}"/>
                      </a:ext>
                    </a:extLst>
                  </p:cNvPr>
                  <p:cNvGrpSpPr/>
                  <p:nvPr/>
                </p:nvGrpSpPr>
                <p:grpSpPr>
                  <a:xfrm>
                    <a:off x="4603314" y="4021032"/>
                    <a:ext cx="1398140" cy="1239834"/>
                    <a:chOff x="3833582" y="4003825"/>
                    <a:chExt cx="1398140" cy="1239834"/>
                  </a:xfrm>
                </p:grpSpPr>
                <p:pic>
                  <p:nvPicPr>
                    <p:cNvPr id="76" name="Picture 75">
                      <a:extLst>
                        <a:ext uri="{FF2B5EF4-FFF2-40B4-BE49-F238E27FC236}">
                          <a16:creationId xmlns:a16="http://schemas.microsoft.com/office/drawing/2014/main" id="{330526A8-8DAD-0003-BB50-C75381AA594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7"/>
                    <a:stretch>
                      <a:fillRect/>
                    </a:stretch>
                  </p:blipFill>
                  <p:spPr>
                    <a:xfrm>
                      <a:off x="4215527" y="4226910"/>
                      <a:ext cx="753043" cy="1013143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79" name="TextBox 78">
                      <a:extLst>
                        <a:ext uri="{FF2B5EF4-FFF2-40B4-BE49-F238E27FC236}">
                          <a16:creationId xmlns:a16="http://schemas.microsoft.com/office/drawing/2014/main" id="{22CF367F-5EE6-7769-07C3-DC91FDBA2DF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833582" y="4003825"/>
                      <a:ext cx="139814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da-DK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LIPOPROTEINS (mg/</a:t>
                      </a:r>
                      <a:r>
                        <a:rPr lang="da-DK" sz="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dL</a:t>
                      </a:r>
                      <a:r>
                        <a:rPr lang="da-DK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80" name="TextBox 79">
                      <a:extLst>
                        <a:ext uri="{FF2B5EF4-FFF2-40B4-BE49-F238E27FC236}">
                          <a16:creationId xmlns:a16="http://schemas.microsoft.com/office/drawing/2014/main" id="{D97EEC8E-0ACC-9CB6-119E-5907EB663C4D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3773250" y="4393614"/>
                      <a:ext cx="66717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da-DK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907B40B0-3F6E-DE9A-A645-D9E8214CDF89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3875041" y="4904143"/>
                      <a:ext cx="463588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da-DK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T2DM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137" name="Group 136">
                    <a:extLst>
                      <a:ext uri="{FF2B5EF4-FFF2-40B4-BE49-F238E27FC236}">
                        <a16:creationId xmlns:a16="http://schemas.microsoft.com/office/drawing/2014/main" id="{52F3BDB5-FE07-9003-F679-D1AD3BE63AD5}"/>
                      </a:ext>
                    </a:extLst>
                  </p:cNvPr>
                  <p:cNvGrpSpPr/>
                  <p:nvPr/>
                </p:nvGrpSpPr>
                <p:grpSpPr>
                  <a:xfrm>
                    <a:off x="2991105" y="3939836"/>
                    <a:ext cx="1558986" cy="1487931"/>
                    <a:chOff x="2944650" y="3939836"/>
                    <a:chExt cx="1558986" cy="1487931"/>
                  </a:xfrm>
                </p:grpSpPr>
                <p:pic>
                  <p:nvPicPr>
                    <p:cNvPr id="92" name="Image 7" descr="preencoded.png">
                      <a:extLst>
                        <a:ext uri="{FF2B5EF4-FFF2-40B4-BE49-F238E27FC236}">
                          <a16:creationId xmlns:a16="http://schemas.microsoft.com/office/drawing/2014/main" id="{B6A70F0A-4FF6-6657-33CC-BB486DF2A347}"/>
                        </a:ext>
                      </a:extLst>
                    </p:cNvPr>
                    <p:cNvPicPr>
                      <a:picLocks noChangeAspect="1"/>
                    </p:cNvPicPr>
                    <p:nvPr>
                      <p:custDataLst>
                        <p:tags r:id="rId1"/>
                      </p:custDataLst>
                    </p:nvPr>
                  </p:nvPicPr>
                  <p:blipFill>
                    <a:blip r:embed="rId28"/>
                    <a:stretch>
                      <a:fillRect/>
                    </a:stretch>
                  </p:blipFill>
                  <p:spPr>
                    <a:xfrm>
                      <a:off x="3127646" y="4046731"/>
                      <a:ext cx="527033" cy="52703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94" name="Image 9" descr="preencoded.png">
                      <a:extLst>
                        <a:ext uri="{FF2B5EF4-FFF2-40B4-BE49-F238E27FC236}">
                          <a16:creationId xmlns:a16="http://schemas.microsoft.com/office/drawing/2014/main" id="{C0475F80-6779-8DD3-AF10-4A478F86F233}"/>
                        </a:ext>
                      </a:extLst>
                    </p:cNvPr>
                    <p:cNvPicPr>
                      <a:picLocks noChangeAspect="1"/>
                    </p:cNvPicPr>
                    <p:nvPr>
                      <p:custDataLst>
                        <p:tags r:id="rId2"/>
                      </p:custDataLst>
                    </p:nvPr>
                  </p:nvPicPr>
                  <p:blipFill>
                    <a:blip r:embed="rId29"/>
                    <a:stretch>
                      <a:fillRect/>
                    </a:stretch>
                  </p:blipFill>
                  <p:spPr>
                    <a:xfrm>
                      <a:off x="3655328" y="4867250"/>
                      <a:ext cx="315410" cy="31541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96" name="Image 11" descr="preencoded.png">
                      <a:extLst>
                        <a:ext uri="{FF2B5EF4-FFF2-40B4-BE49-F238E27FC236}">
                          <a16:creationId xmlns:a16="http://schemas.microsoft.com/office/drawing/2014/main" id="{FEDDED20-53A9-B55D-5D47-52B9B2D1D1D7}"/>
                        </a:ext>
                      </a:extLst>
                    </p:cNvPr>
                    <p:cNvPicPr>
                      <a:picLocks noChangeAspect="1"/>
                    </p:cNvPicPr>
                    <p:nvPr>
                      <p:custDataLst>
                        <p:tags r:id="rId3"/>
                      </p:custDataLst>
                    </p:nvPr>
                  </p:nvPicPr>
                  <p:blipFill>
                    <a:blip r:embed="rId30"/>
                    <a:stretch>
                      <a:fillRect/>
                    </a:stretch>
                  </p:blipFill>
                  <p:spPr>
                    <a:xfrm>
                      <a:off x="3335836" y="4556020"/>
                      <a:ext cx="421895" cy="42189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98" name="Image 13" descr="preencoded.png">
                      <a:extLst>
                        <a:ext uri="{FF2B5EF4-FFF2-40B4-BE49-F238E27FC236}">
                          <a16:creationId xmlns:a16="http://schemas.microsoft.com/office/drawing/2014/main" id="{781E6856-CB3E-141E-7F43-3A1EEE4F9CAC}"/>
                        </a:ext>
                      </a:extLst>
                    </p:cNvPr>
                    <p:cNvPicPr>
                      <a:picLocks noChangeAspect="1"/>
                    </p:cNvPicPr>
                    <p:nvPr>
                      <p:custDataLst>
                        <p:tags r:id="rId4"/>
                      </p:custDataLst>
                    </p:nvPr>
                  </p:nvPicPr>
                  <p:blipFill>
                    <a:blip r:embed="rId31"/>
                    <a:stretch>
                      <a:fillRect/>
                    </a:stretch>
                  </p:blipFill>
                  <p:spPr>
                    <a:xfrm>
                      <a:off x="3974913" y="5019999"/>
                      <a:ext cx="210273" cy="210273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103" name="Straight Arrow Connector 102">
                      <a:extLst>
                        <a:ext uri="{FF2B5EF4-FFF2-40B4-BE49-F238E27FC236}">
                          <a16:creationId xmlns:a16="http://schemas.microsoft.com/office/drawing/2014/main" id="{6CFF6EA4-7C75-4FAA-538E-5D12A717A26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3116762" y="3987307"/>
                      <a:ext cx="3916" cy="1261915"/>
                    </a:xfrm>
                    <a:prstGeom prst="straightConnector1">
                      <a:avLst/>
                    </a:prstGeom>
                    <a:ln w="3175">
                      <a:solidFill>
                        <a:schemeClr val="bg1">
                          <a:lumMod val="50000"/>
                        </a:schemeClr>
                      </a:solidFill>
                      <a:tailEnd type="triangle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5" name="Straight Arrow Connector 114">
                      <a:extLst>
                        <a:ext uri="{FF2B5EF4-FFF2-40B4-BE49-F238E27FC236}">
                          <a16:creationId xmlns:a16="http://schemas.microsoft.com/office/drawing/2014/main" id="{F9088E7C-5D41-9FD4-E235-E163CE46CA5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rot="5400000" flipV="1">
                      <a:off x="3702150" y="4661918"/>
                      <a:ext cx="0" cy="1169295"/>
                    </a:xfrm>
                    <a:prstGeom prst="straightConnector1">
                      <a:avLst/>
                    </a:prstGeom>
                    <a:ln w="3175">
                      <a:solidFill>
                        <a:schemeClr val="bg1">
                          <a:lumMod val="50000"/>
                        </a:schemeClr>
                      </a:solidFill>
                      <a:tailEnd type="triangle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26" name="Group 125">
                      <a:extLst>
                        <a:ext uri="{FF2B5EF4-FFF2-40B4-BE49-F238E27FC236}">
                          <a16:creationId xmlns:a16="http://schemas.microsoft.com/office/drawing/2014/main" id="{1A318F47-0A4F-AE5F-2F81-3A34EFAABCE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95594" y="3939836"/>
                      <a:ext cx="431528" cy="200055"/>
                      <a:chOff x="6055766" y="4152595"/>
                      <a:chExt cx="431528" cy="200055"/>
                    </a:xfrm>
                  </p:grpSpPr>
                  <p:sp>
                    <p:nvSpPr>
                      <p:cNvPr id="119" name="TextBox 118">
                        <a:extLst>
                          <a:ext uri="{FF2B5EF4-FFF2-40B4-BE49-F238E27FC236}">
                            <a16:creationId xmlns:a16="http://schemas.microsoft.com/office/drawing/2014/main" id="{2C275931-E5DF-B76F-2FB5-5AACDA02236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055766" y="4152595"/>
                        <a:ext cx="431528" cy="20005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da-DK" sz="7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VLDL</a:t>
                        </a:r>
                        <a:endParaRPr lang="en-GB" sz="7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23" name="Rectangle: Rounded Corners 122">
                        <a:extLst>
                          <a:ext uri="{FF2B5EF4-FFF2-40B4-BE49-F238E27FC236}">
                            <a16:creationId xmlns:a16="http://schemas.microsoft.com/office/drawing/2014/main" id="{F3F0CC86-60D9-EFB2-4CFE-0EE9C57DC7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25888" y="4196455"/>
                        <a:ext cx="287050" cy="135623"/>
                      </a:xfrm>
                      <a:prstGeom prst="roundRect">
                        <a:avLst/>
                      </a:prstGeom>
                      <a:solidFill>
                        <a:srgbClr val="FFC000">
                          <a:alpha val="20000"/>
                        </a:srgbClr>
                      </a:solidFill>
                      <a:ln w="6350">
                        <a:noFill/>
                      </a:ln>
                    </p:spPr>
                    <p:txBody>
                      <a:bodyPr wrap="square" rtlCol="0" anchor="ctr">
                        <a:noAutofit/>
                      </a:bodyPr>
                      <a:lstStyle/>
                      <a:p>
                        <a:pPr algn="l"/>
                        <a:endParaRPr lang="en-GB" sz="2400" b="1" dirty="0" err="1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29" name="Group 128">
                      <a:extLst>
                        <a:ext uri="{FF2B5EF4-FFF2-40B4-BE49-F238E27FC236}">
                          <a16:creationId xmlns:a16="http://schemas.microsoft.com/office/drawing/2014/main" id="{67F9AA13-47B8-801D-0265-F7AF8203773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636153" y="4380480"/>
                      <a:ext cx="343364" cy="200055"/>
                      <a:chOff x="6089033" y="4596213"/>
                      <a:chExt cx="343364" cy="200055"/>
                    </a:xfrm>
                  </p:grpSpPr>
                  <p:sp>
                    <p:nvSpPr>
                      <p:cNvPr id="120" name="TextBox 119">
                        <a:extLst>
                          <a:ext uri="{FF2B5EF4-FFF2-40B4-BE49-F238E27FC236}">
                            <a16:creationId xmlns:a16="http://schemas.microsoft.com/office/drawing/2014/main" id="{EEE39A52-6429-102D-B793-691BC1ED222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089033" y="4596213"/>
                        <a:ext cx="343364" cy="20005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da-DK" sz="7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IDL</a:t>
                        </a:r>
                        <a:endParaRPr lang="en-GB" sz="7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25" name="Rectangle: Rounded Corners 124">
                        <a:extLst>
                          <a:ext uri="{FF2B5EF4-FFF2-40B4-BE49-F238E27FC236}">
                            <a16:creationId xmlns:a16="http://schemas.microsoft.com/office/drawing/2014/main" id="{28D34A8F-0567-2E47-4492-16720ACF34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15073" y="4633722"/>
                        <a:ext cx="287050" cy="135623"/>
                      </a:xfrm>
                      <a:prstGeom prst="roundRect">
                        <a:avLst/>
                      </a:prstGeom>
                      <a:solidFill>
                        <a:srgbClr val="F0E0D0">
                          <a:alpha val="50000"/>
                        </a:srgbClr>
                      </a:solidFill>
                      <a:ln w="6350">
                        <a:noFill/>
                      </a:ln>
                    </p:spPr>
                    <p:txBody>
                      <a:bodyPr wrap="square" rtlCol="0" anchor="ctr">
                        <a:noAutofit/>
                      </a:bodyPr>
                      <a:lstStyle/>
                      <a:p>
                        <a:pPr algn="l"/>
                        <a:endParaRPr lang="en-GB" sz="2400" b="1" dirty="0" err="1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30" name="Group 129">
                      <a:extLst>
                        <a:ext uri="{FF2B5EF4-FFF2-40B4-BE49-F238E27FC236}">
                          <a16:creationId xmlns:a16="http://schemas.microsoft.com/office/drawing/2014/main" id="{212881EB-D5E6-1A73-E024-0295B9F2792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49733" y="4658016"/>
                      <a:ext cx="367408" cy="200055"/>
                      <a:chOff x="6231458" y="4811657"/>
                      <a:chExt cx="367408" cy="200055"/>
                    </a:xfrm>
                  </p:grpSpPr>
                  <p:sp>
                    <p:nvSpPr>
                      <p:cNvPr id="121" name="TextBox 120">
                        <a:extLst>
                          <a:ext uri="{FF2B5EF4-FFF2-40B4-BE49-F238E27FC236}">
                            <a16:creationId xmlns:a16="http://schemas.microsoft.com/office/drawing/2014/main" id="{F9E49D46-CD3A-5659-B555-4A9D5138A4C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231458" y="4811657"/>
                        <a:ext cx="367408" cy="20005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da-DK" sz="7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LDL</a:t>
                        </a:r>
                        <a:endParaRPr lang="en-GB" sz="7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27" name="Rectangle: Rounded Corners 126">
                        <a:extLst>
                          <a:ext uri="{FF2B5EF4-FFF2-40B4-BE49-F238E27FC236}">
                            <a16:creationId xmlns:a16="http://schemas.microsoft.com/office/drawing/2014/main" id="{3A09B120-6A2A-FD27-1407-FBE1E86BE2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69520" y="4849166"/>
                        <a:ext cx="287050" cy="135623"/>
                      </a:xfrm>
                      <a:prstGeom prst="roundRect">
                        <a:avLst/>
                      </a:prstGeom>
                      <a:solidFill>
                        <a:srgbClr val="996633">
                          <a:alpha val="39000"/>
                        </a:srgbClr>
                      </a:solidFill>
                      <a:ln w="6350">
                        <a:noFill/>
                      </a:ln>
                    </p:spPr>
                    <p:txBody>
                      <a:bodyPr wrap="square" rtlCol="0" anchor="ctr">
                        <a:noAutofit/>
                      </a:bodyPr>
                      <a:lstStyle/>
                      <a:p>
                        <a:pPr algn="l"/>
                        <a:endParaRPr lang="en-GB" sz="2400" b="1" dirty="0" err="1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36" name="Group 135">
                      <a:extLst>
                        <a:ext uri="{FF2B5EF4-FFF2-40B4-BE49-F238E27FC236}">
                          <a16:creationId xmlns:a16="http://schemas.microsoft.com/office/drawing/2014/main" id="{D7ED4D35-9C56-9C0F-627D-2A04F9FE9F1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25006" y="4922536"/>
                      <a:ext cx="378630" cy="200055"/>
                      <a:chOff x="4180040" y="4975461"/>
                      <a:chExt cx="378630" cy="200055"/>
                    </a:xfrm>
                  </p:grpSpPr>
                  <p:sp>
                    <p:nvSpPr>
                      <p:cNvPr id="122" name="TextBox 121">
                        <a:extLst>
                          <a:ext uri="{FF2B5EF4-FFF2-40B4-BE49-F238E27FC236}">
                            <a16:creationId xmlns:a16="http://schemas.microsoft.com/office/drawing/2014/main" id="{3ACD68BA-B22B-44C4-324A-D5B22ADC0BB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180040" y="4975461"/>
                        <a:ext cx="378630" cy="20005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da-DK" sz="7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HDL</a:t>
                        </a:r>
                        <a:endParaRPr lang="en-GB" sz="7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28" name="Rectangle: Rounded Corners 127">
                        <a:extLst>
                          <a:ext uri="{FF2B5EF4-FFF2-40B4-BE49-F238E27FC236}">
                            <a16:creationId xmlns:a16="http://schemas.microsoft.com/office/drawing/2014/main" id="{0A60CFE5-5012-CC33-4B1A-701871674B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25830" y="5010853"/>
                        <a:ext cx="287050" cy="135623"/>
                      </a:xfrm>
                      <a:prstGeom prst="roundRect">
                        <a:avLst/>
                      </a:prstGeom>
                      <a:solidFill>
                        <a:srgbClr val="996633">
                          <a:alpha val="62000"/>
                        </a:srgbClr>
                      </a:solidFill>
                      <a:ln w="6350">
                        <a:noFill/>
                      </a:ln>
                    </p:spPr>
                    <p:txBody>
                      <a:bodyPr wrap="square" rtlCol="0" anchor="ctr">
                        <a:noAutofit/>
                      </a:bodyPr>
                      <a:lstStyle/>
                      <a:p>
                        <a:pPr algn="l"/>
                        <a:endParaRPr lang="en-GB" sz="2400" b="1" dirty="0" err="1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33" name="TextBox 132">
                      <a:extLst>
                        <a:ext uri="{FF2B5EF4-FFF2-40B4-BE49-F238E27FC236}">
                          <a16:creationId xmlns:a16="http://schemas.microsoft.com/office/drawing/2014/main" id="{F714F313-22C4-EFA3-AB9F-BDF1D3CCC22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19228" y="5212323"/>
                      <a:ext cx="503664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da-DK" sz="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Density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34" name="TextBox 133">
                      <a:extLst>
                        <a:ext uri="{FF2B5EF4-FFF2-40B4-BE49-F238E27FC236}">
                          <a16:creationId xmlns:a16="http://schemas.microsoft.com/office/drawing/2014/main" id="{8DDC67C3-E3FF-3D32-1655-9CAC50C708AF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2871874" y="4609711"/>
                      <a:ext cx="360996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da-DK" sz="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lang="en-GB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C0C47751-69DA-5742-64CD-C82FB7D1CCC8}"/>
                </a:ext>
              </a:extLst>
            </p:cNvPr>
            <p:cNvGrpSpPr/>
            <p:nvPr/>
          </p:nvGrpSpPr>
          <p:grpSpPr>
            <a:xfrm>
              <a:off x="6952757" y="1159322"/>
              <a:ext cx="3775305" cy="3922566"/>
              <a:chOff x="6428870" y="1376815"/>
              <a:chExt cx="3775305" cy="3922566"/>
            </a:xfrm>
          </p:grpSpPr>
          <p:pic>
            <p:nvPicPr>
              <p:cNvPr id="105" name="Picture 104">
                <a:extLst>
                  <a:ext uri="{FF2B5EF4-FFF2-40B4-BE49-F238E27FC236}">
                    <a16:creationId xmlns:a16="http://schemas.microsoft.com/office/drawing/2014/main" id="{D65C39EF-D709-AEC5-862C-ACF78CABB2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/>
              <a:srcRect l="8551" t="6272" r="30407"/>
              <a:stretch>
                <a:fillRect/>
              </a:stretch>
            </p:blipFill>
            <p:spPr>
              <a:xfrm>
                <a:off x="6520967" y="1748554"/>
                <a:ext cx="3661776" cy="3368692"/>
              </a:xfrm>
              <a:prstGeom prst="rect">
                <a:avLst/>
              </a:prstGeom>
            </p:spPr>
          </p:pic>
          <p:sp>
            <p:nvSpPr>
              <p:cNvPr id="150" name="Rectangle: Rounded Corners 149">
                <a:extLst>
                  <a:ext uri="{FF2B5EF4-FFF2-40B4-BE49-F238E27FC236}">
                    <a16:creationId xmlns:a16="http://schemas.microsoft.com/office/drawing/2014/main" id="{312F2D36-EEAB-9012-5C13-414BE126226F}"/>
                  </a:ext>
                </a:extLst>
              </p:cNvPr>
              <p:cNvSpPr/>
              <p:nvPr/>
            </p:nvSpPr>
            <p:spPr>
              <a:xfrm>
                <a:off x="6428870" y="1376815"/>
                <a:ext cx="3775305" cy="3922566"/>
              </a:xfrm>
              <a:prstGeom prst="roundRect">
                <a:avLst>
                  <a:gd name="adj" fmla="val 2652"/>
                </a:avLst>
              </a:prstGeom>
              <a:solidFill>
                <a:schemeClr val="accent4">
                  <a:lumMod val="40000"/>
                  <a:lumOff val="60000"/>
                  <a:alpha val="4000"/>
                </a:schemeClr>
              </a:solidFill>
              <a:ln w="63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l"/>
                <a:endParaRPr lang="en-GB" sz="2400" dirty="0" err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DB1C9624-F5A8-D04E-E0E3-77FC3A05EA9F}"/>
                </a:ext>
              </a:extLst>
            </p:cNvPr>
            <p:cNvSpPr txBox="1"/>
            <p:nvPr/>
          </p:nvSpPr>
          <p:spPr>
            <a:xfrm>
              <a:off x="1463938" y="5164436"/>
              <a:ext cx="9264123" cy="5269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9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Alterations in lipoprotein subfractions are associated with T2DM, while differences between patients with and without cardiovascular comorbidities were minor, indicating that T2DM is the primary factor driving lipoprotein dysregulation. *GLU – </a:t>
              </a:r>
              <a:r>
                <a:rPr lang="en-US" sz="900" kern="1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Glucoe</a:t>
              </a:r>
              <a:r>
                <a:rPr lang="en-US" sz="9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BP – </a:t>
              </a:r>
              <a:r>
                <a:rPr lang="en-US" sz="900" kern="1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Bloob</a:t>
              </a:r>
              <a:r>
                <a:rPr lang="en-US" sz="9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Pressure, CHD – Coronary Heart Diseases, T2DM - Type 2 Diabetes Mellitus, Very Low-Density Lipoproteins (VLDL), Intermediate-Density Lipoproteins (IDL), Low-Density Lipoproteins (LDL), High-Density Lipoproteins (HDL), </a:t>
              </a:r>
              <a:r>
                <a:rPr lang="en-US" sz="8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 – all T2DM patients, and HC – healthy control. </a:t>
              </a:r>
              <a:endParaRPr lang="da-DK" sz="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2" name="Arrow: Striped Right 161">
              <a:extLst>
                <a:ext uri="{FF2B5EF4-FFF2-40B4-BE49-F238E27FC236}">
                  <a16:creationId xmlns:a16="http://schemas.microsoft.com/office/drawing/2014/main" id="{EACE9E2A-D988-EEA9-A624-5F2AD49AD2FC}"/>
                </a:ext>
              </a:extLst>
            </p:cNvPr>
            <p:cNvSpPr/>
            <p:nvPr/>
          </p:nvSpPr>
          <p:spPr>
            <a:xfrm rot="19966503">
              <a:off x="7763179" y="2021280"/>
              <a:ext cx="680089" cy="179131"/>
            </a:xfrm>
            <a:prstGeom prst="stripedRightArrow">
              <a:avLst>
                <a:gd name="adj1" fmla="val 50000"/>
                <a:gd name="adj2" fmla="val 140776"/>
              </a:avLst>
            </a:prstGeom>
            <a:solidFill>
              <a:schemeClr val="accent4">
                <a:lumMod val="40000"/>
                <a:lumOff val="60000"/>
                <a:alpha val="48000"/>
              </a:schemeClr>
            </a:solidFill>
            <a:ln w="6350">
              <a:solidFill>
                <a:schemeClr val="accent4">
                  <a:lumMod val="40000"/>
                  <a:lumOff val="60000"/>
                </a:schemeClr>
              </a:solidFill>
            </a:ln>
          </p:spPr>
          <p:txBody>
            <a:bodyPr wrap="square" rtlCol="0" anchor="ctr">
              <a:noAutofit/>
            </a:bodyPr>
            <a:lstStyle/>
            <a:p>
              <a:pPr algn="l"/>
              <a:endParaRPr lang="en-GB" sz="2400" dirty="0" err="1">
                <a:solidFill>
                  <a:schemeClr val="bg1"/>
                </a:solidFill>
              </a:endParaRPr>
            </a:p>
          </p:txBody>
        </p:sp>
        <p:sp>
          <p:nvSpPr>
            <p:cNvPr id="163" name="Arrow: Striped Right 162">
              <a:extLst>
                <a:ext uri="{FF2B5EF4-FFF2-40B4-BE49-F238E27FC236}">
                  <a16:creationId xmlns:a16="http://schemas.microsoft.com/office/drawing/2014/main" id="{6270FFD5-7142-CC6C-FFB1-B1C087DCA4BE}"/>
                </a:ext>
              </a:extLst>
            </p:cNvPr>
            <p:cNvSpPr/>
            <p:nvPr/>
          </p:nvSpPr>
          <p:spPr>
            <a:xfrm rot="9104303">
              <a:off x="8404079" y="2664203"/>
              <a:ext cx="680089" cy="179131"/>
            </a:xfrm>
            <a:prstGeom prst="stripedRightArrow">
              <a:avLst>
                <a:gd name="adj1" fmla="val 50000"/>
                <a:gd name="adj2" fmla="val 140776"/>
              </a:avLst>
            </a:prstGeom>
            <a:solidFill>
              <a:schemeClr val="accent4">
                <a:lumMod val="40000"/>
                <a:lumOff val="60000"/>
                <a:alpha val="48000"/>
              </a:schemeClr>
            </a:solidFill>
            <a:ln w="6350">
              <a:solidFill>
                <a:schemeClr val="accent4">
                  <a:lumMod val="40000"/>
                  <a:lumOff val="60000"/>
                </a:schemeClr>
              </a:solidFill>
            </a:ln>
          </p:spPr>
          <p:txBody>
            <a:bodyPr wrap="square" rtlCol="0" anchor="ctr">
              <a:noAutofit/>
            </a:bodyPr>
            <a:lstStyle/>
            <a:p>
              <a:pPr algn="l"/>
              <a:endParaRPr lang="en-GB" sz="2400" dirty="0" err="1">
                <a:solidFill>
                  <a:schemeClr val="bg1"/>
                </a:solidFill>
              </a:endParaRP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3A544908-BEF5-DE6C-EB8B-E93C99B61EAA}"/>
                </a:ext>
              </a:extLst>
            </p:cNvPr>
            <p:cNvSpPr txBox="1"/>
            <p:nvPr/>
          </p:nvSpPr>
          <p:spPr>
            <a:xfrm rot="19920038">
              <a:off x="7695420" y="1956797"/>
              <a:ext cx="46358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a-DK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T2DM</a:t>
              </a:r>
              <a:endParaRPr lang="en-GB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2CB9F1B7-971A-E3D3-E3A9-8FBD99AD37D4}"/>
                </a:ext>
              </a:extLst>
            </p:cNvPr>
            <p:cNvSpPr txBox="1"/>
            <p:nvPr/>
          </p:nvSpPr>
          <p:spPr>
            <a:xfrm rot="19920038">
              <a:off x="8589321" y="2714861"/>
              <a:ext cx="6671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a-DK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HEALTHY</a:t>
              </a:r>
              <a:endParaRPr lang="en-GB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56299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758ca56e96212e4fd2480e5"/>
  <p:tag name="FIGURESLIDEID" val="b4ed3097-d834-403e-8f89-cffadaaf4ba2"/>
  <p:tag name="SELECTIONIDS" val="e26cc7bf-3fca-4d4c-adaa-8457637a37b0"/>
  <p:tag name="TRANSPARENTBACKGROUND" val="true"/>
  <p:tag name="VERSION" val="1754472162029"/>
  <p:tag name="TITLE" val="T2DM"/>
  <p:tag name="CREATORNAME" val="Bekzod Khakimov"/>
  <p:tag name="DATEINSERTED" val="1754472186938"/>
  <p:tag name="DPI" val="300"/>
  <p:tag name="BIOJSON" val="{&quot;id&quot;:&quot;5a0f01a2-4e33-45a3-8dcb-fa660a8847a3&quot;,&quot;objects&quot;:{&quot;e26cc7bf-3fca-4d4c-adaa-8457637a37b0&quot;:{&quot;id&quot;:&quot;e26cc7bf-3fca-4d4c-adaa-8457637a37b0&quot;,&quot;name&quot;:&quot;Lipoprotein (VLDL, cross-section)&quot;,&quot;displayName&quot;:&quot;&quot;,&quot;type&quot;:&quot;FIGURE_OBJECT&quot;,&quot;relativeTransform&quot;:{&quot;translate&quot;:{&quot;x&quot;:-411.0485615789033,&quot;y&quot;:122.86410388463912},&quot;rotate&quot;:0,&quot;skewX&quot;:0,&quot;scale&quot;:{&quot;x&quot;:1,&quot;y&quot;:1}},&quot;image&quot;:{&quot;url&quot;:&quot;https://icons.cdn.biorender.com/biorender/5b3e3ff3afbc780014e1c6d5/20180705155900/image/5b3e3ff3afbc780014e1c6d5.png&quot;,&quot;isPremium&quot;:false,&quot;isOrgIcon&quot;:false,&quot;size&quot;:{&quot;x&quot;:125,&quot;y&quot;:125}},&quot;source&quot;:{&quot;id&quot;:&quot;5b3e3ff3afbc780014e1c6d5&quot;,&quot;version&quot;:&quot;20180705155900&quot;,&quot;type&quot;:&quot;ASSETS&quot;},&quot;isPremium&quot;:false,&quot;parent&quot;:{&quot;type&quot;:&quot;CHILD&quot;,&quot;parentId&quot;:&quot;b4ed3097-d834-403e-8f89-cffadaaf4ba2&quot;,&quot;order&quot;:&quot;999997&quot;}},&quot;b4ed3097-d834-403e-8f89-cffadaaf4ba2&quot;:{&quot;id&quot;:&quot;b4ed3097-d834-403e-8f89-cffadaaf4ba2&quot;,&quot;type&quot;:&quot;FIGURE_OBJECT&quot;,&quot;document&quot;:{&quot;type&quot;:&quot;FIGURE&quot;,&quot;canvasType&quot;:&quot;FIGURE&quot;,&quot;units&quot;:&quot;in&quot;},&quot;parent&quot;:{&quot;parentId&quot;:&quot;5a0f01a2-4e33-45a3-8dcb-fa660a8847a3&quot;,&quot;type&quot;:&quot;DOCUMENT&quot;,&quot;order&quot;:&quot;5&quot;}},&quot;5a0f01a2-4e33-45a3-8dcb-fa660a8847a3&quot;:{&quot;id&quot;:&quot;5a0f01a2-4e33-45a3-8dcb-fa660a8847a3&quot;,&quot;type&quot;:&quot;FIGURE_OBJECT&quot;,&quot;document&quot;:{&quot;type&quot;:&quot;DOCUMENT_GROUP&quot;,&quot;canvasType&quot;:&quot;FIGURE&quot;,&quot;units&quot;:&quot;in&quot;}}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758ca56e96212e4fd2480e5"/>
  <p:tag name="FIGURESLIDEID" val="b4ed3097-d834-403e-8f89-cffadaaf4ba2"/>
  <p:tag name="SELECTIONIDS" val="6a8c1c9f-c998-4c51-ac5a-992c0104ff2f"/>
  <p:tag name="TRANSPARENTBACKGROUND" val="true"/>
  <p:tag name="VERSION" val="1754472162029"/>
  <p:tag name="TITLE" val="T2DM"/>
  <p:tag name="CREATORNAME" val="Bekzod Khakimov"/>
  <p:tag name="DATEINSERTED" val="1754472186938"/>
  <p:tag name="DPI" val="300"/>
  <p:tag name="BIOJSON" val="{&quot;id&quot;:&quot;5a0f01a2-4e33-45a3-8dcb-fa660a8847a3&quot;,&quot;objects&quot;:{&quot;6a8c1c9f-c998-4c51-ac5a-992c0104ff2f&quot;:{&quot;id&quot;:&quot;6a8c1c9f-c998-4c51-ac5a-992c0104ff2f&quot;,&quot;name&quot;:&quot;Lipoprotein (LDL, cross-section)&quot;,&quot;displayName&quot;:&quot;&quot;,&quot;type&quot;:&quot;FIGURE_OBJECT&quot;,&quot;relativeTransform&quot;:{&quot;translate&quot;:{&quot;x&quot;:-160.58377958487864,&quot;y&quot;:137.88416079527892},&quot;rotate&quot;:0,&quot;skewX&quot;:0,&quot;scale&quot;:{&quot;x&quot;:1,&quot;y&quot;:1}},&quot;image&quot;:{&quot;url&quot;:&quot;https://icons.cdn.biorender.com/biorender/5b3e3e0ed9a69e00140f7424/20180705155102/image/5b3e3e0ed9a69e00140f7424.png&quot;,&quot;isPremium&quot;:false,&quot;isOrgIcon&quot;:false,&quot;size&quot;:{&quot;x&quot;:75,&quot;y&quot;:75}},&quot;source&quot;:{&quot;id&quot;:&quot;5b3e3e0ed9a69e00140f7424&quot;,&quot;version&quot;:&quot;20180705155102&quot;,&quot;type&quot;:&quot;ASSETS&quot;},&quot;isPremium&quot;:false,&quot;parent&quot;:{&quot;type&quot;:&quot;CHILD&quot;,&quot;parentId&quot;:&quot;b4ed3097-d834-403e-8f89-cffadaaf4ba2&quot;,&quot;order&quot;:&quot;999999&quot;}},&quot;b4ed3097-d834-403e-8f89-cffadaaf4ba2&quot;:{&quot;id&quot;:&quot;b4ed3097-d834-403e-8f89-cffadaaf4ba2&quot;,&quot;type&quot;:&quot;FIGURE_OBJECT&quot;,&quot;document&quot;:{&quot;type&quot;:&quot;FIGURE&quot;,&quot;canvasType&quot;:&quot;FIGURE&quot;,&quot;units&quot;:&quot;in&quot;},&quot;parent&quot;:{&quot;parentId&quot;:&quot;5a0f01a2-4e33-45a3-8dcb-fa660a8847a3&quot;,&quot;type&quot;:&quot;DOCUMENT&quot;,&quot;order&quot;:&quot;5&quot;}},&quot;5a0f01a2-4e33-45a3-8dcb-fa660a8847a3&quot;:{&quot;id&quot;:&quot;5a0f01a2-4e33-45a3-8dcb-fa660a8847a3&quot;,&quot;type&quot;:&quot;FIGURE_OBJECT&quot;,&quot;document&quot;:{&quot;type&quot;:&quot;DOCUMENT_GROUP&quot;,&quot;canvasType&quot;:&quot;FIGURE&quot;,&quot;units&quot;:&quot;in&quot;}}}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758ca56e96212e4fd2480e5"/>
  <p:tag name="FIGURESLIDEID" val="b4ed3097-d834-403e-8f89-cffadaaf4ba2"/>
  <p:tag name="SELECTIONIDS" val="cd0211a6-09fd-42e3-af39-b90898d3060a"/>
  <p:tag name="TRANSPARENTBACKGROUND" val="true"/>
  <p:tag name="VERSION" val="1754472162029"/>
  <p:tag name="TITLE" val="T2DM"/>
  <p:tag name="CREATORNAME" val="Bekzod Khakimov"/>
  <p:tag name="DATEINSERTED" val="1754472186938"/>
  <p:tag name="DPI" val="300"/>
  <p:tag name="BIOJSON" val="{&quot;id&quot;:&quot;5a0f01a2-4e33-45a3-8dcb-fa660a8847a3&quot;,&quot;objects&quot;:{&quot;cd0211a6-09fd-42e3-af39-b90898d3060a&quot;:{&quot;id&quot;:&quot;cd0211a6-09fd-42e3-af39-b90898d3060a&quot;,&quot;name&quot;:&quot;Lipoprotein (IDL, cross-section)&quot;,&quot;displayName&quot;:&quot;&quot;,&quot;type&quot;:&quot;FIGURE_OBJECT&quot;,&quot;relativeTransform&quot;:{&quot;translate&quot;:{&quot;x&quot;:-273.31588346951776,&quot;y&quot;:135.36359891631898},&quot;rotate&quot;:0,&quot;skewX&quot;:0,&quot;scale&quot;:{&quot;x&quot;:1,&quot;y&quot;:1}},&quot;image&quot;:{&quot;url&quot;:&quot;https://icons.cdn.biorender.com/biorender/5b3e3eead9a69e00140f7426/20180705155535/image/5b3e3eead9a69e00140f7426.png&quot;,&quot;isPremium&quot;:true,&quot;isOrgIcon&quot;:false,&quot;size&quot;:{&quot;x&quot;:100,&quot;y&quot;:100}},&quot;source&quot;:{&quot;id&quot;:&quot;5b3e3eead9a69e00140f7426&quot;,&quot;version&quot;:&quot;20180705155535&quot;,&quot;type&quot;:&quot;ASSETS&quot;},&quot;isPremium&quot;:true,&quot;parent&quot;:{&quot;type&quot;:&quot;CHILD&quot;,&quot;parentId&quot;:&quot;b4ed3097-d834-403e-8f89-cffadaaf4ba2&quot;,&quot;order&quot;:&quot;9999997&quot;}},&quot;b4ed3097-d834-403e-8f89-cffadaaf4ba2&quot;:{&quot;id&quot;:&quot;b4ed3097-d834-403e-8f89-cffadaaf4ba2&quot;,&quot;type&quot;:&quot;FIGURE_OBJECT&quot;,&quot;document&quot;:{&quot;type&quot;:&quot;FIGURE&quot;,&quot;canvasType&quot;:&quot;FIGURE&quot;,&quot;units&quot;:&quot;in&quot;},&quot;parent&quot;:{&quot;parentId&quot;:&quot;5a0f01a2-4e33-45a3-8dcb-fa660a8847a3&quot;,&quot;type&quot;:&quot;DOCUMENT&quot;,&quot;order&quot;:&quot;5&quot;}},&quot;5a0f01a2-4e33-45a3-8dcb-fa660a8847a3&quot;:{&quot;id&quot;:&quot;5a0f01a2-4e33-45a3-8dcb-fa660a8847a3&quot;,&quot;type&quot;:&quot;FIGURE_OBJECT&quot;,&quot;document&quot;:{&quot;type&quot;:&quot;DOCUMENT_GROUP&quot;,&quot;canvasType&quot;:&quot;FIGURE&quot;,&quot;units&quot;:&quot;in&quot;}}}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758ca56e96212e4fd2480e5"/>
  <p:tag name="FIGURESLIDEID" val="b4ed3097-d834-403e-8f89-cffadaaf4ba2"/>
  <p:tag name="SELECTIONIDS" val="f38d82e2-cb4b-44f4-b847-046be8126007"/>
  <p:tag name="TRANSPARENTBACKGROUND" val="true"/>
  <p:tag name="VERSION" val="1754472162029"/>
  <p:tag name="TITLE" val="T2DM"/>
  <p:tag name="CREATORNAME" val="Bekzod Khakimov"/>
  <p:tag name="DATEINSERTED" val="1754472186938"/>
  <p:tag name="DPI" val="300"/>
  <p:tag name="BIOJSON" val="{&quot;id&quot;:&quot;5a0f01a2-4e33-45a3-8dcb-fa660a8847a3&quot;,&quot;objects&quot;:{&quot;f38d82e2-cb4b-44f4-b847-046be8126007&quot;:{&quot;id&quot;:&quot;f38d82e2-cb4b-44f4-b847-046be8126007&quot;,&quot;name&quot;:&quot;Lipoprotein (HDL, cross-section)&quot;,&quot;displayName&quot;:&quot;&quot;,&quot;type&quot;:&quot;FIGURE_OBJECT&quot;,&quot;relativeTransform&quot;:{&quot;translate&quot;:{&quot;x&quot;:-52.29565341781275,&quot;y&quot;:150.3838687145855},&quot;rotate&quot;:0,&quot;skewX&quot;:0,&quot;scale&quot;:{&quot;x&quot;:1,&quot;y&quot;:1}},&quot;image&quot;:{&quot;url&quot;:&quot;https://icons.cdn.biorender.com/biorender/5b3e3d11afbc780014e1c6ca/20180705154642/image/5b3e3d11afbc780014e1c6ca.png&quot;,&quot;isPremium&quot;:false,&quot;isOrgIcon&quot;:false,&quot;size&quot;:{&quot;x&quot;:50,&quot;y&quot;:50}},&quot;source&quot;:{&quot;id&quot;:&quot;5b3e3d11afbc780014e1c6ca&quot;,&quot;version&quot;:&quot;20180705154642&quot;,&quot;type&quot;:&quot;ASSETS&quot;},&quot;isPremium&quot;:false,&quot;parent&quot;:{&quot;type&quot;:&quot;CHILD&quot;,&quot;parentId&quot;:&quot;b4ed3097-d834-403e-8f89-cffadaaf4ba2&quot;,&quot;order&quot;:&quot;9999999&quot;}},&quot;b4ed3097-d834-403e-8f89-cffadaaf4ba2&quot;:{&quot;id&quot;:&quot;b4ed3097-d834-403e-8f89-cffadaaf4ba2&quot;,&quot;type&quot;:&quot;FIGURE_OBJECT&quot;,&quot;document&quot;:{&quot;type&quot;:&quot;FIGURE&quot;,&quot;canvasType&quot;:&quot;FIGURE&quot;,&quot;units&quot;:&quot;in&quot;},&quot;parent&quot;:{&quot;parentId&quot;:&quot;5a0f01a2-4e33-45a3-8dcb-fa660a8847a3&quot;,&quot;type&quot;:&quot;DOCUMENT&quot;,&quot;order&quot;:&quot;5&quot;}},&quot;5a0f01a2-4e33-45a3-8dcb-fa660a8847a3&quot;:{&quot;id&quot;:&quot;5a0f01a2-4e33-45a3-8dcb-fa660a8847a3&quot;,&quot;type&quot;:&quot;FIGURE_OBJECT&quot;,&quot;document&quot;:{&quot;type&quot;:&quot;DOCUMENT_GROUP&quot;,&quot;canvasType&quot;:&quot;FIGURE&quot;,&quot;units&quot;:&quot;in&quot;}}}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758ca56e96212e4fd2480e5"/>
  <p:tag name="FIGURESLIDEID" val="b4ed3097-d834-403e-8f89-cffadaaf4ba2"/>
  <p:tag name="SELECTIONIDS" val="68dce1b2-2965-4deb-9960-6c524cb8549e"/>
  <p:tag name="TRANSPARENTBACKGROUND" val="true"/>
  <p:tag name="VERSION" val="1754472162029"/>
  <p:tag name="TITLE" val="T2DM"/>
  <p:tag name="CREATORNAME" val="Bekzod Khakimov"/>
  <p:tag name="DATEINSERTED" val="1754472186938"/>
  <p:tag name="DPI" val="300"/>
  <p:tag name="BIOJSON" val="{&quot;id&quot;:&quot;5a0f01a2-4e33-45a3-8dcb-fa660a8847a3&quot;,&quot;objects&quot;:{&quot;68dce1b2-2965-4deb-9960-6c524cb8549e&quot;:{&quot;relativeTransform&quot;:{&quot;translate&quot;:{&quot;x&quot;:135.37462121645092,&quot;y&quot;:96.4620040518004},&quot;rotate&quot;:0,&quot;skewX&quot;:0,&quot;scale&quot;:{&quot;x&quot;:1,&quot;y&quot;:1}},&quot;type&quot;:&quot;FIGURE_OBJECT&quot;,&quot;id&quot;:&quot;68dce1b2-2965-4deb-9960-6c524cb8549e&quot;,&quot;opacity&quot;:1,&quot;source&quot;:{&quot;id&quot;:&quot;633787f076f392d75e984b99&quot;,&quot;type&quot;:&quot;ASSETS&quot;},&quot;pathStyles&quot;:[{&quot;type&quot;:&quot;FILL&quot;,&quot;fillStyle&quot;:&quot;rgb(0,0,0)&quot;}],&quot;isLocked&quot;:false,&quot;parent&quot;:{&quot;type&quot;:&quot;CHILD&quot;,&quot;parentId&quot;:&quot;b4ed3097-d834-403e-8f89-cffadaaf4ba2&quot;,&quot;order&quot;:&quot;999999999&quot;},&quot;name&quot;:&quot;Blood sample collection (with, arm and vial)&quot;,&quot;displayName&quot;:&quot;Blood sample collection (with, arm and vial)&quot;,&quot;isPremium&quot;:true},&quot;4156dad9-647f-4549-a75e-8017aeddc6a9&quot;:{&quot;type&quot;:&quot;FIGURE_OBJECT&quot;,&quot;id&quot;:&quot;4156dad9-647f-4549-a75e-8017aeddc6a9&quot;,&quot;relativeTransform&quot;:{&quot;translate&quot;:{&quot;x&quot;:25.512348762599657,&quot;y&quot;:37.23836892412425},&quot;rotate&quot;:-0.7643608983886313},&quot;opacity&quot;:1,&quot;source&quot;:{&quot;id&quot;:&quot;5dbb01f64ef0b000810d2b55&quot;,&quot;type&quot;:&quot;ASSETS&quot;},&quot;pathStyles&quot;:[{&quot;type&quot;:&quot;FILL&quot;,&quot;fillStyle&quot;:&quot;rgb(0,0,0)&quot;}],&quot;isLocked&quot;:false,&quot;parent&quot;:{&quot;type&quot;:&quot;CHILD&quot;,&quot;parentId&quot;:&quot;68dce1b2-2965-4deb-9960-6c524cb8549e&quot;,&quot;order&quot;:&quot;5&quot;}},&quot;1a81472b-a99d-467b-957c-5a41ff80cd11&quot;:{&quot;type&quot;:&quot;FIGURE_OBJECT&quot;,&quot;id&quot;:&quot;1a81472b-a99d-467b-957c-5a41ff80cd11&quot;,&quot;name&quot;:&quot;Blood vial&quot;,&quot;relativeTransform&quot;:{&quot;translate&quot;:{&quot;x&quot;:-2.7074492042111667e-15,&quot;y&quot;:5.625837143644753},&quot;rotate&quot;:0,&quot;skewX&quot;:-6.388813458457641e-16,&quot;scale&quot;:{&quot;x&quot;:0.19200776598144878,&quot;y&quot;:0.19200776598144867}},&quot;opacity&quot;:1,&quot;image&quot;:{&quot;url&quot;:&quot;https://icons.biorender.com/biorender/5dbafb87c9e7d80004b85b4e/20191031152119/image/blood-vial.png&quot;,&quot;fallbackUrl&quot;:&quot;https://res.cloudinary.com/dlcjuc3ej/image/upload/v1572535279/avppu598ftqswgf927db.svg#/keystone/api/icons/5dbafb87c9e7d80004b85b4e/20191031152119/image/blood-vial.svg&quot;,&quot;size&quot;:{&quot;x&quot;:65,&quot;y&quot;:239},&quot;isPremium&quot;:false,&quot;isPacked&quot;:true},&quot;source&quot;:{&quot;id&quot;:&quot;5dbafb87c9e7d80004b85b4e&quot;,&quot;type&quot;:&quot;ASSETS&quot;},&quot;pathStyles&quot;:[{&quot;type&quot;:&quot;FILL&quot;,&quot;fillStyle&quot;:&quot;rgb(0,0,0)&quot;}],&quot;isLocked&quot;:false,&quot;parent&quot;:{&quot;type&quot;:&quot;CHILD&quot;,&quot;parentId&quot;:&quot;4156dad9-647f-4549-a75e-8017aeddc6a9&quot;,&quot;order&quot;:&quot;2&quot;}},&quot;0e2df364-b639-4f07-852e-11d4c3556c2d&quot;:{&quot;type&quot;:&quot;FIGURE_OBJECT&quot;,&quot;id&quot;:&quot;0e2df364-b639-4f07-852e-11d4c3556c2d&quot;,&quot;name&quot;:&quot;Blood vial cap&quot;,&quot;relativeTransform&quot;:{&quot;translate&quot;:{&quot;x&quot;:1.3407856801286163e-14,&quot;y&quot;:-20.986458422160634},&quot;rotate&quot;:0,&quot;skewX&quot;:-6.388813458457643e-16,&quot;scale&quot;:{&quot;x&quot;:0.19200776598144872,&quot;y&quot;:0.1920077659814487}},&quot;opacity&quot;:1,&quot;image&quot;:{&quot;url&quot;:&quot;https://icons.biorender.com/biorender/5dbafea2c9e7d80004b85b5f/20191031153357/image/blood-vial-cap.png&quot;,&quot;fallbackUrl&quot;:&quot;https://res.cloudinary.com/dlcjuc3ej/image/upload/v1572536037/xpaz3jnhluv07ckoqfe9.svg#/keystone/api/icons/5dbafea2c9e7d80004b85b5f/20191031153357/image/blood-vial-cap.svg&quot;,&quot;size&quot;:{&quot;x&quot;:65,&quot;y&quot;:79},&quot;isPremium&quot;:false,&quot;isPacked&quot;:true},&quot;source&quot;:{&quot;id&quot;:&quot;5dbafea2c9e7d80004b85b5f&quot;,&quot;type&quot;:&quot;ASSETS&quot;},&quot;pathStyles&quot;:[{&quot;type&quot;:&quot;FILL&quot;,&quot;fillStyle&quot;:&quot;rgb(0,0,0)&quot;}],&quot;isLocked&quot;:false,&quot;parent&quot;:{&quot;type&quot;:&quot;CHILD&quot;,&quot;parentId&quot;:&quot;4156dad9-647f-4549-a75e-8017aeddc6a9&quot;,&quot;order&quot;:&quot;5&quot;}},&quot;85d651dd-f8ad-4de6-be8e-811df66666af&quot;:{&quot;id&quot;:&quot;85d651dd-f8ad-4de6-be8e-811df66666af&quot;,&quot;name&quot;:&quot;Arm (anterior)&quot;,&quot;displayName&quot;:&quot;Arm (anterior)&quot;,&quot;type&quot;:&quot;FIGURE_OBJECT&quot;,&quot;relativeTransform&quot;:{&quot;translate&quot;:{&quot;x&quot;:-33.77972794316465,&quot;y&quot;:-2.703811037454323},&quot;rotate&quot;:6.283185307179586,&quot;skewX&quot;:0,&quot;scale&quot;:{&quot;x&quot;:-0.8879348757497854,&quot;y&quot;:0.8879348757497858}},&quot;image&quot;:{&quot;url&quot;:&quot;https://icons.biorender.com/biorender/5f05df9778a2470028cbea8c/20200708150136/image/arm-anterior.png&quot;,&quot;fallbackUrl&quot;:&quot;https://res.cloudinary.com/dlcjuc3ej/image/upload/v1594220496/rq0q35iesijf8mhg2pir.svg#/keystone/api/icons/5f05df9778a2470028cbea8c/20200708150136/image/arm-anterior.svg&quot;,&quot;isPremium&quot;:false,&quot;size&quot;:{&quot;x&quot;:150,&quot;y&quot;:221.86311787072242}},&quot;source&quot;:{&quot;id&quot;:&quot;5f05df9778a2470028cbea8c&quot;,&quot;type&quot;:&quot;ASSETS&quot;},&quot;isPremium&quot;:false,&quot;parent&quot;:{&quot;type&quot;:&quot;CHILD&quot;,&quot;parentId&quot;:&quot;68dce1b2-2965-4deb-9960-6c524cb8549e&quot;,&quot;order&quot;:&quot;2&quot;}},&quot;28480d36-dd4a-4afc-bb37-a11982d66606&quot;:{&quot;type&quot;:&quot;FIGURE_OBJECT&quot;,&quot;id&quot;:&quot;28480d36-dd4a-4afc-bb37-a11982d66606&quot;,&quot;parent&quot;:{&quot;type&quot;:&quot;CHILD&quot;,&quot;parentId&quot;:&quot;68dce1b2-2965-4deb-9960-6c524cb8549e&quot;,&quot;order&quot;:&quot;7&quot;},&quot;relativeTransform&quot;:{&quot;translate&quot;:{&quot;x&quot;:-10.45562331081742,&quot;y&quot;:-16.418875696032096},&quot;rotate&quot;:0}},&quot;091a8a6d-19e2-4b15-ab79-c385abb6eadc&quot;:{&quot;type&quot;:&quot;FIGURE_OBJECT&quot;,&quot;id&quot;:&quot;091a8a6d-19e2-4b15-ab79-c385abb6eadc&quot;,&quot;name&quot;:&quot;Butterfly needle&quot;,&quot;relativeTransform&quot;:{&quot;translate&quot;:{&quot;x&quot;:-9.442385024165437,&quot;y&quot;:14.497315433299045},&quot;rotate&quot;:0,&quot;skewX&quot;:0,&quot;scale&quot;:{&quot;x&quot;:0.16707146741739087,&quot;y&quot;:0.16707146741739098}},&quot;opacity&quot;:1,&quot;image&quot;:{&quot;url&quot;:&quot;https://icons.biorender.com/biorender/5d430031cedd760004215c72/20190801151015/image/butterfly-needle.png&quot;,&quot;fallbackUrl&quot;:&quot;https://res.cloudinary.com/dlcjuc3ej/image/upload/v1564672215/crpvnxpdghwuqkrhxcdd.svg#/keystone/api/icons/5d430031cedd760004215c72/20190801151015/image/butterfly-needle.svg&quot;,&quot;size&quot;:{&quot;x&quot;:362,&quot;y&quot;:284},&quot;isPremium&quot;:false,&quot;isPacked&quot;:true},&quot;source&quot;:{&quot;id&quot;:&quot;5d430031cedd760004215c72&quot;,&quot;type&quot;:&quot;ASSETS&quot;},&quot;pathStyles&quot;:[{&quot;type&quot;:&quot;FILL&quot;,&quot;fillStyle&quot;:&quot;rgb(0,0,0)&quot;}],&quot;isLocked&quot;:false,&quot;parent&quot;:{&quot;type&quot;:&quot;CHILD&quot;,&quot;parentId&quot;:&quot;28480d36-dd4a-4afc-bb37-a11982d66606&quot;,&quot;order&quot;:&quot;5&quot;}},&quot;d70ac565-b9be-4814-9a9b-c510e87e9b77&quot;:{&quot;type&quot;:&quot;FIGURE_OBJECT&quot;,&quot;id&quot;:&quot;d70ac565-b9be-4814-9a9b-c510e87e9b77&quot;,&quot;parent&quot;:{&quot;type&quot;:&quot;CROP&quot;,&quot;parentId&quot;:&quot;28480d36-dd4a-4afc-bb37-a11982d66606&quot;,&quot;order&quot;:&quot;5&quot;},&quot;relativeTransform&quot;:{&quot;translate&quot;:{&quot;x&quot;:-9.442385024165437,&quot;y&quot;:21.307119521742827},&quot;rotate&quot;:0,&quot;skewX&quot;:0,&quot;scale&quot;:{&quot;x&quot;:30.239935602547753,&quot;y&quot;:16.91434428482574}},&quot;path&quot;:{&quot;type&quot;:&quot;RECT&quot;,&quot;size&quot;:{&quot;x&quot;:2,&quot;y&quot;:2}},&quot;pathStyles&quot;:[{&quot;type&quot;:&quot;FILL&quot;,&quot;fillStyle&quot;:&quot;#fff&quot;}],&quot;isFrozen&quot;:true},&quot;b4ed3097-d834-403e-8f89-cffadaaf4ba2&quot;:{&quot;id&quot;:&quot;b4ed3097-d834-403e-8f89-cffadaaf4ba2&quot;,&quot;type&quot;:&quot;FIGURE_OBJECT&quot;,&quot;document&quot;:{&quot;type&quot;:&quot;FIGURE&quot;,&quot;canvasType&quot;:&quot;FIGURE&quot;,&quot;units&quot;:&quot;in&quot;},&quot;parent&quot;:{&quot;parentId&quot;:&quot;5a0f01a2-4e33-45a3-8dcb-fa660a8847a3&quot;,&quot;type&quot;:&quot;DOCUMENT&quot;,&quot;order&quot;:&quot;5&quot;}},&quot;5a0f01a2-4e33-45a3-8dcb-fa660a8847a3&quot;:{&quot;id&quot;:&quot;5a0f01a2-4e33-45a3-8dcb-fa660a8847a3&quot;,&quot;type&quot;:&quot;FIGURE_OBJECT&quot;,&quot;document&quot;:{&quot;type&quot;:&quot;DOCUMENT_GROUP&quot;,&quot;canvasType&quot;:&quot;FIGURE&quot;,&quot;units&quot;:&quot;in&quot;}}}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758ca56e96212e4fd2480e5"/>
  <p:tag name="FIGURESLIDEID" val="b4ed3097-d834-403e-8f89-cffadaaf4ba2"/>
  <p:tag name="SELECTIONIDS" val="8b061e21-a97a-4274-beda-ef9c13519f35"/>
  <p:tag name="TRANSPARENTBACKGROUND" val="true"/>
  <p:tag name="VERSION" val="1754472162029"/>
  <p:tag name="TITLE" val="T2DM"/>
  <p:tag name="CREATORNAME" val="Bekzod Khakimov"/>
  <p:tag name="DATEINSERTED" val="1754472186938"/>
  <p:tag name="DPI" val="300"/>
  <p:tag name="BIOJSON" val="{&quot;id&quot;:&quot;5a0f01a2-4e33-45a3-8dcb-fa660a8847a3&quot;,&quot;objects&quot;:{&quot;558e4c3d-36c7-4846-b697-85bdbdcef713&quot;:{&quot;type&quot;:&quot;FIGURE_OBJECT&quot;,&quot;id&quot;:&quot;558e4c3d-36c7-4846-b697-85bdbdcef713&quot;,&quot;name&quot;:&quot;NMR tube&quot;,&quot;relativeTransform&quot;:{&quot;translate&quot;:{&quot;x&quot;:10,&quot;y&quot;:-3.6463232477642453},&quot;rotate&quot;:0,&quot;skewX&quot;:0,&quot;scale&quot;:{&quot;x&quot;:0.3036092586923968,&quot;y&quot;:0.2521530858394021}},&quot;opacity&quot;:1,&quot;image&quot;:{&quot;url&quot;:&quot;https://icons.cdn.biorender.com/biorender/5f4d1770662021002851fece/5f4d14fb662021002851feb1.png&quot;,&quot;fallbackUrl&quot;:&quot;sources/icons/5f4d1770662021002851fece/5f4d14fb662021002851feb1.svg&quot;,&quot;size&quot;:{&quot;x&quot;:48,&quot;y&quot;:706},&quot;isPremium&quot;:false},&quot;source&quot;:{&quot;id&quot;:&quot;5f4d14fb662021002851feb1&quot;,&quot;type&quot;:&quot;ASSETS&quot;},&quot;pathStyles&quot;:[{&quot;type&quot;:&quot;FILL&quot;,&quot;fillStyle&quot;:&quot;rgb(0,0,0)&quot;}],&quot;isLocked&quot;:false,&quot;parent&quot;:{&quot;type&quot;:&quot;CHILD&quot;,&quot;parentId&quot;:&quot;8b061e21-a97a-4274-beda-ef9c13519f35&quot;,&quot;order&quot;:&quot;2&quot;}},&quot;b4bfeffb-6bc8-413a-ba5f-e844a6b9af02&quot;:{&quot;type&quot;:&quot;FIGURE_OBJECT&quot;,&quot;id&quot;:&quot;b4bfeffb-6bc8-413a-ba5f-e844a6b9af02&quot;,&quot;name&quot;:&quot;NMR cap&quot;,&quot;relativeTransform&quot;:{&quot;translate&quot;:{&quot;x&quot;:10.000071721552324,&quot;y&quot;:-94.61650793244442},&quot;rotate&quot;:0,&quot;skewX&quot;:0,&quot;scale&quot;:{&quot;x&quot;:0.056376622751510216,&quot;y&quot;:0.056376622751510216}},&quot;opacity&quot;:1,&quot;image&quot;:{&quot;url&quot;:&quot;https://icons.cdn.biorender.com/biorender/5f4d16eb662021002851feb4/5f4d1636662021002851feb2.png&quot;,&quot;fallbackUrl&quot;:&quot;sources/icons/5f4d16eb662021002851feb4/5f4d1636662021002851feb2.svg&quot;,&quot;size&quot;:{&quot;x&quot;:187,&quot;y&quot;:251},&quot;isPremium&quot;:false},&quot;source&quot;:{&quot;id&quot;:&quot;5f4d1636662021002851feb2&quot;,&quot;type&quot;:&quot;ASSETS&quot;},&quot;pathStyles&quot;:[{&quot;type&quot;:&quot;FILL&quot;,&quot;fillStyle&quot;:&quot;rgb(0,0,0)&quot;}],&quot;isLocked&quot;:false,&quot;parent&quot;:{&quot;type&quot;:&quot;CHILD&quot;,&quot;parentId&quot;:&quot;8b061e21-a97a-4274-beda-ef9c13519f35&quot;,&quot;order&quot;:&quot;5&quot;}},&quot;8b061e21-a97a-4274-beda-ef9c13519f35&quot;:{&quot;type&quot;:&quot;FIGURE_OBJECT&quot;,&quot;id&quot;:&quot;8b061e21-a97a-4274-beda-ef9c13519f35&quot;,&quot;parent&quot;:{&quot;type&quot;:&quot;CHILD&quot;,&quot;parentId&quot;:&quot;b4ed3097-d834-403e-8f89-cffadaaf4ba2&quot;,&quot;order&quot;:&quot;9999999995&quot;},&quot;relativeTransform&quot;:{&quot;translate&quot;:{&quot;x&quot;:241.24389900702695,&quot;y&quot;:40.02000008721568},&quot;rotate&quot;:0,&quot;skewX&quot;:0,&quot;scale&quot;:{&quot;x&quot;:1,&quot;y&quot;:1}}},&quot;b4ed3097-d834-403e-8f89-cffadaaf4ba2&quot;:{&quot;id&quot;:&quot;b4ed3097-d834-403e-8f89-cffadaaf4ba2&quot;,&quot;type&quot;:&quot;FIGURE_OBJECT&quot;,&quot;document&quot;:{&quot;type&quot;:&quot;FIGURE&quot;,&quot;canvasType&quot;:&quot;FIGURE&quot;,&quot;units&quot;:&quot;in&quot;},&quot;parent&quot;:{&quot;parentId&quot;:&quot;5a0f01a2-4e33-45a3-8dcb-fa660a8847a3&quot;,&quot;type&quot;:&quot;DOCUMENT&quot;,&quot;order&quot;:&quot;5&quot;}},&quot;5a0f01a2-4e33-45a3-8dcb-fa660a8847a3&quot;:{&quot;id&quot;:&quot;5a0f01a2-4e33-45a3-8dcb-fa660a8847a3&quot;,&quot;type&quot;:&quot;FIGURE_OBJECT&quot;,&quot;document&quot;:{&quot;type&quot;:&quot;DOCUMENT_GROUP&quot;,&quot;canvasType&quot;:&quot;FIGURE&quot;,&quot;units&quot;:&quot;in&quot;}}}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758ca56e96212e4fd2480e5"/>
  <p:tag name="FIGURESLIDEID" val="b4ed3097-d834-403e-8f89-cffadaaf4ba2"/>
  <p:tag name="SELECTIONIDS" val="52ee848f-7a5f-4e78-9d7f-fe1df654eab3"/>
  <p:tag name="TRANSPARENTBACKGROUND" val="true"/>
  <p:tag name="VERSION" val="1754472162029"/>
  <p:tag name="TITLE" val="T2DM"/>
  <p:tag name="CREATORNAME" val="Bekzod Khakimov"/>
  <p:tag name="DATEINSERTED" val="1754472186938"/>
  <p:tag name="DPI" val="300"/>
  <p:tag name="BIOJSON" val="{&quot;id&quot;:&quot;5a0f01a2-4e33-45a3-8dcb-fa660a8847a3&quot;,&quot;objects&quot;:{&quot;52ee848f-7a5f-4e78-9d7f-fe1df654eab3&quot;:{&quot;id&quot;:&quot;52ee848f-7a5f-4e78-9d7f-fe1df654eab3&quot;,&quot;name&quot;:&quot;Heart (myocardial infarction)&quot;,&quot;displayName&quot;:&quot;&quot;,&quot;type&quot;:&quot;FIGURE_OBJECT&quot;,&quot;relativeTransform&quot;:{&quot;translate&quot;:{&quot;x&quot;:232.41589433830484,&quot;y&quot;:-197.99577764644567},&quot;rotate&quot;:0,&quot;skewX&quot;:0,&quot;scale&quot;:{&quot;x&quot;:1,&quot;y&quot;:1}},&quot;image&quot;:{&quot;url&quot;:&quot;https://icons.cdn.biorender.com/biorender/5ae1f63b8af57d0014b63c67/20180917193923/image/5ae1f63b8af57d0014b63c67.png&quot;,&quot;isPremium&quot;:false,&quot;isOrgIcon&quot;:false,&quot;size&quot;:{&quot;x&quot;:150,&quot;y&quot;:212.58992805755395}},&quot;source&quot;:{&quot;id&quot;:&quot;5ae1f63b8af57d0014b63c67&quot;,&quot;version&quot;:&quot;20180917193923&quot;,&quot;type&quot;:&quot;ASSETS&quot;},&quot;isPremium&quot;:false,&quot;parent&quot;:{&quot;type&quot;:&quot;CHILD&quot;,&quot;parentId&quot;:&quot;b4ed3097-d834-403e-8f89-cffadaaf4ba2&quot;,&quot;order&quot;:&quot;99999&quot;}},&quot;b4ed3097-d834-403e-8f89-cffadaaf4ba2&quot;:{&quot;id&quot;:&quot;b4ed3097-d834-403e-8f89-cffadaaf4ba2&quot;,&quot;type&quot;:&quot;FIGURE_OBJECT&quot;,&quot;document&quot;:{&quot;type&quot;:&quot;FIGURE&quot;,&quot;canvasType&quot;:&quot;FIGURE&quot;,&quot;units&quot;:&quot;in&quot;},&quot;parent&quot;:{&quot;parentId&quot;:&quot;5a0f01a2-4e33-45a3-8dcb-fa660a8847a3&quot;,&quot;type&quot;:&quot;DOCUMENT&quot;,&quot;order&quot;:&quot;5&quot;}},&quot;5a0f01a2-4e33-45a3-8dcb-fa660a8847a3&quot;:{&quot;id&quot;:&quot;5a0f01a2-4e33-45a3-8dcb-fa660a8847a3&quot;,&quot;type&quot;:&quot;FIGURE_OBJECT&quot;,&quot;document&quot;:{&quot;type&quot;:&quot;DOCUMENT_GROUP&quot;,&quot;canvasType&quot;:&quot;FIGURE&quot;,&quot;units&quot;:&quot;in&quot;}}}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758ca56e96212e4fd2480e5"/>
  <p:tag name="FIGURESLIDEID" val="b4ed3097-d834-403e-8f89-cffadaaf4ba2"/>
  <p:tag name="SELECTIONIDS" val="145b5d98-4233-4d2f-8e8f-ea05e66b3286"/>
  <p:tag name="TRANSPARENTBACKGROUND" val="true"/>
  <p:tag name="VERSION" val="1754472162029"/>
  <p:tag name="TITLE" val="T2DM"/>
  <p:tag name="CREATORNAME" val="Bekzod Khakimov"/>
  <p:tag name="DATEINSERTED" val="1754472186938"/>
  <p:tag name="DPI" val="300"/>
  <p:tag name="BIOJSON" val="{&quot;id&quot;:&quot;5a0f01a2-4e33-45a3-8dcb-fa660a8847a3&quot;,&quot;objects&quot;:{&quot;145b5d98-4233-4d2f-8e8f-ea05e66b3286&quot;:{&quot;id&quot;:&quot;145b5d98-4233-4d2f-8e8f-ea05e66b3286&quot;,&quot;name&quot;:&quot;Blood pressure cuff&quot;,&quot;displayName&quot;:&quot;&quot;,&quot;type&quot;:&quot;FIGURE_OBJECT&quot;,&quot;relativeTransform&quot;:{&quot;translate&quot;:{&quot;x&quot;:22.703539596533233,&quot;y&quot;:-213.16802307605258},&quot;rotate&quot;:0,&quot;skewX&quot;:0,&quot;scale&quot;:{&quot;x&quot;:1,&quot;y&quot;:1}},&quot;image&quot;:{&quot;url&quot;:&quot;https://icons.cdn.biorender.com/biorender/5cc3336e49a3283300c1937f/20190426163812/image/5cc3336e49a3283300c1937f.png&quot;,&quot;isPremium&quot;:false,&quot;isOrgIcon&quot;:false,&quot;size&quot;:{&quot;x&quot;:200,&quot;y&quot;:182.2454308093995}},&quot;source&quot;:{&quot;id&quot;:&quot;5cc3336e49a3283300c1937f&quot;,&quot;version&quot;:&quot;20190426163812&quot;,&quot;type&quot;:&quot;ASSETS&quot;},&quot;isPremium&quot;:false,&quot;parent&quot;:{&quot;type&quot;:&quot;CHILD&quot;,&quot;parentId&quot;:&quot;b4ed3097-d834-403e-8f89-cffadaaf4ba2&quot;,&quot;order&quot;:&quot;99995&quot;}},&quot;b4ed3097-d834-403e-8f89-cffadaaf4ba2&quot;:{&quot;id&quot;:&quot;b4ed3097-d834-403e-8f89-cffadaaf4ba2&quot;,&quot;type&quot;:&quot;FIGURE_OBJECT&quot;,&quot;document&quot;:{&quot;type&quot;:&quot;FIGURE&quot;,&quot;canvasType&quot;:&quot;FIGURE&quot;,&quot;units&quot;:&quot;in&quot;},&quot;parent&quot;:{&quot;parentId&quot;:&quot;5a0f01a2-4e33-45a3-8dcb-fa660a8847a3&quot;,&quot;type&quot;:&quot;DOCUMENT&quot;,&quot;order&quot;:&quot;5&quot;}},&quot;5a0f01a2-4e33-45a3-8dcb-fa660a8847a3&quot;:{&quot;id&quot;:&quot;5a0f01a2-4e33-45a3-8dcb-fa660a8847a3&quot;,&quot;type&quot;:&quot;FIGURE_OBJECT&quot;,&quot;document&quot;:{&quot;type&quot;:&quot;DOCUMENT_GROUP&quot;,&quot;canvasType&quot;:&quot;FIGURE&quot;,&quot;units&quot;:&quot;in&quot;}}}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758ca56e96212e4fd2480e5"/>
  <p:tag name="FIGURESLIDEID" val="b4ed3097-d834-403e-8f89-cffadaaf4ba2"/>
  <p:tag name="SELECTIONIDS" val="4b710ee7-8578-4026-ad5b-07e09f4f6eb4"/>
  <p:tag name="TRANSPARENTBACKGROUND" val="true"/>
  <p:tag name="VERSION" val="1754472162029"/>
  <p:tag name="TITLE" val="T2DM"/>
  <p:tag name="CREATORNAME" val="Bekzod Khakimov"/>
  <p:tag name="DATEINSERTED" val="1754472186938"/>
  <p:tag name="DPI" val="300"/>
  <p:tag name="BIOJSON" val="{&quot;id&quot;:&quot;5a0f01a2-4e33-45a3-8dcb-fa660a8847a3&quot;,&quot;objects&quot;:{&quot;4b710ee7-8578-4026-ad5b-07e09f4f6eb4&quot;:{&quot;id&quot;:&quot;4b710ee7-8578-4026-ad5b-07e09f4f6eb4&quot;,&quot;name&quot;:&quot;Glucose meter&quot;,&quot;displayName&quot;:&quot;&quot;,&quot;type&quot;:&quot;FIGURE_OBJECT&quot;,&quot;relativeTransform&quot;:{&quot;translate&quot;:{&quot;x&quot;:-411.56849602460704,&quot;y&quot;:-214.92000973763646},&quot;rotate&quot;:0,&quot;skewX&quot;:0,&quot;scale&quot;:{&quot;x&quot;:0.6575282011662638,&quot;y&quot;:0.6575282011662638}},&quot;image&quot;:{&quot;url&quot;:&quot;https://icons.cdn.biorender.com/biorender/5cc36f64df35f43300d5ab9e/20190426205306/image/5cc36f64df35f43300d5ab9e.png&quot;,&quot;isPremium&quot;:false,&quot;isOrgIcon&quot;:false,&quot;size&quot;:{&quot;x&quot;:150,&quot;y&quot;:310.13513513513516}},&quot;source&quot;:{&quot;id&quot;:&quot;5cc36f64df35f43300d5ab9e&quot;,&quot;version&quot;:&quot;20190426205306&quot;,&quot;type&quot;:&quot;ASSETS&quot;},&quot;isPremium&quot;:false,&quot;parent&quot;:{&quot;type&quot;:&quot;CHILD&quot;,&quot;parentId&quot;:&quot;b4ed3097-d834-403e-8f89-cffadaaf4ba2&quot;,&quot;order&quot;:&quot;99997&quot;}},&quot;b4ed3097-d834-403e-8f89-cffadaaf4ba2&quot;:{&quot;id&quot;:&quot;b4ed3097-d834-403e-8f89-cffadaaf4ba2&quot;,&quot;type&quot;:&quot;FIGURE_OBJECT&quot;,&quot;document&quot;:{&quot;type&quot;:&quot;FIGURE&quot;,&quot;canvasType&quot;:&quot;FIGURE&quot;,&quot;units&quot;:&quot;in&quot;},&quot;parent&quot;:{&quot;parentId&quot;:&quot;5a0f01a2-4e33-45a3-8dcb-fa660a8847a3&quot;,&quot;type&quot;:&quot;DOCUMENT&quot;,&quot;order&quot;:&quot;5&quot;}},&quot;5a0f01a2-4e33-45a3-8dcb-fa660a8847a3&quot;:{&quot;id&quot;:&quot;5a0f01a2-4e33-45a3-8dcb-fa660a8847a3&quot;,&quot;type&quot;:&quot;FIGURE_OBJECT&quot;,&quot;document&quot;:{&quot;type&quot;:&quot;DOCUMENT_GROUP&quot;,&quot;canvasType&quot;:&quot;FIGURE&quot;,&quot;units&quot;:&quot;in&quot;}}}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758ca56e96212e4fd2480e5"/>
  <p:tag name="FIGURESLIDEID" val="b4ed3097-d834-403e-8f89-cffadaaf4ba2"/>
  <p:tag name="SELECTIONIDS" val="145b5d98-4233-4d2f-8e8f-ea05e66b3286"/>
  <p:tag name="TRANSPARENTBACKGROUND" val="true"/>
  <p:tag name="VERSION" val="1754472162029"/>
  <p:tag name="TITLE" val="T2DM"/>
  <p:tag name="CREATORNAME" val="Bekzod Khakimov"/>
  <p:tag name="DATEINSERTED" val="1754472186938"/>
  <p:tag name="DPI" val="300"/>
  <p:tag name="BIOJSON" val="{&quot;id&quot;:&quot;5a0f01a2-4e33-45a3-8dcb-fa660a8847a3&quot;,&quot;objects&quot;:{&quot;145b5d98-4233-4d2f-8e8f-ea05e66b3286&quot;:{&quot;id&quot;:&quot;145b5d98-4233-4d2f-8e8f-ea05e66b3286&quot;,&quot;name&quot;:&quot;Blood pressure cuff&quot;,&quot;displayName&quot;:&quot;&quot;,&quot;type&quot;:&quot;FIGURE_OBJECT&quot;,&quot;relativeTransform&quot;:{&quot;translate&quot;:{&quot;x&quot;:22.703539596533233,&quot;y&quot;:-213.16802307605258},&quot;rotate&quot;:0,&quot;skewX&quot;:0,&quot;scale&quot;:{&quot;x&quot;:1,&quot;y&quot;:1}},&quot;image&quot;:{&quot;url&quot;:&quot;https://icons.cdn.biorender.com/biorender/5cc3336e49a3283300c1937f/20190426163812/image/5cc3336e49a3283300c1937f.png&quot;,&quot;isPremium&quot;:false,&quot;isOrgIcon&quot;:false,&quot;size&quot;:{&quot;x&quot;:200,&quot;y&quot;:182.2454308093995}},&quot;source&quot;:{&quot;id&quot;:&quot;5cc3336e49a3283300c1937f&quot;,&quot;version&quot;:&quot;20190426163812&quot;,&quot;type&quot;:&quot;ASSETS&quot;},&quot;isPremium&quot;:false,&quot;parent&quot;:{&quot;type&quot;:&quot;CHILD&quot;,&quot;parentId&quot;:&quot;b4ed3097-d834-403e-8f89-cffadaaf4ba2&quot;,&quot;order&quot;:&quot;99995&quot;}},&quot;b4ed3097-d834-403e-8f89-cffadaaf4ba2&quot;:{&quot;id&quot;:&quot;b4ed3097-d834-403e-8f89-cffadaaf4ba2&quot;,&quot;type&quot;:&quot;FIGURE_OBJECT&quot;,&quot;document&quot;:{&quot;type&quot;:&quot;FIGURE&quot;,&quot;canvasType&quot;:&quot;FIGURE&quot;,&quot;units&quot;:&quot;in&quot;},&quot;parent&quot;:{&quot;parentId&quot;:&quot;5a0f01a2-4e33-45a3-8dcb-fa660a8847a3&quot;,&quot;type&quot;:&quot;DOCUMENT&quot;,&quot;order&quot;:&quot;5&quot;}},&quot;5a0f01a2-4e33-45a3-8dcb-fa660a8847a3&quot;:{&quot;id&quot;:&quot;5a0f01a2-4e33-45a3-8dcb-fa660a8847a3&quot;,&quot;type&quot;:&quot;FIGURE_OBJECT&quot;,&quot;document&quot;:{&quot;type&quot;:&quot;DOCUMENT_GROUP&quot;,&quot;canvasType&quot;:&quot;FIGURE&quot;,&quot;units&quot;:&quot;in&quot;}}}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758ca56e96212e4fd2480e5"/>
  <p:tag name="FIGURESLIDEID" val="b4ed3097-d834-403e-8f89-cffadaaf4ba2"/>
  <p:tag name="SELECTIONIDS" val="4b710ee7-8578-4026-ad5b-07e09f4f6eb4"/>
  <p:tag name="TRANSPARENTBACKGROUND" val="true"/>
  <p:tag name="VERSION" val="1754472162029"/>
  <p:tag name="TITLE" val="T2DM"/>
  <p:tag name="CREATORNAME" val="Bekzod Khakimov"/>
  <p:tag name="DATEINSERTED" val="1754472186938"/>
  <p:tag name="DPI" val="300"/>
  <p:tag name="BIOJSON" val="{&quot;id&quot;:&quot;5a0f01a2-4e33-45a3-8dcb-fa660a8847a3&quot;,&quot;objects&quot;:{&quot;4b710ee7-8578-4026-ad5b-07e09f4f6eb4&quot;:{&quot;id&quot;:&quot;4b710ee7-8578-4026-ad5b-07e09f4f6eb4&quot;,&quot;name&quot;:&quot;Glucose meter&quot;,&quot;displayName&quot;:&quot;&quot;,&quot;type&quot;:&quot;FIGURE_OBJECT&quot;,&quot;relativeTransform&quot;:{&quot;translate&quot;:{&quot;x&quot;:-411.56849602460704,&quot;y&quot;:-214.92000973763646},&quot;rotate&quot;:0,&quot;skewX&quot;:0,&quot;scale&quot;:{&quot;x&quot;:0.6575282011662638,&quot;y&quot;:0.6575282011662638}},&quot;image&quot;:{&quot;url&quot;:&quot;https://icons.cdn.biorender.com/biorender/5cc36f64df35f43300d5ab9e/20190426205306/image/5cc36f64df35f43300d5ab9e.png&quot;,&quot;isPremium&quot;:false,&quot;isOrgIcon&quot;:false,&quot;size&quot;:{&quot;x&quot;:150,&quot;y&quot;:310.13513513513516}},&quot;source&quot;:{&quot;id&quot;:&quot;5cc36f64df35f43300d5ab9e&quot;,&quot;version&quot;:&quot;20190426205306&quot;,&quot;type&quot;:&quot;ASSETS&quot;},&quot;isPremium&quot;:false,&quot;parent&quot;:{&quot;type&quot;:&quot;CHILD&quot;,&quot;parentId&quot;:&quot;b4ed3097-d834-403e-8f89-cffadaaf4ba2&quot;,&quot;order&quot;:&quot;99997&quot;}},&quot;b4ed3097-d834-403e-8f89-cffadaaf4ba2&quot;:{&quot;id&quot;:&quot;b4ed3097-d834-403e-8f89-cffadaaf4ba2&quot;,&quot;type&quot;:&quot;FIGURE_OBJECT&quot;,&quot;document&quot;:{&quot;type&quot;:&quot;FIGURE&quot;,&quot;canvasType&quot;:&quot;FIGURE&quot;,&quot;units&quot;:&quot;in&quot;},&quot;parent&quot;:{&quot;parentId&quot;:&quot;5a0f01a2-4e33-45a3-8dcb-fa660a8847a3&quot;,&quot;type&quot;:&quot;DOCUMENT&quot;,&quot;order&quot;:&quot;5&quot;}},&quot;5a0f01a2-4e33-45a3-8dcb-fa660a8847a3&quot;:{&quot;id&quot;:&quot;5a0f01a2-4e33-45a3-8dcb-fa660a8847a3&quot;,&quot;type&quot;:&quot;FIGURE_OBJECT&quot;,&quot;document&quot;:{&quot;type&quot;:&quot;DOCUMENT_GROUP&quot;,&quot;canvasType&quot;:&quot;FIGURE&quot;,&quot;units&quot;:&quot;in&quot;}}}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758ca56e96212e4fd2480e5"/>
  <p:tag name="FIGURESLIDEID" val="b4ed3097-d834-403e-8f89-cffadaaf4ba2"/>
  <p:tag name="SELECTIONIDS" val="4b710ee7-8578-4026-ad5b-07e09f4f6eb4"/>
  <p:tag name="TRANSPARENTBACKGROUND" val="true"/>
  <p:tag name="VERSION" val="1754472162029"/>
  <p:tag name="TITLE" val="T2DM"/>
  <p:tag name="CREATORNAME" val="Bekzod Khakimov"/>
  <p:tag name="DATEINSERTED" val="1754472186938"/>
  <p:tag name="DPI" val="300"/>
  <p:tag name="BIOJSON" val="{&quot;id&quot;:&quot;5a0f01a2-4e33-45a3-8dcb-fa660a8847a3&quot;,&quot;objects&quot;:{&quot;4b710ee7-8578-4026-ad5b-07e09f4f6eb4&quot;:{&quot;id&quot;:&quot;4b710ee7-8578-4026-ad5b-07e09f4f6eb4&quot;,&quot;name&quot;:&quot;Glucose meter&quot;,&quot;displayName&quot;:&quot;&quot;,&quot;type&quot;:&quot;FIGURE_OBJECT&quot;,&quot;relativeTransform&quot;:{&quot;translate&quot;:{&quot;x&quot;:-411.56849602460704,&quot;y&quot;:-214.92000973763646},&quot;rotate&quot;:0,&quot;skewX&quot;:0,&quot;scale&quot;:{&quot;x&quot;:0.6575282011662638,&quot;y&quot;:0.6575282011662638}},&quot;image&quot;:{&quot;url&quot;:&quot;https://icons.cdn.biorender.com/biorender/5cc36f64df35f43300d5ab9e/20190426205306/image/5cc36f64df35f43300d5ab9e.png&quot;,&quot;isPremium&quot;:false,&quot;isOrgIcon&quot;:false,&quot;size&quot;:{&quot;x&quot;:150,&quot;y&quot;:310.13513513513516}},&quot;source&quot;:{&quot;id&quot;:&quot;5cc36f64df35f43300d5ab9e&quot;,&quot;version&quot;:&quot;20190426205306&quot;,&quot;type&quot;:&quot;ASSETS&quot;},&quot;isPremium&quot;:false,&quot;parent&quot;:{&quot;type&quot;:&quot;CHILD&quot;,&quot;parentId&quot;:&quot;b4ed3097-d834-403e-8f89-cffadaaf4ba2&quot;,&quot;order&quot;:&quot;99997&quot;}},&quot;b4ed3097-d834-403e-8f89-cffadaaf4ba2&quot;:{&quot;id&quot;:&quot;b4ed3097-d834-403e-8f89-cffadaaf4ba2&quot;,&quot;type&quot;:&quot;FIGURE_OBJECT&quot;,&quot;document&quot;:{&quot;type&quot;:&quot;FIGURE&quot;,&quot;canvasType&quot;:&quot;FIGURE&quot;,&quot;units&quot;:&quot;in&quot;},&quot;parent&quot;:{&quot;parentId&quot;:&quot;5a0f01a2-4e33-45a3-8dcb-fa660a8847a3&quot;,&quot;type&quot;:&quot;DOCUMENT&quot;,&quot;order&quot;:&quot;5&quot;}},&quot;5a0f01a2-4e33-45a3-8dcb-fa660a8847a3&quot;:{&quot;id&quot;:&quot;5a0f01a2-4e33-45a3-8dcb-fa660a8847a3&quot;,&quot;type&quot;:&quot;FIGURE_OBJECT&quot;,&quot;document&quot;:{&quot;type&quot;:&quot;DOCUMENT_GROUP&quot;,&quot;canvasType&quot;:&quot;FIGURE&quot;,&quot;units&quot;:&quot;in&quot;}}}}"/>
</p:tagLst>
</file>

<file path=ppt/theme/theme1.xml><?xml version="1.0" encoding="utf-8"?>
<a:theme xmlns:a="http://schemas.openxmlformats.org/drawingml/2006/main" name="Brugerdefineret design">
  <a:themeElements>
    <a:clrScheme name="KU 2023">
      <a:dk1>
        <a:srgbClr val="000000"/>
      </a:dk1>
      <a:lt1>
        <a:srgbClr val="FFFFFF"/>
      </a:lt1>
      <a:dk2>
        <a:srgbClr val="6E6E6E"/>
      </a:dk2>
      <a:lt2>
        <a:srgbClr val="E7E6E6"/>
      </a:lt2>
      <a:accent1>
        <a:srgbClr val="A31D20"/>
      </a:accent1>
      <a:accent2>
        <a:srgbClr val="7B7B7B"/>
      </a:accent2>
      <a:accent3>
        <a:srgbClr val="C73028"/>
      </a:accent3>
      <a:accent4>
        <a:srgbClr val="415570"/>
      </a:accent4>
      <a:accent5>
        <a:srgbClr val="197F8E"/>
      </a:accent5>
      <a:accent6>
        <a:srgbClr val="4B8324"/>
      </a:accent6>
      <a:hlink>
        <a:srgbClr val="A31D20"/>
      </a:hlink>
      <a:folHlink>
        <a:srgbClr val="000000"/>
      </a:folHlink>
    </a:clrScheme>
    <a:fontScheme name="KU 2023">
      <a:majorFont>
        <a:latin typeface="Microsoft New Tai Lue"/>
        <a:ea typeface=""/>
        <a:cs typeface=""/>
      </a:majorFont>
      <a:minorFont>
        <a:latin typeface="Microsoft New Tai Lue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>
          <a:solidFill>
            <a:schemeClr val="accent1"/>
          </a:solidFill>
        </a:ln>
      </a:spPr>
      <a:bodyPr wrap="square" rtlCol="0" anchor="ctr">
        <a:noAutofit/>
      </a:bodyPr>
      <a:lstStyle>
        <a:defPPr algn="l">
          <a:defRPr sz="2400" dirty="0" err="1" smtClean="0">
            <a:solidFill>
              <a:schemeClr val="bg1"/>
            </a:solidFill>
          </a:defRPr>
        </a:defPPr>
      </a:lstStyle>
    </a:spDef>
    <a:txDef>
      <a:spPr/>
      <a:bodyPr vert="horz" wrap="square" lIns="0" tIns="0" rIns="0" bIns="0" rtlCol="0" anchor="t" anchorCtr="0">
        <a:sp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sz="2400" b="0" dirty="0" smtClean="0">
            <a:solidFill>
              <a:schemeClr val="tx1"/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5543F3BF-36F3-4963-802B-107C5B2B2BE9}" vid="{1A6B4748-6059-4D52-A034-550C0EAB7ADD}"/>
    </a:ext>
  </a:extLst>
</a:theme>
</file>

<file path=ppt/theme/theme2.xml><?xml version="1.0" encoding="utf-8"?>
<a:theme xmlns:a="http://schemas.openxmlformats.org/drawingml/2006/main" name="Office Theme">
  <a:themeElements>
    <a:clrScheme name="KU 2023">
      <a:dk1>
        <a:srgbClr val="000000"/>
      </a:dk1>
      <a:lt1>
        <a:srgbClr val="FFFFFF"/>
      </a:lt1>
      <a:dk2>
        <a:srgbClr val="6E6E6E"/>
      </a:dk2>
      <a:lt2>
        <a:srgbClr val="E7E6E6"/>
      </a:lt2>
      <a:accent1>
        <a:srgbClr val="A31D20"/>
      </a:accent1>
      <a:accent2>
        <a:srgbClr val="7B7B7B"/>
      </a:accent2>
      <a:accent3>
        <a:srgbClr val="C73028"/>
      </a:accent3>
      <a:accent4>
        <a:srgbClr val="415570"/>
      </a:accent4>
      <a:accent5>
        <a:srgbClr val="197F8E"/>
      </a:accent5>
      <a:accent6>
        <a:srgbClr val="4B8324"/>
      </a:accent6>
      <a:hlink>
        <a:srgbClr val="A31D20"/>
      </a:hlink>
      <a:folHlink>
        <a:srgbClr val="000000"/>
      </a:folHlink>
    </a:clrScheme>
    <a:fontScheme name="KU 2023">
      <a:majorFont>
        <a:latin typeface="Microsoft New Tai Lue"/>
        <a:ea typeface=""/>
        <a:cs typeface=""/>
      </a:majorFont>
      <a:minorFont>
        <a:latin typeface="Microsoft New Tai L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KU 2023">
      <a:dk1>
        <a:srgbClr val="000000"/>
      </a:dk1>
      <a:lt1>
        <a:srgbClr val="FFFFFF"/>
      </a:lt1>
      <a:dk2>
        <a:srgbClr val="6E6E6E"/>
      </a:dk2>
      <a:lt2>
        <a:srgbClr val="E7E6E6"/>
      </a:lt2>
      <a:accent1>
        <a:srgbClr val="A31D20"/>
      </a:accent1>
      <a:accent2>
        <a:srgbClr val="7B7B7B"/>
      </a:accent2>
      <a:accent3>
        <a:srgbClr val="C73028"/>
      </a:accent3>
      <a:accent4>
        <a:srgbClr val="415570"/>
      </a:accent4>
      <a:accent5>
        <a:srgbClr val="197F8E"/>
      </a:accent5>
      <a:accent6>
        <a:srgbClr val="4B8324"/>
      </a:accent6>
      <a:hlink>
        <a:srgbClr val="A31D20"/>
      </a:hlink>
      <a:folHlink>
        <a:srgbClr val="000000"/>
      </a:folHlink>
    </a:clrScheme>
    <a:fontScheme name="KU 2023">
      <a:majorFont>
        <a:latin typeface="Microsoft New Tai Lue"/>
        <a:ea typeface=""/>
        <a:cs typeface=""/>
      </a:majorFont>
      <a:minorFont>
        <a:latin typeface="Microsoft New Tai Lue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449D41E-9C03-4B2F-B1C7-0BABD6F42648}">
  <we:reference id="WA200006038" version="1.0.0.4" store="Omex" storeType="OMEX"/>
  <we:alternateReferences>
    <we:reference id="WA200006038" version="1.0.0.4" store="WA200006038" storeType="OMEX"/>
  </we:alternateReferences>
  <we:properties>
    <we:property name="pptx_export_from_biorender" value="false"/>
  </we:properties>
  <we:bindings/>
  <we:snapshot xmlns:r="http://schemas.openxmlformats.org/officeDocument/2006/relationships"/>
  <we:extLst>
    <a:ext xmlns:a="http://schemas.openxmlformats.org/drawingml/2006/main" uri="{0858819E-0033-43BF-8937-05EC82904868}">
      <we:backgroundApp state="1" runtimeId="Taskpane.Url"/>
    </a:ext>
  </we:extLst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1595</TotalTime>
  <Words>172</Words>
  <Application>Microsoft Office PowerPoint</Application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Microsoft New Tai Lue</vt:lpstr>
      <vt:lpstr>Times New Roman</vt:lpstr>
      <vt:lpstr>Wingdings</vt:lpstr>
      <vt:lpstr>Brugerdefineret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Bekzod Khakimov</dc:creator>
  <cp:lastModifiedBy>Bekzod Khakimov</cp:lastModifiedBy>
  <cp:revision>5</cp:revision>
  <dcterms:created xsi:type="dcterms:W3CDTF">2025-08-06T08:43:38Z</dcterms:created>
  <dcterms:modified xsi:type="dcterms:W3CDTF">2025-08-07T11:22:09Z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:">
    <vt:lpwstr>www.skabelon.dk</vt:lpwstr>
  </property>
</Properties>
</file>