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67" r:id="rId2"/>
    <p:sldId id="279" r:id="rId3"/>
    <p:sldId id="278" r:id="rId4"/>
    <p:sldId id="266" r:id="rId5"/>
    <p:sldId id="280" r:id="rId6"/>
  </p:sldIdLst>
  <p:sldSz cx="6858000" cy="9906000" type="A4"/>
  <p:notesSz cx="6802438" cy="99345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itor" initials="E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37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88657"/>
  </p:normalViewPr>
  <p:slideViewPr>
    <p:cSldViewPr snapToGrid="0" snapToObjects="1">
      <p:cViewPr>
        <p:scale>
          <a:sx n="110" d="100"/>
          <a:sy n="110" d="100"/>
        </p:scale>
        <p:origin x="1056" y="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9679;&#35542;&#25991;&#29992;&#21508;&#31278;&#12486;&#12441;&#12540;&#12479;&#32080;&#2652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EC50&#12392;&#21508;&#38917;&#30446;&#12398;&#30456;&#38306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EC50&#12392;&#21508;&#38917;&#30446;&#12398;&#30456;&#38306;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EC50&#12392;&#21508;&#38917;&#30446;&#12398;&#30456;&#38306;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Wire%20myograph\&#9679;Wire%20myograph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Wire%20myograph\Wire%20myograph%20EC50&#32080;&#26524;&#9733;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Wire%20myograph\Wire%20myograph%20EC50&#32080;&#26524;&#9733;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12522;&#12501;&#12441;&#12524;&#12486;&#12441;&#12540;&#12479;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12522;&#12501;&#12441;&#12524;&#12486;&#12441;&#12540;&#1247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20307;&#37325;&#65292;&#25505;&#34880;&#12463;&#12441;&#12521;&#12501;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&#9679;&#35542;&#25991;&#29992;&#21508;&#31278;&#12486;&#12441;&#12540;&#12479;&#32080;&#26524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EC50&#12392;&#21508;&#38917;&#30446;&#12398;&#30456;&#38306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EC50&#12392;&#21508;&#38917;&#30446;&#12398;&#30456;&#38306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EC50&#12392;&#21508;&#38917;&#30446;&#12398;&#30456;&#38306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EC50&#12392;&#21508;&#38917;&#30446;&#12398;&#30456;&#38306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omushi\Desktop\Let's%20note\&#22823;&#23398;&#38498;\&#9733;&#21508;&#12501;&#12442;&#12525;&#12488;&#12467;&#12540;&#12523;\&#9733;&#12452;&#12531;&#12473;&#12522;&#12531;&#25269;&#25239;&#24615;&#12392;&#12463;&#12441;&#12523;&#12467;&#12540;&#12473;&#12473;&#12495;&#12442;&#12452;&#12463;\&#9733;&#12463;&#12441;&#12523;&#12467;&#12540;&#12473;&#12473;&#12495;&#12442;&#12452;&#12463;&#23455;&#39443;&#32080;&#26524;\&#12463;&#12441;&#12523;&#12467;&#12540;&#12473;&#12473;&#12495;&#12442;&#12452;&#12463;&#26412;&#23455;&#39443;\&#35542;&#25991;&#29992;&#12486;&#12441;&#12540;&#12479;\EC50&#12392;&#21508;&#38917;&#30446;&#12398;&#30456;&#38306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'リブレ 2way'!$B$45</c:f>
              <c:strCache>
                <c:ptCount val="1"/>
                <c:pt idx="0">
                  <c:v>Ave</c:v>
                </c:pt>
              </c:strCache>
            </c:strRef>
          </c:tx>
          <c:spPr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29D-254A-9645-E24EDA60E8D3}"/>
              </c:ext>
            </c:extLst>
          </c:dPt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9D-254A-9645-E24EDA60E8D3}"/>
              </c:ext>
            </c:extLst>
          </c:dPt>
          <c:dPt>
            <c:idx val="2"/>
            <c:invertIfNegative val="0"/>
            <c:bubble3D val="0"/>
            <c:spPr>
              <a:pattFill prst="pct50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29D-254A-9645-E24EDA60E8D3}"/>
              </c:ext>
            </c:extLst>
          </c:dPt>
          <c:dPt>
            <c:idx val="3"/>
            <c:invertIfNegative val="0"/>
            <c:bubble3D val="0"/>
            <c:spPr>
              <a:pattFill prst="wdDnDiag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29D-254A-9645-E24EDA60E8D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529D-254A-9645-E24EDA60E8D3}"/>
              </c:ext>
            </c:extLst>
          </c:dPt>
          <c:dPt>
            <c:idx val="6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29D-254A-9645-E24EDA60E8D3}"/>
              </c:ext>
            </c:extLst>
          </c:dPt>
          <c:dPt>
            <c:idx val="7"/>
            <c:invertIfNegative val="0"/>
            <c:bubble3D val="0"/>
            <c:spPr>
              <a:pattFill prst="pct50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29D-254A-9645-E24EDA60E8D3}"/>
              </c:ext>
            </c:extLst>
          </c:dPt>
          <c:dPt>
            <c:idx val="8"/>
            <c:invertIfNegative val="0"/>
            <c:bubble3D val="0"/>
            <c:spPr>
              <a:pattFill prst="wdDnDiag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29D-254A-9645-E24EDA60E8D3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529D-254A-9645-E24EDA60E8D3}"/>
              </c:ext>
            </c:extLst>
          </c:dPt>
          <c:dPt>
            <c:idx val="1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29D-254A-9645-E24EDA60E8D3}"/>
              </c:ext>
            </c:extLst>
          </c:dPt>
          <c:dPt>
            <c:idx val="12"/>
            <c:invertIfNegative val="0"/>
            <c:bubble3D val="0"/>
            <c:spPr>
              <a:pattFill prst="pct50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29D-254A-9645-E24EDA60E8D3}"/>
              </c:ext>
            </c:extLst>
          </c:dPt>
          <c:dPt>
            <c:idx val="13"/>
            <c:invertIfNegative val="0"/>
            <c:bubble3D val="0"/>
            <c:spPr>
              <a:pattFill prst="wdDnDiag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529D-254A-9645-E24EDA60E8D3}"/>
              </c:ext>
            </c:extLst>
          </c:dPt>
          <c:errBars>
            <c:errBarType val="both"/>
            <c:errValType val="cust"/>
            <c:noEndCap val="0"/>
            <c:plus>
              <c:numRef>
                <c:f>'リブレ 2way'!$C$24:$P$24</c:f>
                <c:numCache>
                  <c:formatCode>General</c:formatCode>
                  <c:ptCount val="14"/>
                  <c:pt idx="0">
                    <c:v>0.19850060056817401</c:v>
                  </c:pt>
                  <c:pt idx="1">
                    <c:v>0.20777703505511899</c:v>
                  </c:pt>
                  <c:pt idx="2">
                    <c:v>0.175746131322704</c:v>
                  </c:pt>
                  <c:pt idx="3">
                    <c:v>0.231877554670741</c:v>
                  </c:pt>
                  <c:pt idx="5">
                    <c:v>0.299142238677365</c:v>
                  </c:pt>
                  <c:pt idx="6">
                    <c:v>0.26332175900489502</c:v>
                  </c:pt>
                  <c:pt idx="7">
                    <c:v>0.212693569547246</c:v>
                  </c:pt>
                  <c:pt idx="8">
                    <c:v>0.27272605491372898</c:v>
                  </c:pt>
                  <c:pt idx="10">
                    <c:v>0.18595903128612101</c:v>
                  </c:pt>
                  <c:pt idx="11">
                    <c:v>0.31237651881371098</c:v>
                  </c:pt>
                  <c:pt idx="12">
                    <c:v>0.17021681888726101</c:v>
                  </c:pt>
                  <c:pt idx="13">
                    <c:v>0.41431337758474401</c:v>
                  </c:pt>
                </c:numCache>
              </c:numRef>
            </c:plus>
            <c:minus>
              <c:numRef>
                <c:f>'リブレ 2way'!$C$24:$P$24</c:f>
                <c:numCache>
                  <c:formatCode>General</c:formatCode>
                  <c:ptCount val="14"/>
                  <c:pt idx="0">
                    <c:v>0.19850060056817401</c:v>
                  </c:pt>
                  <c:pt idx="1">
                    <c:v>0.20777703505511899</c:v>
                  </c:pt>
                  <c:pt idx="2">
                    <c:v>0.175746131322704</c:v>
                  </c:pt>
                  <c:pt idx="3">
                    <c:v>0.231877554670741</c:v>
                  </c:pt>
                  <c:pt idx="5">
                    <c:v>0.299142238677365</c:v>
                  </c:pt>
                  <c:pt idx="6">
                    <c:v>0.26332175900489502</c:v>
                  </c:pt>
                  <c:pt idx="7">
                    <c:v>0.212693569547246</c:v>
                  </c:pt>
                  <c:pt idx="8">
                    <c:v>0.27272605491372898</c:v>
                  </c:pt>
                  <c:pt idx="10">
                    <c:v>0.18595903128612101</c:v>
                  </c:pt>
                  <c:pt idx="11">
                    <c:v>0.31237651881371098</c:v>
                  </c:pt>
                  <c:pt idx="12">
                    <c:v>0.17021681888726101</c:v>
                  </c:pt>
                  <c:pt idx="13">
                    <c:v>0.41431337758474401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'リブレ 2way'!$C$22:$P$22</c:f>
              <c:strCache>
                <c:ptCount val="14"/>
                <c:pt idx="0">
                  <c:v>CGS(-)</c:v>
                </c:pt>
                <c:pt idx="1">
                  <c:v>CGS(+)</c:v>
                </c:pt>
                <c:pt idx="2">
                  <c:v>WGS(-)</c:v>
                </c:pt>
                <c:pt idx="3">
                  <c:v>WGS(+)</c:v>
                </c:pt>
                <c:pt idx="5">
                  <c:v>CGS(-)</c:v>
                </c:pt>
                <c:pt idx="6">
                  <c:v>CGS(+)</c:v>
                </c:pt>
                <c:pt idx="7">
                  <c:v>WGS(-)</c:v>
                </c:pt>
                <c:pt idx="8">
                  <c:v>WGS(+)</c:v>
                </c:pt>
                <c:pt idx="10">
                  <c:v>CGS(-)</c:v>
                </c:pt>
                <c:pt idx="11">
                  <c:v>CGS(+)</c:v>
                </c:pt>
                <c:pt idx="12">
                  <c:v>WGS(-)</c:v>
                </c:pt>
                <c:pt idx="13">
                  <c:v>WGS(+)</c:v>
                </c:pt>
              </c:strCache>
            </c:strRef>
          </c:cat>
          <c:val>
            <c:numRef>
              <c:f>'リブレ 2way'!$C$45:$P$45</c:f>
              <c:numCache>
                <c:formatCode>0.00</c:formatCode>
                <c:ptCount val="14"/>
                <c:pt idx="0">
                  <c:v>7.2534722222222223</c:v>
                </c:pt>
                <c:pt idx="1">
                  <c:v>7.6527777777777768</c:v>
                </c:pt>
                <c:pt idx="2">
                  <c:v>7.8680555555555536</c:v>
                </c:pt>
                <c:pt idx="3">
                  <c:v>7.8923611111111107</c:v>
                </c:pt>
                <c:pt idx="5">
                  <c:v>9.0451388888888893</c:v>
                </c:pt>
                <c:pt idx="6">
                  <c:v>17.1875</c:v>
                </c:pt>
                <c:pt idx="7">
                  <c:v>9.6041666666666643</c:v>
                </c:pt>
                <c:pt idx="8">
                  <c:v>16.923611111111111</c:v>
                </c:pt>
                <c:pt idx="10">
                  <c:v>1.791666666666667</c:v>
                </c:pt>
                <c:pt idx="11">
                  <c:v>9.5347222222222214</c:v>
                </c:pt>
                <c:pt idx="12">
                  <c:v>1.736111111111112</c:v>
                </c:pt>
                <c:pt idx="13">
                  <c:v>9.0312499999999982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529D-254A-9645-E24EDA60E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28231272"/>
        <c:axId val="2128234248"/>
      </c:barChart>
      <c:catAx>
        <c:axId val="2128231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28234248"/>
        <c:crosses val="autoZero"/>
        <c:auto val="1"/>
        <c:lblAlgn val="ctr"/>
        <c:lblOffset val="100"/>
        <c:noMultiLvlLbl val="0"/>
      </c:catAx>
      <c:valAx>
        <c:axId val="2128234248"/>
        <c:scaling>
          <c:orientation val="minMax"/>
          <c:max val="2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2823127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forward val="2"/>
            <c:dispRSqr val="0"/>
            <c:dispEq val="0"/>
          </c:trendline>
          <c:xVal>
            <c:numRef>
              <c:f>'n=7'!$K$31:$K$37</c:f>
              <c:numCache>
                <c:formatCode>General</c:formatCode>
                <c:ptCount val="7"/>
                <c:pt idx="0">
                  <c:v>639.1</c:v>
                </c:pt>
                <c:pt idx="1">
                  <c:v>584.70000000000005</c:v>
                </c:pt>
                <c:pt idx="2">
                  <c:v>607.79999999999995</c:v>
                </c:pt>
                <c:pt idx="3">
                  <c:v>599.79999999999995</c:v>
                </c:pt>
                <c:pt idx="4">
                  <c:v>656.2</c:v>
                </c:pt>
                <c:pt idx="5">
                  <c:v>617.70000000000005</c:v>
                </c:pt>
                <c:pt idx="6">
                  <c:v>592.4</c:v>
                </c:pt>
              </c:numCache>
            </c:numRef>
          </c:xVal>
          <c:yVal>
            <c:numRef>
              <c:f>'n=7'!$C$31:$C$37</c:f>
              <c:numCache>
                <c:formatCode>0.00E+00</c:formatCode>
                <c:ptCount val="7"/>
                <c:pt idx="0">
                  <c:v>6.4595203628788447</c:v>
                </c:pt>
                <c:pt idx="1">
                  <c:v>6.2668830185579356</c:v>
                </c:pt>
                <c:pt idx="2">
                  <c:v>6.2707217899930701</c:v>
                </c:pt>
                <c:pt idx="3">
                  <c:v>6.3969856102655767</c:v>
                </c:pt>
                <c:pt idx="4" formatCode="General">
                  <c:v>6.2493450651290399</c:v>
                </c:pt>
                <c:pt idx="5" formatCode="General">
                  <c:v>6.3180987748384503</c:v>
                </c:pt>
                <c:pt idx="6" formatCode="General">
                  <c:v>6.1213518408920518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E67-044A-B676-D93F8D9AA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091144"/>
        <c:axId val="-2146087704"/>
      </c:scatterChart>
      <c:valAx>
        <c:axId val="-2146091144"/>
        <c:scaling>
          <c:orientation val="minMax"/>
          <c:max val="680"/>
          <c:min val="56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087704"/>
        <c:crosses val="autoZero"/>
        <c:crossBetween val="midCat"/>
        <c:majorUnit val="40"/>
      </c:valAx>
      <c:valAx>
        <c:axId val="-2146087704"/>
        <c:scaling>
          <c:orientation val="minMax"/>
          <c:min val="6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091144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forward val="2"/>
            <c:dispRSqr val="0"/>
            <c:dispEq val="0"/>
          </c:trendline>
          <c:xVal>
            <c:numRef>
              <c:f>'n=7'!$L$31:$L$37</c:f>
              <c:numCache>
                <c:formatCode>0.0</c:formatCode>
                <c:ptCount val="7"/>
                <c:pt idx="0">
                  <c:v>5.666666666666667</c:v>
                </c:pt>
                <c:pt idx="1">
                  <c:v>6.0555555555555536</c:v>
                </c:pt>
                <c:pt idx="2">
                  <c:v>5.4</c:v>
                </c:pt>
                <c:pt idx="3">
                  <c:v>5.5</c:v>
                </c:pt>
                <c:pt idx="4">
                  <c:v>6.6</c:v>
                </c:pt>
                <c:pt idx="5">
                  <c:v>4.5</c:v>
                </c:pt>
                <c:pt idx="6">
                  <c:v>5.6</c:v>
                </c:pt>
              </c:numCache>
            </c:numRef>
          </c:xVal>
          <c:yVal>
            <c:numRef>
              <c:f>'n=7'!$C$31:$C$37</c:f>
              <c:numCache>
                <c:formatCode>0.00E+00</c:formatCode>
                <c:ptCount val="7"/>
                <c:pt idx="0">
                  <c:v>6.4595203628788447</c:v>
                </c:pt>
                <c:pt idx="1">
                  <c:v>6.2668830185579356</c:v>
                </c:pt>
                <c:pt idx="2">
                  <c:v>6.2707217899930701</c:v>
                </c:pt>
                <c:pt idx="3">
                  <c:v>6.3969856102655767</c:v>
                </c:pt>
                <c:pt idx="4" formatCode="General">
                  <c:v>6.2493450651290399</c:v>
                </c:pt>
                <c:pt idx="5" formatCode="General">
                  <c:v>6.3180987748384503</c:v>
                </c:pt>
                <c:pt idx="6" formatCode="General">
                  <c:v>6.1213518408920518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F33-7F43-91E1-99B3A2B44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055944"/>
        <c:axId val="-2146052504"/>
      </c:scatterChart>
      <c:valAx>
        <c:axId val="-2146055944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052504"/>
        <c:crosses val="autoZero"/>
        <c:crossBetween val="midCat"/>
        <c:majorUnit val="2.5"/>
      </c:valAx>
      <c:valAx>
        <c:axId val="-2146052504"/>
        <c:scaling>
          <c:orientation val="minMax"/>
          <c:min val="6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055944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forward val="2"/>
            <c:dispRSqr val="0"/>
            <c:dispEq val="0"/>
          </c:trendline>
          <c:xVal>
            <c:numRef>
              <c:f>'n=7'!$I$31:$I$37</c:f>
              <c:numCache>
                <c:formatCode>General</c:formatCode>
                <c:ptCount val="7"/>
                <c:pt idx="0">
                  <c:v>9.91</c:v>
                </c:pt>
                <c:pt idx="1">
                  <c:v>10.61</c:v>
                </c:pt>
                <c:pt idx="2">
                  <c:v>15.83</c:v>
                </c:pt>
                <c:pt idx="3">
                  <c:v>10.89</c:v>
                </c:pt>
                <c:pt idx="4">
                  <c:v>15.75</c:v>
                </c:pt>
                <c:pt idx="5">
                  <c:v>17.829999999999991</c:v>
                </c:pt>
                <c:pt idx="6">
                  <c:v>25.63</c:v>
                </c:pt>
              </c:numCache>
            </c:numRef>
          </c:xVal>
          <c:yVal>
            <c:numRef>
              <c:f>'n=7'!$C$31:$C$37</c:f>
              <c:numCache>
                <c:formatCode>0.00E+00</c:formatCode>
                <c:ptCount val="7"/>
                <c:pt idx="0">
                  <c:v>6.4595203628788447</c:v>
                </c:pt>
                <c:pt idx="1">
                  <c:v>6.2668830185579356</c:v>
                </c:pt>
                <c:pt idx="2">
                  <c:v>6.2707217899930701</c:v>
                </c:pt>
                <c:pt idx="3">
                  <c:v>6.3969856102655767</c:v>
                </c:pt>
                <c:pt idx="4" formatCode="General">
                  <c:v>6.2493450651290399</c:v>
                </c:pt>
                <c:pt idx="5" formatCode="General">
                  <c:v>6.3180987748384503</c:v>
                </c:pt>
                <c:pt idx="6" formatCode="General">
                  <c:v>6.1213518408920518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965-A64A-9B97-E3FE6F4CA1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020680"/>
        <c:axId val="-2146017240"/>
      </c:scatterChart>
      <c:valAx>
        <c:axId val="-2146020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017240"/>
        <c:crosses val="autoZero"/>
        <c:crossBetween val="midCat"/>
      </c:valAx>
      <c:valAx>
        <c:axId val="-2146017240"/>
        <c:scaling>
          <c:orientation val="minMax"/>
          <c:min val="6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020680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724865327493301E-2"/>
          <c:y val="8.9413722478238603E-2"/>
          <c:w val="0.92024603408795103"/>
          <c:h val="0.77775217613927305"/>
        </c:manualLayout>
      </c:layout>
      <c:lineChart>
        <c:grouping val="standard"/>
        <c:varyColors val="0"/>
        <c:ser>
          <c:idx val="0"/>
          <c:order val="0"/>
          <c:tx>
            <c:strRef>
              <c:f>'CDDO-Me用量設定'!$Q$6</c:f>
              <c:strCache>
                <c:ptCount val="1"/>
                <c:pt idx="0">
                  <c:v>0mg</c:v>
                </c:pt>
              </c:strCache>
            </c:strRef>
          </c:tx>
          <c:spPr>
            <a:ln w="952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'CDDO-Me用量設定'!$R$13:$AA$13</c:f>
                <c:numCache>
                  <c:formatCode>General</c:formatCode>
                  <c:ptCount val="10"/>
                  <c:pt idx="0">
                    <c:v>2.4888943932205201E-3</c:v>
                  </c:pt>
                  <c:pt idx="1">
                    <c:v>7.5180147846350999E-3</c:v>
                  </c:pt>
                  <c:pt idx="2">
                    <c:v>1.05428401342439E-2</c:v>
                  </c:pt>
                  <c:pt idx="3">
                    <c:v>1.61230202315133E-2</c:v>
                  </c:pt>
                  <c:pt idx="4">
                    <c:v>3.8096693134996598E-2</c:v>
                  </c:pt>
                  <c:pt idx="5">
                    <c:v>3.5942659813146198E-2</c:v>
                  </c:pt>
                  <c:pt idx="6">
                    <c:v>2.40954562176861E-2</c:v>
                  </c:pt>
                  <c:pt idx="7">
                    <c:v>1.84538756401657E-2</c:v>
                  </c:pt>
                  <c:pt idx="8">
                    <c:v>1.14101205485077E-2</c:v>
                  </c:pt>
                  <c:pt idx="9">
                    <c:v>8.6451527647595002E-3</c:v>
                  </c:pt>
                </c:numCache>
              </c:numRef>
            </c:plus>
            <c:minus>
              <c:numRef>
                <c:f>'CDDO-Me用量設定'!$R$13:$AA$13</c:f>
                <c:numCache>
                  <c:formatCode>General</c:formatCode>
                  <c:ptCount val="10"/>
                  <c:pt idx="0">
                    <c:v>2.4888943932205201E-3</c:v>
                  </c:pt>
                  <c:pt idx="1">
                    <c:v>7.5180147846350999E-3</c:v>
                  </c:pt>
                  <c:pt idx="2">
                    <c:v>1.05428401342439E-2</c:v>
                  </c:pt>
                  <c:pt idx="3">
                    <c:v>1.61230202315133E-2</c:v>
                  </c:pt>
                  <c:pt idx="4">
                    <c:v>3.8096693134996598E-2</c:v>
                  </c:pt>
                  <c:pt idx="5">
                    <c:v>3.5942659813146198E-2</c:v>
                  </c:pt>
                  <c:pt idx="6">
                    <c:v>2.40954562176861E-2</c:v>
                  </c:pt>
                  <c:pt idx="7">
                    <c:v>1.84538756401657E-2</c:v>
                  </c:pt>
                  <c:pt idx="8">
                    <c:v>1.14101205485077E-2</c:v>
                  </c:pt>
                  <c:pt idx="9">
                    <c:v>8.6451527647595002E-3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'CDDO-Me用量設定'!$R$5:$AA$5</c:f>
              <c:numCache>
                <c:formatCode>0.0</c:formatCode>
                <c:ptCount val="10"/>
                <c:pt idx="1">
                  <c:v>-8</c:v>
                </c:pt>
                <c:pt idx="3">
                  <c:v>-7</c:v>
                </c:pt>
                <c:pt idx="5">
                  <c:v>-6</c:v>
                </c:pt>
                <c:pt idx="7">
                  <c:v>-5</c:v>
                </c:pt>
                <c:pt idx="9">
                  <c:v>-4</c:v>
                </c:pt>
              </c:numCache>
            </c:numRef>
          </c:cat>
          <c:val>
            <c:numRef>
              <c:f>'CDDO-Me用量設定'!$R$6:$AA$6</c:f>
              <c:numCache>
                <c:formatCode>General</c:formatCode>
                <c:ptCount val="10"/>
                <c:pt idx="0">
                  <c:v>0.99603376912122299</c:v>
                </c:pt>
                <c:pt idx="1">
                  <c:v>0.98860535812362704</c:v>
                </c:pt>
                <c:pt idx="2">
                  <c:v>0.96797521835912403</c:v>
                </c:pt>
                <c:pt idx="3">
                  <c:v>0.92240036824480898</c:v>
                </c:pt>
                <c:pt idx="4">
                  <c:v>0.76108724949997597</c:v>
                </c:pt>
                <c:pt idx="5">
                  <c:v>0.48203722696291501</c:v>
                </c:pt>
                <c:pt idx="6">
                  <c:v>0.32647736879547401</c:v>
                </c:pt>
                <c:pt idx="7">
                  <c:v>0.25231036159055198</c:v>
                </c:pt>
                <c:pt idx="8">
                  <c:v>0.21680347911165901</c:v>
                </c:pt>
                <c:pt idx="9">
                  <c:v>0.195611104837323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B7-B449-9193-4DD5CB0872C3}"/>
            </c:ext>
          </c:extLst>
        </c:ser>
        <c:ser>
          <c:idx val="1"/>
          <c:order val="1"/>
          <c:tx>
            <c:strRef>
              <c:f>'CDDO-Me用量設定'!$Q$7</c:f>
              <c:strCache>
                <c:ptCount val="1"/>
                <c:pt idx="0">
                  <c:v>0.3mg</c:v>
                </c:pt>
              </c:strCache>
            </c:strRef>
          </c:tx>
          <c:spPr>
            <a:ln w="9525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triangle"/>
            <c:size val="3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triangle"/>
              <c:size val="3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33B7-B449-9193-4DD5CB0872C3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'CDDO-Me用量設定'!$R$14:$AA$14</c:f>
                <c:numCache>
                  <c:formatCode>General</c:formatCode>
                  <c:ptCount val="10"/>
                  <c:pt idx="0">
                    <c:v>6.2709781826900002E-3</c:v>
                  </c:pt>
                  <c:pt idx="1">
                    <c:v>9.5729505909030801E-3</c:v>
                  </c:pt>
                  <c:pt idx="2">
                    <c:v>6.9947818248512596E-3</c:v>
                  </c:pt>
                  <c:pt idx="3">
                    <c:v>1.79768908913297E-2</c:v>
                  </c:pt>
                  <c:pt idx="4">
                    <c:v>2.35038546264397E-2</c:v>
                  </c:pt>
                  <c:pt idx="5">
                    <c:v>2.1250393840690999E-2</c:v>
                  </c:pt>
                  <c:pt idx="6">
                    <c:v>1.56386078011287E-2</c:v>
                  </c:pt>
                  <c:pt idx="7">
                    <c:v>1.76798055407098E-2</c:v>
                  </c:pt>
                  <c:pt idx="8">
                    <c:v>1.00824806731891E-2</c:v>
                  </c:pt>
                  <c:pt idx="9">
                    <c:v>1.41941605417039E-2</c:v>
                  </c:pt>
                </c:numCache>
              </c:numRef>
            </c:plus>
            <c:minus>
              <c:numRef>
                <c:f>'CDDO-Me用量設定'!$R$14:$AA$14</c:f>
                <c:numCache>
                  <c:formatCode>General</c:formatCode>
                  <c:ptCount val="10"/>
                  <c:pt idx="0">
                    <c:v>6.2709781826900002E-3</c:v>
                  </c:pt>
                  <c:pt idx="1">
                    <c:v>9.5729505909030801E-3</c:v>
                  </c:pt>
                  <c:pt idx="2">
                    <c:v>6.9947818248512596E-3</c:v>
                  </c:pt>
                  <c:pt idx="3">
                    <c:v>1.79768908913297E-2</c:v>
                  </c:pt>
                  <c:pt idx="4">
                    <c:v>2.35038546264397E-2</c:v>
                  </c:pt>
                  <c:pt idx="5">
                    <c:v>2.1250393840690999E-2</c:v>
                  </c:pt>
                  <c:pt idx="6">
                    <c:v>1.56386078011287E-2</c:v>
                  </c:pt>
                  <c:pt idx="7">
                    <c:v>1.76798055407098E-2</c:v>
                  </c:pt>
                  <c:pt idx="8">
                    <c:v>1.00824806731891E-2</c:v>
                  </c:pt>
                  <c:pt idx="9">
                    <c:v>1.41941605417039E-2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numRef>
              <c:f>'CDDO-Me用量設定'!$R$5:$AA$5</c:f>
              <c:numCache>
                <c:formatCode>0.0</c:formatCode>
                <c:ptCount val="10"/>
                <c:pt idx="1">
                  <c:v>-8</c:v>
                </c:pt>
                <c:pt idx="3">
                  <c:v>-7</c:v>
                </c:pt>
                <c:pt idx="5">
                  <c:v>-6</c:v>
                </c:pt>
                <c:pt idx="7">
                  <c:v>-5</c:v>
                </c:pt>
                <c:pt idx="9">
                  <c:v>-4</c:v>
                </c:pt>
              </c:numCache>
            </c:numRef>
          </c:cat>
          <c:val>
            <c:numRef>
              <c:f>'CDDO-Me用量設定'!$R$7:$AA$7</c:f>
              <c:numCache>
                <c:formatCode>General</c:formatCode>
                <c:ptCount val="10"/>
                <c:pt idx="0">
                  <c:v>0.99372902181731004</c:v>
                </c:pt>
                <c:pt idx="1">
                  <c:v>0.98837389779515405</c:v>
                </c:pt>
                <c:pt idx="2">
                  <c:v>0.95492317473529797</c:v>
                </c:pt>
                <c:pt idx="3">
                  <c:v>0.90442162013800098</c:v>
                </c:pt>
                <c:pt idx="4">
                  <c:v>0.78607750291756795</c:v>
                </c:pt>
                <c:pt idx="5">
                  <c:v>0.51266006914140905</c:v>
                </c:pt>
                <c:pt idx="6">
                  <c:v>0.31502656079653601</c:v>
                </c:pt>
                <c:pt idx="7">
                  <c:v>0.22248406776365401</c:v>
                </c:pt>
                <c:pt idx="8">
                  <c:v>0.17512652881339599</c:v>
                </c:pt>
                <c:pt idx="9">
                  <c:v>0.158557132602658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B7-B449-9193-4DD5CB0872C3}"/>
            </c:ext>
          </c:extLst>
        </c:ser>
        <c:ser>
          <c:idx val="2"/>
          <c:order val="2"/>
          <c:tx>
            <c:strRef>
              <c:f>'CDDO-Me用量設定'!$Q$8</c:f>
              <c:strCache>
                <c:ptCount val="1"/>
                <c:pt idx="0">
                  <c:v>1mg</c:v>
                </c:pt>
              </c:strCache>
            </c:strRef>
          </c:tx>
          <c:spPr>
            <a:ln w="9525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3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'CDDO-Me用量設定'!$R$15:$AA$15</c:f>
                <c:numCache>
                  <c:formatCode>General</c:formatCode>
                  <c:ptCount val="10"/>
                  <c:pt idx="0">
                    <c:v>1.3694070870314099E-2</c:v>
                  </c:pt>
                  <c:pt idx="1">
                    <c:v>1.5807793933160601E-2</c:v>
                  </c:pt>
                  <c:pt idx="2">
                    <c:v>2.6900628763575501E-2</c:v>
                  </c:pt>
                  <c:pt idx="3">
                    <c:v>3.6977127399807803E-2</c:v>
                  </c:pt>
                  <c:pt idx="4">
                    <c:v>6.3724921235106202E-2</c:v>
                  </c:pt>
                  <c:pt idx="5">
                    <c:v>3.4014576164785801E-2</c:v>
                  </c:pt>
                  <c:pt idx="6">
                    <c:v>4.0560337350840699E-2</c:v>
                  </c:pt>
                  <c:pt idx="7">
                    <c:v>2.5657419563396799E-2</c:v>
                  </c:pt>
                  <c:pt idx="8">
                    <c:v>2.4248326567708499E-2</c:v>
                  </c:pt>
                  <c:pt idx="9">
                    <c:v>2.9809932190318501E-2</c:v>
                  </c:pt>
                </c:numCache>
              </c:numRef>
            </c:plus>
            <c:minus>
              <c:numRef>
                <c:f>'CDDO-Me用量設定'!$R$15:$AA$15</c:f>
                <c:numCache>
                  <c:formatCode>General</c:formatCode>
                  <c:ptCount val="10"/>
                  <c:pt idx="0">
                    <c:v>1.3694070870314099E-2</c:v>
                  </c:pt>
                  <c:pt idx="1">
                    <c:v>1.5807793933160601E-2</c:v>
                  </c:pt>
                  <c:pt idx="2">
                    <c:v>2.6900628763575501E-2</c:v>
                  </c:pt>
                  <c:pt idx="3">
                    <c:v>3.6977127399807803E-2</c:v>
                  </c:pt>
                  <c:pt idx="4">
                    <c:v>6.3724921235106202E-2</c:v>
                  </c:pt>
                  <c:pt idx="5">
                    <c:v>3.4014576164785801E-2</c:v>
                  </c:pt>
                  <c:pt idx="6">
                    <c:v>4.0560337350840699E-2</c:v>
                  </c:pt>
                  <c:pt idx="7">
                    <c:v>2.5657419563396799E-2</c:v>
                  </c:pt>
                  <c:pt idx="8">
                    <c:v>2.4248326567708499E-2</c:v>
                  </c:pt>
                  <c:pt idx="9">
                    <c:v>2.9809932190318501E-2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errBars>
          <c:cat>
            <c:numRef>
              <c:f>'CDDO-Me用量設定'!$R$5:$AA$5</c:f>
              <c:numCache>
                <c:formatCode>0.0</c:formatCode>
                <c:ptCount val="10"/>
                <c:pt idx="1">
                  <c:v>-8</c:v>
                </c:pt>
                <c:pt idx="3">
                  <c:v>-7</c:v>
                </c:pt>
                <c:pt idx="5">
                  <c:v>-6</c:v>
                </c:pt>
                <c:pt idx="7">
                  <c:v>-5</c:v>
                </c:pt>
                <c:pt idx="9">
                  <c:v>-4</c:v>
                </c:pt>
              </c:numCache>
            </c:numRef>
          </c:cat>
          <c:val>
            <c:numRef>
              <c:f>'CDDO-Me用量設定'!$R$8:$AA$8</c:f>
              <c:numCache>
                <c:formatCode>General</c:formatCode>
                <c:ptCount val="10"/>
                <c:pt idx="0">
                  <c:v>0.97691029943779195</c:v>
                </c:pt>
                <c:pt idx="1">
                  <c:v>0.95866435160645003</c:v>
                </c:pt>
                <c:pt idx="2">
                  <c:v>0.90777766403620397</c:v>
                </c:pt>
                <c:pt idx="3">
                  <c:v>0.80311413775165996</c:v>
                </c:pt>
                <c:pt idx="4">
                  <c:v>0.63137879375528305</c:v>
                </c:pt>
                <c:pt idx="5">
                  <c:v>0.373192015075129</c:v>
                </c:pt>
                <c:pt idx="6">
                  <c:v>0.17586293295762701</c:v>
                </c:pt>
                <c:pt idx="7">
                  <c:v>0.13922472976257899</c:v>
                </c:pt>
                <c:pt idx="8">
                  <c:v>7.8876248772348195E-2</c:v>
                </c:pt>
                <c:pt idx="9">
                  <c:v>6.4605877299273903E-2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3B7-B449-9193-4DD5CB0872C3}"/>
            </c:ext>
          </c:extLst>
        </c:ser>
        <c:ser>
          <c:idx val="3"/>
          <c:order val="3"/>
          <c:tx>
            <c:strRef>
              <c:f>'CDDO-Me用量設定'!$Q$9</c:f>
              <c:strCache>
                <c:ptCount val="1"/>
                <c:pt idx="0">
                  <c:v>3mg</c:v>
                </c:pt>
              </c:strCache>
            </c:strRef>
          </c:tx>
          <c:spPr>
            <a:ln w="9525" cap="rnd">
              <a:solidFill>
                <a:schemeClr val="bg1">
                  <a:lumMod val="50000"/>
                </a:schemeClr>
              </a:solidFill>
              <a:prstDash val="sysDash"/>
              <a:round/>
            </a:ln>
            <a:effectLst/>
          </c:spPr>
          <c:marker>
            <c:symbol val="diamond"/>
            <c:size val="3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'CDDO-Me用量設定'!$R$16:$AA$16</c:f>
                <c:numCache>
                  <c:formatCode>General</c:formatCode>
                  <c:ptCount val="10"/>
                  <c:pt idx="0">
                    <c:v>1.2804356048282201E-2</c:v>
                  </c:pt>
                  <c:pt idx="1">
                    <c:v>3.4171052356582597E-2</c:v>
                  </c:pt>
                  <c:pt idx="2">
                    <c:v>2.56454855896696E-2</c:v>
                  </c:pt>
                  <c:pt idx="3">
                    <c:v>2.11896208595856E-2</c:v>
                  </c:pt>
                  <c:pt idx="4">
                    <c:v>2.4471994183965499E-2</c:v>
                  </c:pt>
                  <c:pt idx="5">
                    <c:v>2.80596155140732E-2</c:v>
                  </c:pt>
                  <c:pt idx="6">
                    <c:v>2.69349452438578E-2</c:v>
                  </c:pt>
                  <c:pt idx="7">
                    <c:v>3.1462787201064497E-2</c:v>
                  </c:pt>
                  <c:pt idx="8">
                    <c:v>1.88151134506063E-2</c:v>
                  </c:pt>
                  <c:pt idx="9">
                    <c:v>1.8142328503044799E-2</c:v>
                  </c:pt>
                </c:numCache>
              </c:numRef>
            </c:plus>
            <c:minus>
              <c:numRef>
                <c:f>'CDDO-Me用量設定'!$R$16:$AA$16</c:f>
                <c:numCache>
                  <c:formatCode>General</c:formatCode>
                  <c:ptCount val="10"/>
                  <c:pt idx="0">
                    <c:v>1.2804356048282201E-2</c:v>
                  </c:pt>
                  <c:pt idx="1">
                    <c:v>3.4171052356582597E-2</c:v>
                  </c:pt>
                  <c:pt idx="2">
                    <c:v>2.56454855896696E-2</c:v>
                  </c:pt>
                  <c:pt idx="3">
                    <c:v>2.11896208595856E-2</c:v>
                  </c:pt>
                  <c:pt idx="4">
                    <c:v>2.4471994183965499E-2</c:v>
                  </c:pt>
                  <c:pt idx="5">
                    <c:v>2.80596155140732E-2</c:v>
                  </c:pt>
                  <c:pt idx="6">
                    <c:v>2.69349452438578E-2</c:v>
                  </c:pt>
                  <c:pt idx="7">
                    <c:v>3.1462787201064497E-2</c:v>
                  </c:pt>
                  <c:pt idx="8">
                    <c:v>1.88151134506063E-2</c:v>
                  </c:pt>
                  <c:pt idx="9">
                    <c:v>1.8142328503044799E-2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bg1">
                    <a:lumMod val="50000"/>
                  </a:schemeClr>
                </a:solidFill>
                <a:round/>
              </a:ln>
              <a:effectLst/>
            </c:spPr>
          </c:errBars>
          <c:cat>
            <c:numRef>
              <c:f>'CDDO-Me用量設定'!$R$5:$AA$5</c:f>
              <c:numCache>
                <c:formatCode>0.0</c:formatCode>
                <c:ptCount val="10"/>
                <c:pt idx="1">
                  <c:v>-8</c:v>
                </c:pt>
                <c:pt idx="3">
                  <c:v>-7</c:v>
                </c:pt>
                <c:pt idx="5">
                  <c:v>-6</c:v>
                </c:pt>
                <c:pt idx="7">
                  <c:v>-5</c:v>
                </c:pt>
                <c:pt idx="9">
                  <c:v>-4</c:v>
                </c:pt>
              </c:numCache>
            </c:numRef>
          </c:cat>
          <c:val>
            <c:numRef>
              <c:f>'CDDO-Me用量設定'!$R$9:$AA$9</c:f>
              <c:numCache>
                <c:formatCode>General</c:formatCode>
                <c:ptCount val="10"/>
                <c:pt idx="0">
                  <c:v>0.98719564395171799</c:v>
                </c:pt>
                <c:pt idx="1">
                  <c:v>0.95055832213330005</c:v>
                </c:pt>
                <c:pt idx="2">
                  <c:v>0.89323986694191804</c:v>
                </c:pt>
                <c:pt idx="3">
                  <c:v>0.714345729156455</c:v>
                </c:pt>
                <c:pt idx="4">
                  <c:v>0.35108096812369999</c:v>
                </c:pt>
                <c:pt idx="5">
                  <c:v>0.22285540627018799</c:v>
                </c:pt>
                <c:pt idx="6">
                  <c:v>0.18104966286001201</c:v>
                </c:pt>
                <c:pt idx="7">
                  <c:v>0.119938116149046</c:v>
                </c:pt>
                <c:pt idx="8">
                  <c:v>7.3702374461912204E-2</c:v>
                </c:pt>
                <c:pt idx="9">
                  <c:v>6.8021428867302794E-2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3B7-B449-9193-4DD5CB0872C3}"/>
            </c:ext>
          </c:extLst>
        </c:ser>
        <c:ser>
          <c:idx val="4"/>
          <c:order val="4"/>
          <c:tx>
            <c:strRef>
              <c:f>'CDDO-Me用量設定'!$Q$10</c:f>
              <c:strCache>
                <c:ptCount val="1"/>
                <c:pt idx="0">
                  <c:v>15mg</c:v>
                </c:pt>
              </c:strCache>
            </c:strRef>
          </c:tx>
          <c:spPr>
            <a:ln w="9525" cap="rnd" cmpd="dbl">
              <a:solidFill>
                <a:schemeClr val="tx1">
                  <a:lumMod val="65000"/>
                  <a:lumOff val="35000"/>
                </a:schemeClr>
              </a:solidFill>
              <a:prstDash val="sysDash"/>
              <a:round/>
            </a:ln>
            <a:effectLst/>
          </c:spPr>
          <c:marker>
            <c:symbol val="x"/>
            <c:size val="3"/>
            <c:spPr>
              <a:noFill/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'CDDO-Me用量設定'!$R$17:$AA$17</c:f>
                <c:numCache>
                  <c:formatCode>General</c:formatCode>
                  <c:ptCount val="10"/>
                  <c:pt idx="0">
                    <c:v>5.5247681056787299E-3</c:v>
                  </c:pt>
                  <c:pt idx="1">
                    <c:v>9.5025903058447991E-3</c:v>
                  </c:pt>
                  <c:pt idx="2">
                    <c:v>2.07438998148501E-2</c:v>
                  </c:pt>
                  <c:pt idx="3">
                    <c:v>2.67564655499683E-2</c:v>
                  </c:pt>
                  <c:pt idx="4">
                    <c:v>2.7088706108536399E-2</c:v>
                  </c:pt>
                  <c:pt idx="5">
                    <c:v>4.3747908044961398E-2</c:v>
                  </c:pt>
                  <c:pt idx="6">
                    <c:v>1.9856454204003698E-2</c:v>
                  </c:pt>
                  <c:pt idx="7">
                    <c:v>3.7803112224434401E-2</c:v>
                  </c:pt>
                  <c:pt idx="8">
                    <c:v>2.8187453538744699E-2</c:v>
                  </c:pt>
                  <c:pt idx="9">
                    <c:v>3.11257244341458E-2</c:v>
                  </c:pt>
                </c:numCache>
              </c:numRef>
            </c:plus>
            <c:minus>
              <c:numRef>
                <c:f>'CDDO-Me用量設定'!$R$17:$AA$17</c:f>
                <c:numCache>
                  <c:formatCode>General</c:formatCode>
                  <c:ptCount val="10"/>
                  <c:pt idx="0">
                    <c:v>5.5247681056787299E-3</c:v>
                  </c:pt>
                  <c:pt idx="1">
                    <c:v>9.5025903058447991E-3</c:v>
                  </c:pt>
                  <c:pt idx="2">
                    <c:v>2.07438998148501E-2</c:v>
                  </c:pt>
                  <c:pt idx="3">
                    <c:v>2.67564655499683E-2</c:v>
                  </c:pt>
                  <c:pt idx="4">
                    <c:v>2.7088706108536399E-2</c:v>
                  </c:pt>
                  <c:pt idx="5">
                    <c:v>4.3747908044961398E-2</c:v>
                  </c:pt>
                  <c:pt idx="6">
                    <c:v>1.9856454204003698E-2</c:v>
                  </c:pt>
                  <c:pt idx="7">
                    <c:v>3.7803112224434401E-2</c:v>
                  </c:pt>
                  <c:pt idx="8">
                    <c:v>2.8187453538744699E-2</c:v>
                  </c:pt>
                  <c:pt idx="9">
                    <c:v>3.11257244341458E-2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'CDDO-Me用量設定'!$R$5:$AA$5</c:f>
              <c:numCache>
                <c:formatCode>0.0</c:formatCode>
                <c:ptCount val="10"/>
                <c:pt idx="1">
                  <c:v>-8</c:v>
                </c:pt>
                <c:pt idx="3">
                  <c:v>-7</c:v>
                </c:pt>
                <c:pt idx="5">
                  <c:v>-6</c:v>
                </c:pt>
                <c:pt idx="7">
                  <c:v>-5</c:v>
                </c:pt>
                <c:pt idx="9">
                  <c:v>-4</c:v>
                </c:pt>
              </c:numCache>
            </c:numRef>
          </c:cat>
          <c:val>
            <c:numRef>
              <c:f>'CDDO-Me用量設定'!$R$10:$AA$10</c:f>
              <c:numCache>
                <c:formatCode>General</c:formatCode>
                <c:ptCount val="10"/>
                <c:pt idx="0">
                  <c:v>0.98906263764963298</c:v>
                </c:pt>
                <c:pt idx="1">
                  <c:v>0.97156198392261095</c:v>
                </c:pt>
                <c:pt idx="2">
                  <c:v>0.93868031412872499</c:v>
                </c:pt>
                <c:pt idx="3">
                  <c:v>0.86172686826445399</c:v>
                </c:pt>
                <c:pt idx="4">
                  <c:v>0.68447756933718495</c:v>
                </c:pt>
                <c:pt idx="5">
                  <c:v>0.43734909281658302</c:v>
                </c:pt>
                <c:pt idx="6">
                  <c:v>0.25376915120509203</c:v>
                </c:pt>
                <c:pt idx="7">
                  <c:v>0.173257617887322</c:v>
                </c:pt>
                <c:pt idx="8">
                  <c:v>0.131023983048426</c:v>
                </c:pt>
                <c:pt idx="9">
                  <c:v>0.12468408920806499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3B7-B449-9193-4DD5CB087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45915336"/>
        <c:axId val="-2145911704"/>
      </c:lineChart>
      <c:catAx>
        <c:axId val="-21459153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5911704"/>
        <c:crosses val="autoZero"/>
        <c:auto val="1"/>
        <c:lblAlgn val="ctr"/>
        <c:lblOffset val="100"/>
        <c:tickMarkSkip val="1"/>
        <c:noMultiLvlLbl val="0"/>
      </c:catAx>
      <c:valAx>
        <c:axId val="-2145911704"/>
        <c:scaling>
          <c:orientation val="minMax"/>
          <c:max val="1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591533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12700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44-7945-9A12-D25A49D55148}"/>
              </c:ext>
            </c:extLst>
          </c:dPt>
          <c:dPt>
            <c:idx val="2"/>
            <c:invertIfNegative val="0"/>
            <c:bubble3D val="0"/>
            <c:spPr>
              <a:pattFill prst="pct50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44-7945-9A12-D25A49D55148}"/>
              </c:ext>
            </c:extLst>
          </c:dPt>
          <c:dPt>
            <c:idx val="3"/>
            <c:invertIfNegative val="0"/>
            <c:bubble3D val="0"/>
            <c:spPr>
              <a:pattFill prst="wdDnDiag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44-7945-9A12-D25A49D55148}"/>
              </c:ext>
            </c:extLst>
          </c:dPt>
          <c:dPt>
            <c:idx val="4"/>
            <c:invertIfNegative val="0"/>
            <c:bubble3D val="0"/>
            <c:spPr>
              <a:pattFill prst="smCheck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44-7945-9A12-D25A49D55148}"/>
              </c:ext>
            </c:extLst>
          </c:dPt>
          <c:errBars>
            <c:errBarType val="both"/>
            <c:errValType val="cust"/>
            <c:noEndCap val="0"/>
            <c:plus>
              <c:numRef>
                <c:f>'グラフ(dose res)'!$B$6:$F$6</c:f>
                <c:numCache>
                  <c:formatCode>General</c:formatCode>
                  <c:ptCount val="5"/>
                  <c:pt idx="0">
                    <c:v>7.8428011068762404E-2</c:v>
                  </c:pt>
                  <c:pt idx="1">
                    <c:v>1.45632494374565E-2</c:v>
                  </c:pt>
                  <c:pt idx="2">
                    <c:v>8.72730955690902E-2</c:v>
                  </c:pt>
                  <c:pt idx="3">
                    <c:v>2.9944843622528399E-2</c:v>
                  </c:pt>
                  <c:pt idx="4">
                    <c:v>3.71369655889182E-2</c:v>
                  </c:pt>
                </c:numCache>
              </c:numRef>
            </c:plus>
            <c:minus>
              <c:numRef>
                <c:f>'グラフ(dose res)'!$B$6:$F$6</c:f>
                <c:numCache>
                  <c:formatCode>General</c:formatCode>
                  <c:ptCount val="5"/>
                  <c:pt idx="0">
                    <c:v>7.8428011068762404E-2</c:v>
                  </c:pt>
                  <c:pt idx="1">
                    <c:v>1.45632494374565E-2</c:v>
                  </c:pt>
                  <c:pt idx="2">
                    <c:v>8.72730955690902E-2</c:v>
                  </c:pt>
                  <c:pt idx="3">
                    <c:v>2.9944843622528399E-2</c:v>
                  </c:pt>
                  <c:pt idx="4">
                    <c:v>3.71369655889182E-2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'グラフ(dose res)'!$B$4:$F$4</c:f>
              <c:strCache>
                <c:ptCount val="5"/>
                <c:pt idx="0">
                  <c:v>0mg</c:v>
                </c:pt>
                <c:pt idx="1">
                  <c:v>0.3 mg</c:v>
                </c:pt>
                <c:pt idx="2">
                  <c:v>1 mg</c:v>
                </c:pt>
                <c:pt idx="3">
                  <c:v>3 mg</c:v>
                </c:pt>
                <c:pt idx="4">
                  <c:v>15 mg</c:v>
                </c:pt>
              </c:strCache>
            </c:strRef>
          </c:cat>
          <c:val>
            <c:numRef>
              <c:f>'グラフ(dose res)'!$B$5:$F$5</c:f>
              <c:numCache>
                <c:formatCode>General</c:formatCode>
                <c:ptCount val="5"/>
                <c:pt idx="0">
                  <c:v>6.1990635096693847</c:v>
                </c:pt>
                <c:pt idx="1">
                  <c:v>6.0933184709980379</c:v>
                </c:pt>
                <c:pt idx="2">
                  <c:v>6.3097163103865306</c:v>
                </c:pt>
                <c:pt idx="3">
                  <c:v>6.757184121988189</c:v>
                </c:pt>
                <c:pt idx="4">
                  <c:v>6.2265608670001109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044-7945-9A12-D25A49D551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45887864"/>
        <c:axId val="-2145884232"/>
      </c:barChart>
      <c:catAx>
        <c:axId val="-2145887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5884232"/>
        <c:crosses val="autoZero"/>
        <c:auto val="1"/>
        <c:lblAlgn val="ctr"/>
        <c:lblOffset val="100"/>
        <c:noMultiLvlLbl val="0"/>
      </c:catAx>
      <c:valAx>
        <c:axId val="-2145884232"/>
        <c:scaling>
          <c:orientation val="minMax"/>
          <c:max val="7.5"/>
          <c:min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5887864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806699042825398E-2"/>
          <c:y val="5.3192319744859599E-2"/>
          <c:w val="0.82375044055284197"/>
          <c:h val="0.89361536051028101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E9D1-AA48-BAA1-876040C19335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E9D1-AA48-BAA1-876040C19335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E9D1-AA48-BAA1-876040C19335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E9D1-AA48-BAA1-876040C19335}"/>
              </c:ext>
            </c:extLst>
          </c:dPt>
          <c:dPt>
            <c:idx val="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E9D1-AA48-BAA1-876040C19335}"/>
              </c:ext>
            </c:extLst>
          </c:dPt>
          <c:dPt>
            <c:idx val="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E9D1-AA48-BAA1-876040C19335}"/>
              </c:ext>
            </c:extLst>
          </c:dPt>
          <c:dPt>
            <c:idx val="1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E9D1-AA48-BAA1-876040C19335}"/>
              </c:ext>
            </c:extLst>
          </c:dPt>
          <c:dPt>
            <c:idx val="1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E9D1-AA48-BAA1-876040C19335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E9D1-AA48-BAA1-876040C19335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E9D1-AA48-BAA1-876040C19335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E9D1-AA48-BAA1-876040C19335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E9D1-AA48-BAA1-876040C19335}"/>
              </c:ext>
            </c:extLst>
          </c:dPt>
          <c:dPt>
            <c:idx val="1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E9D1-AA48-BAA1-876040C19335}"/>
              </c:ext>
            </c:extLst>
          </c:dPt>
          <c:dPt>
            <c:idx val="1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E9D1-AA48-BAA1-876040C19335}"/>
              </c:ext>
            </c:extLst>
          </c:dPt>
          <c:dPt>
            <c:idx val="1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E9D1-AA48-BAA1-876040C19335}"/>
              </c:ext>
            </c:extLst>
          </c:dPt>
          <c:dPt>
            <c:idx val="1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E9D1-AA48-BAA1-876040C19335}"/>
              </c:ext>
            </c:extLst>
          </c:dPt>
          <c:xVal>
            <c:numRef>
              <c:f>'グラフ(dose res)'!$C$10:$C$29</c:f>
              <c:numCache>
                <c:formatCode>General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</c:numCache>
            </c:numRef>
          </c:xVal>
          <c:yVal>
            <c:numRef>
              <c:f>'グラフ(dose res)'!$D$10:$D$29</c:f>
              <c:numCache>
                <c:formatCode>General</c:formatCode>
                <c:ptCount val="20"/>
                <c:pt idx="0">
                  <c:v>6.0529046301887233</c:v>
                </c:pt>
                <c:pt idx="1">
                  <c:v>6.1121633575919354</c:v>
                </c:pt>
                <c:pt idx="2">
                  <c:v>6.2214146721370369</c:v>
                </c:pt>
                <c:pt idx="3">
                  <c:v>6.4097713787598423</c:v>
                </c:pt>
                <c:pt idx="4">
                  <c:v>6.1189864497209152</c:v>
                </c:pt>
                <c:pt idx="5">
                  <c:v>6.0613301989773207</c:v>
                </c:pt>
                <c:pt idx="6">
                  <c:v>6.1170089741691411</c:v>
                </c:pt>
                <c:pt idx="7">
                  <c:v>6.0759482611247728</c:v>
                </c:pt>
                <c:pt idx="8">
                  <c:v>6.5451094271887644</c:v>
                </c:pt>
                <c:pt idx="9">
                  <c:v>6.1838979617860286</c:v>
                </c:pt>
                <c:pt idx="10">
                  <c:v>6.1707991832488522</c:v>
                </c:pt>
                <c:pt idx="11">
                  <c:v>6.3390586693224762</c:v>
                </c:pt>
                <c:pt idx="12">
                  <c:v>6.83854215302825</c:v>
                </c:pt>
                <c:pt idx="13">
                  <c:v>6.7431139554418751</c:v>
                </c:pt>
                <c:pt idx="14">
                  <c:v>6.7525177393229452</c:v>
                </c:pt>
                <c:pt idx="15">
                  <c:v>6.6945626401596874</c:v>
                </c:pt>
                <c:pt idx="16">
                  <c:v>6.2859637816528329</c:v>
                </c:pt>
                <c:pt idx="17">
                  <c:v>6.2707136896753957</c:v>
                </c:pt>
                <c:pt idx="18">
                  <c:v>6.2282141557801634</c:v>
                </c:pt>
                <c:pt idx="19">
                  <c:v>6.1213518408920518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E9D1-AA48-BAA1-876040C193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5822792"/>
        <c:axId val="-2145819928"/>
      </c:scatterChart>
      <c:valAx>
        <c:axId val="-2145822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145819928"/>
        <c:crosses val="autoZero"/>
        <c:crossBetween val="midCat"/>
      </c:valAx>
      <c:valAx>
        <c:axId val="-2145819928"/>
        <c:scaling>
          <c:orientation val="minMax"/>
          <c:max val="7.5"/>
          <c:min val="5"/>
        </c:scaling>
        <c:delete val="1"/>
        <c:axPos val="l"/>
        <c:numFmt formatCode="General" sourceLinked="1"/>
        <c:majorTickMark val="out"/>
        <c:minorTickMark val="none"/>
        <c:tickLblPos val="nextTo"/>
        <c:crossAx val="-21458227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9A-0044-9F21-24AF43B54FF5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9A-0044-9F21-24AF43B54FF5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9A-0044-9F21-24AF43B54FF5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9A-0044-9F21-24AF43B54FF5}"/>
              </c:ext>
            </c:extLst>
          </c:dPt>
          <c:errBars>
            <c:errBarType val="both"/>
            <c:errValType val="cust"/>
            <c:noEndCap val="0"/>
            <c:plus>
              <c:numRef>
                <c:f>BW!$E$42:$O$42</c:f>
                <c:numCache>
                  <c:formatCode>General</c:formatCode>
                  <c:ptCount val="11"/>
                  <c:pt idx="0">
                    <c:v>3.08420032855628</c:v>
                  </c:pt>
                  <c:pt idx="1">
                    <c:v>8.7755697820711376</c:v>
                  </c:pt>
                  <c:pt idx="3">
                    <c:v>3.9493670378935271</c:v>
                  </c:pt>
                  <c:pt idx="4">
                    <c:v>5.6098685367840844</c:v>
                  </c:pt>
                  <c:pt idx="6">
                    <c:v>17.64789883621641</c:v>
                  </c:pt>
                  <c:pt idx="7">
                    <c:v>13.488598580529651</c:v>
                  </c:pt>
                  <c:pt idx="9">
                    <c:v>10.760063119393539</c:v>
                  </c:pt>
                  <c:pt idx="10">
                    <c:v>11.92709625181249</c:v>
                  </c:pt>
                </c:numCache>
              </c:numRef>
            </c:plus>
            <c:minus>
              <c:numRef>
                <c:f>BW!$E$42:$O$42</c:f>
                <c:numCache>
                  <c:formatCode>General</c:formatCode>
                  <c:ptCount val="11"/>
                  <c:pt idx="0">
                    <c:v>3.08420032855628</c:v>
                  </c:pt>
                  <c:pt idx="1">
                    <c:v>8.7755697820711376</c:v>
                  </c:pt>
                  <c:pt idx="3">
                    <c:v>3.9493670378935271</c:v>
                  </c:pt>
                  <c:pt idx="4">
                    <c:v>5.6098685367840844</c:v>
                  </c:pt>
                  <c:pt idx="6">
                    <c:v>17.64789883621641</c:v>
                  </c:pt>
                  <c:pt idx="7">
                    <c:v>13.488598580529651</c:v>
                  </c:pt>
                  <c:pt idx="9">
                    <c:v>10.760063119393539</c:v>
                  </c:pt>
                  <c:pt idx="10">
                    <c:v>11.92709625181249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BW!$E$40:$O$40</c:f>
              <c:strCache>
                <c:ptCount val="11"/>
                <c:pt idx="0">
                  <c:v>(-)</c:v>
                </c:pt>
                <c:pt idx="1">
                  <c:v>(+)</c:v>
                </c:pt>
                <c:pt idx="3">
                  <c:v>(-)</c:v>
                </c:pt>
                <c:pt idx="4">
                  <c:v>(+)</c:v>
                </c:pt>
                <c:pt idx="6">
                  <c:v>(-)</c:v>
                </c:pt>
                <c:pt idx="7">
                  <c:v>(+)</c:v>
                </c:pt>
                <c:pt idx="9">
                  <c:v>(-)</c:v>
                </c:pt>
                <c:pt idx="10">
                  <c:v>(+)</c:v>
                </c:pt>
              </c:strCache>
            </c:strRef>
          </c:cat>
          <c:val>
            <c:numRef>
              <c:f>BW!$E$41:$O$41</c:f>
              <c:numCache>
                <c:formatCode>General</c:formatCode>
                <c:ptCount val="11"/>
                <c:pt idx="0">
                  <c:v>387.92499999999978</c:v>
                </c:pt>
                <c:pt idx="1">
                  <c:v>383.17500000000001</c:v>
                </c:pt>
                <c:pt idx="3">
                  <c:v>382.44999999999987</c:v>
                </c:pt>
                <c:pt idx="4">
                  <c:v>379.77499999999998</c:v>
                </c:pt>
                <c:pt idx="6">
                  <c:v>596.29999999999984</c:v>
                </c:pt>
                <c:pt idx="7">
                  <c:v>591.125</c:v>
                </c:pt>
                <c:pt idx="9">
                  <c:v>580.67500000000007</c:v>
                </c:pt>
                <c:pt idx="10">
                  <c:v>578.92499999999984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9A-0044-9F21-24AF43B54F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3101128"/>
        <c:axId val="2143109304"/>
      </c:barChart>
      <c:catAx>
        <c:axId val="2143101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109304"/>
        <c:crosses val="autoZero"/>
        <c:auto val="1"/>
        <c:lblAlgn val="ctr"/>
        <c:lblOffset val="100"/>
        <c:noMultiLvlLbl val="0"/>
      </c:catAx>
      <c:valAx>
        <c:axId val="2143109304"/>
        <c:scaling>
          <c:orientation val="minMax"/>
          <c:max val="800"/>
          <c:min val="2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101128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070660697632398E-2"/>
          <c:y val="5.4681041609258699E-2"/>
          <c:w val="0.91970255522205602"/>
          <c:h val="0.89063791678148296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7312-7A40-B154-EAC615667301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312-7A40-B154-EAC615667301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7312-7A40-B154-EAC615667301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7312-7A40-B154-EAC615667301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7312-7A40-B154-EAC615667301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7312-7A40-B154-EAC615667301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7312-7A40-B154-EAC615667301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7312-7A40-B154-EAC615667301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7312-7A40-B154-EAC615667301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7312-7A40-B154-EAC615667301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7312-7A40-B154-EAC615667301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7312-7A40-B154-EAC615667301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7312-7A40-B154-EAC615667301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7312-7A40-B154-EAC615667301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7312-7A40-B154-EAC615667301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7312-7A40-B154-EAC615667301}"/>
              </c:ext>
            </c:extLst>
          </c:dPt>
          <c:xVal>
            <c:numRef>
              <c:f>BW!$D$48:$D$79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BW!$E$48:$E$79</c:f>
              <c:numCache>
                <c:formatCode>General</c:formatCode>
                <c:ptCount val="32"/>
                <c:pt idx="0">
                  <c:v>394.39999999999969</c:v>
                </c:pt>
                <c:pt idx="1">
                  <c:v>381.39999999999969</c:v>
                </c:pt>
                <c:pt idx="2">
                  <c:v>384.1</c:v>
                </c:pt>
                <c:pt idx="3">
                  <c:v>391.8</c:v>
                </c:pt>
                <c:pt idx="4">
                  <c:v>378.8</c:v>
                </c:pt>
                <c:pt idx="5">
                  <c:v>398.09999999999991</c:v>
                </c:pt>
                <c:pt idx="6">
                  <c:v>360.19999999999987</c:v>
                </c:pt>
                <c:pt idx="7">
                  <c:v>395.59999999999991</c:v>
                </c:pt>
                <c:pt idx="8">
                  <c:v>375.2</c:v>
                </c:pt>
                <c:pt idx="9">
                  <c:v>380.6</c:v>
                </c:pt>
                <c:pt idx="10">
                  <c:v>380.2999999999999</c:v>
                </c:pt>
                <c:pt idx="11">
                  <c:v>393.69999999999987</c:v>
                </c:pt>
                <c:pt idx="12">
                  <c:v>383.4</c:v>
                </c:pt>
                <c:pt idx="13">
                  <c:v>367.8</c:v>
                </c:pt>
                <c:pt idx="14">
                  <c:v>393.6</c:v>
                </c:pt>
                <c:pt idx="15">
                  <c:v>374.3</c:v>
                </c:pt>
                <c:pt idx="16">
                  <c:v>621.1</c:v>
                </c:pt>
                <c:pt idx="17">
                  <c:v>630.29999999999916</c:v>
                </c:pt>
                <c:pt idx="18">
                  <c:v>577.80000000000007</c:v>
                </c:pt>
                <c:pt idx="19">
                  <c:v>556</c:v>
                </c:pt>
                <c:pt idx="20">
                  <c:v>594</c:v>
                </c:pt>
                <c:pt idx="21">
                  <c:v>623.5</c:v>
                </c:pt>
                <c:pt idx="22">
                  <c:v>557.6</c:v>
                </c:pt>
                <c:pt idx="23">
                  <c:v>589.4</c:v>
                </c:pt>
                <c:pt idx="24">
                  <c:v>604.4</c:v>
                </c:pt>
                <c:pt idx="25">
                  <c:v>562.1</c:v>
                </c:pt>
                <c:pt idx="26">
                  <c:v>562.80000000000007</c:v>
                </c:pt>
                <c:pt idx="27">
                  <c:v>593.40000000000009</c:v>
                </c:pt>
                <c:pt idx="28">
                  <c:v>593.6</c:v>
                </c:pt>
                <c:pt idx="29">
                  <c:v>545.40000000000009</c:v>
                </c:pt>
                <c:pt idx="30">
                  <c:v>578.6</c:v>
                </c:pt>
                <c:pt idx="31">
                  <c:v>598.1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7312-7A40-B154-EAC6156673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2322200"/>
        <c:axId val="2142319336"/>
      </c:scatterChart>
      <c:valAx>
        <c:axId val="2142322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2319336"/>
        <c:crosses val="autoZero"/>
        <c:crossBetween val="midCat"/>
      </c:valAx>
      <c:valAx>
        <c:axId val="2142319336"/>
        <c:scaling>
          <c:orientation val="minMax"/>
          <c:max val="800"/>
          <c:min val="200"/>
        </c:scaling>
        <c:delete val="1"/>
        <c:axPos val="l"/>
        <c:numFmt formatCode="General" sourceLinked="1"/>
        <c:majorTickMark val="out"/>
        <c:minorTickMark val="none"/>
        <c:tickLblPos val="nextTo"/>
        <c:crossAx val="2142322200"/>
        <c:crosses val="autoZero"/>
        <c:crossBetween val="midCat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DA-8342-A0C7-D844FAFC83A1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DA-8342-A0C7-D844FAFC83A1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DA-8342-A0C7-D844FAFC83A1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DA-8342-A0C7-D844FAFC83A1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BP'!$C$217:$M$217</c:f>
                <c:numCache>
                  <c:formatCode>General</c:formatCode>
                  <c:ptCount val="11"/>
                  <c:pt idx="0">
                    <c:v>0.19181396256927299</c:v>
                  </c:pt>
                  <c:pt idx="1">
                    <c:v>0.124786173471191</c:v>
                  </c:pt>
                  <c:pt idx="3">
                    <c:v>0.17999628570599799</c:v>
                  </c:pt>
                  <c:pt idx="4">
                    <c:v>0.116322799233348</c:v>
                  </c:pt>
                  <c:pt idx="6">
                    <c:v>0.50839141893687201</c:v>
                  </c:pt>
                  <c:pt idx="7">
                    <c:v>0.36207554527119401</c:v>
                  </c:pt>
                  <c:pt idx="9">
                    <c:v>0.50280812091060501</c:v>
                  </c:pt>
                  <c:pt idx="10">
                    <c:v>0.43342796207916601</c:v>
                  </c:pt>
                </c:numCache>
              </c:numRef>
            </c:plus>
            <c:minus>
              <c:numRef>
                <c:f>'Lab data, BP'!$C$217:$M$217</c:f>
                <c:numCache>
                  <c:formatCode>General</c:formatCode>
                  <c:ptCount val="11"/>
                  <c:pt idx="0">
                    <c:v>0.19181396256927299</c:v>
                  </c:pt>
                  <c:pt idx="1">
                    <c:v>0.124786173471191</c:v>
                  </c:pt>
                  <c:pt idx="3">
                    <c:v>0.17999628570599799</c:v>
                  </c:pt>
                  <c:pt idx="4">
                    <c:v>0.116322799233348</c:v>
                  </c:pt>
                  <c:pt idx="6">
                    <c:v>0.50839141893687201</c:v>
                  </c:pt>
                  <c:pt idx="7">
                    <c:v>0.36207554527119401</c:v>
                  </c:pt>
                  <c:pt idx="9">
                    <c:v>0.50280812091060501</c:v>
                  </c:pt>
                  <c:pt idx="10">
                    <c:v>0.43342796207916601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BP'!$C$216:$M$216</c:f>
              <c:numCache>
                <c:formatCode>General</c:formatCode>
                <c:ptCount val="11"/>
                <c:pt idx="0">
                  <c:v>2.201355345421089</c:v>
                </c:pt>
                <c:pt idx="1">
                  <c:v>1.9562676553216169</c:v>
                </c:pt>
                <c:pt idx="3">
                  <c:v>1.87913257026516</c:v>
                </c:pt>
                <c:pt idx="4">
                  <c:v>1.6148988180617581</c:v>
                </c:pt>
                <c:pt idx="6">
                  <c:v>5.1193909338250219</c:v>
                </c:pt>
                <c:pt idx="7">
                  <c:v>4.6227846765351597</c:v>
                </c:pt>
                <c:pt idx="9">
                  <c:v>5.3424481973361448</c:v>
                </c:pt>
                <c:pt idx="10">
                  <c:v>5.1189842580634739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9DA-8342-A0C7-D844FAFC8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2284392"/>
        <c:axId val="2142280664"/>
      </c:barChart>
      <c:catAx>
        <c:axId val="2142284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2280664"/>
        <c:crosses val="autoZero"/>
        <c:auto val="1"/>
        <c:lblAlgn val="ctr"/>
        <c:lblOffset val="100"/>
        <c:noMultiLvlLbl val="0"/>
      </c:catAx>
      <c:valAx>
        <c:axId val="2142280664"/>
        <c:scaling>
          <c:orientation val="minMax"/>
          <c:max val="1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228439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83EF-114C-8020-D6DB9B0510E9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83EF-114C-8020-D6DB9B0510E9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83EF-114C-8020-D6DB9B0510E9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83EF-114C-8020-D6DB9B0510E9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83EF-114C-8020-D6DB9B0510E9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83EF-114C-8020-D6DB9B0510E9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83EF-114C-8020-D6DB9B0510E9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83EF-114C-8020-D6DB9B0510E9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83EF-114C-8020-D6DB9B0510E9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83EF-114C-8020-D6DB9B0510E9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83EF-114C-8020-D6DB9B0510E9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83EF-114C-8020-D6DB9B0510E9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83EF-114C-8020-D6DB9B0510E9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83EF-114C-8020-D6DB9B0510E9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83EF-114C-8020-D6DB9B0510E9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83EF-114C-8020-D6DB9B0510E9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BP'!$C$220:$AH$220</c:f>
              <c:numCache>
                <c:formatCode>General</c:formatCode>
                <c:ptCount val="32"/>
                <c:pt idx="0">
                  <c:v>1.6895459345300949</c:v>
                </c:pt>
                <c:pt idx="1">
                  <c:v>2.612408942476764</c:v>
                </c:pt>
                <c:pt idx="2">
                  <c:v>2.3042754025541372</c:v>
                </c:pt>
                <c:pt idx="3">
                  <c:v>2.1991911021233568</c:v>
                </c:pt>
                <c:pt idx="4">
                  <c:v>1.7423442449841611</c:v>
                </c:pt>
                <c:pt idx="5">
                  <c:v>2.2356191911579999</c:v>
                </c:pt>
                <c:pt idx="6">
                  <c:v>1.749028317601333</c:v>
                </c:pt>
                <c:pt idx="7">
                  <c:v>2.0980788675429731</c:v>
                </c:pt>
                <c:pt idx="8">
                  <c:v>1.4606155451225871</c:v>
                </c:pt>
                <c:pt idx="9">
                  <c:v>1.8216421968461121</c:v>
                </c:pt>
                <c:pt idx="10">
                  <c:v>2.3373983739837398</c:v>
                </c:pt>
                <c:pt idx="11">
                  <c:v>1.8968741651082019</c:v>
                </c:pt>
                <c:pt idx="12">
                  <c:v>1.7214397496087639</c:v>
                </c:pt>
                <c:pt idx="13">
                  <c:v>1.277868406742795</c:v>
                </c:pt>
                <c:pt idx="14">
                  <c:v>1.803861788617886</c:v>
                </c:pt>
                <c:pt idx="15">
                  <c:v>1.656425327277584</c:v>
                </c:pt>
                <c:pt idx="16">
                  <c:v>4.6632996632996626</c:v>
                </c:pt>
                <c:pt idx="17">
                  <c:v>6.5757818765036076</c:v>
                </c:pt>
                <c:pt idx="18">
                  <c:v>4.2503586800573903</c:v>
                </c:pt>
                <c:pt idx="19">
                  <c:v>4.9881235154394297</c:v>
                </c:pt>
                <c:pt idx="20">
                  <c:v>4.1582491582491583</c:v>
                </c:pt>
                <c:pt idx="21">
                  <c:v>5.4530874097834801</c:v>
                </c:pt>
                <c:pt idx="22">
                  <c:v>3.8916786226685778</c:v>
                </c:pt>
                <c:pt idx="23">
                  <c:v>4.9881235154394314</c:v>
                </c:pt>
                <c:pt idx="24">
                  <c:v>6.7553908355795143</c:v>
                </c:pt>
                <c:pt idx="25">
                  <c:v>4.78180906202976</c:v>
                </c:pt>
                <c:pt idx="26">
                  <c:v>4.4921158782544897</c:v>
                </c:pt>
                <c:pt idx="27">
                  <c:v>5.3404770134808164</c:v>
                </c:pt>
                <c:pt idx="28">
                  <c:v>4.5822102425876006</c:v>
                </c:pt>
                <c:pt idx="29">
                  <c:v>5.4088742207554068</c:v>
                </c:pt>
                <c:pt idx="30">
                  <c:v>6.2046318700311112</c:v>
                </c:pt>
                <c:pt idx="31">
                  <c:v>4.280220698879786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83EF-114C-8020-D6DB9B0510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3484600"/>
        <c:axId val="2143487464"/>
      </c:scatterChart>
      <c:valAx>
        <c:axId val="21434846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3487464"/>
        <c:crosses val="autoZero"/>
        <c:crossBetween val="midCat"/>
      </c:valAx>
      <c:valAx>
        <c:axId val="2143487464"/>
        <c:scaling>
          <c:orientation val="minMax"/>
          <c:max val="10"/>
        </c:scaling>
        <c:delete val="1"/>
        <c:axPos val="l"/>
        <c:numFmt formatCode="General" sourceLinked="1"/>
        <c:majorTickMark val="out"/>
        <c:minorTickMark val="none"/>
        <c:tickLblPos val="nextTo"/>
        <c:crossAx val="2143484600"/>
        <c:crosses val="autoZero"/>
        <c:crossBetween val="midCat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666422625324695E-2"/>
          <c:y val="0.16987236933733799"/>
          <c:w val="0.90048758331113299"/>
          <c:h val="0.67961389479621304"/>
        </c:manualLayout>
      </c:layout>
      <c:lineChart>
        <c:grouping val="standard"/>
        <c:varyColors val="0"/>
        <c:ser>
          <c:idx val="0"/>
          <c:order val="0"/>
          <c:tx>
            <c:strRef>
              <c:f>代表グラフ!$J$6</c:f>
              <c:strCache>
                <c:ptCount val="1"/>
              </c:strCache>
            </c:strRef>
          </c:tx>
          <c:spPr>
            <a:ln w="9525" cap="rnd">
              <a:solidFill>
                <a:schemeClr val="tx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代表グラフ!$K$3:$K$195</c:f>
              <c:strCache>
                <c:ptCount val="193"/>
                <c:pt idx="0">
                  <c:v>0:00</c:v>
                </c:pt>
                <c:pt idx="32">
                  <c:v>8:00</c:v>
                </c:pt>
                <c:pt idx="64">
                  <c:v>16:00</c:v>
                </c:pt>
                <c:pt idx="96">
                  <c:v>24:00</c:v>
                </c:pt>
                <c:pt idx="128">
                  <c:v>8:00</c:v>
                </c:pt>
                <c:pt idx="160">
                  <c:v>16:00</c:v>
                </c:pt>
                <c:pt idx="192">
                  <c:v>24:00</c:v>
                </c:pt>
              </c:strCache>
            </c:strRef>
          </c:cat>
          <c:val>
            <c:numRef>
              <c:f>代表グラフ!$O$3:$O$195</c:f>
              <c:numCache>
                <c:formatCode>General</c:formatCode>
                <c:ptCount val="193"/>
                <c:pt idx="0">
                  <c:v>8.5</c:v>
                </c:pt>
                <c:pt idx="1">
                  <c:v>8.2777777777777768</c:v>
                </c:pt>
                <c:pt idx="2">
                  <c:v>8.4444444444444446</c:v>
                </c:pt>
                <c:pt idx="3">
                  <c:v>9.0555555555555571</c:v>
                </c:pt>
                <c:pt idx="4">
                  <c:v>8.7222222222222214</c:v>
                </c:pt>
                <c:pt idx="5">
                  <c:v>8.2777777777777768</c:v>
                </c:pt>
                <c:pt idx="6">
                  <c:v>8.3333333333333357</c:v>
                </c:pt>
                <c:pt idx="7">
                  <c:v>7.666666666666667</c:v>
                </c:pt>
                <c:pt idx="8">
                  <c:v>8.1666666666666679</c:v>
                </c:pt>
                <c:pt idx="9">
                  <c:v>8.7222222222222214</c:v>
                </c:pt>
                <c:pt idx="10">
                  <c:v>8.5555555555555571</c:v>
                </c:pt>
                <c:pt idx="11">
                  <c:v>9.0555555555555571</c:v>
                </c:pt>
                <c:pt idx="12">
                  <c:v>9</c:v>
                </c:pt>
                <c:pt idx="13">
                  <c:v>8.6111111111111072</c:v>
                </c:pt>
                <c:pt idx="14">
                  <c:v>8.1111111111111072</c:v>
                </c:pt>
                <c:pt idx="15">
                  <c:v>7.666666666666667</c:v>
                </c:pt>
                <c:pt idx="16">
                  <c:v>8.0555555555555571</c:v>
                </c:pt>
                <c:pt idx="17">
                  <c:v>7.6111111111111107</c:v>
                </c:pt>
                <c:pt idx="18">
                  <c:v>7.5555555555555536</c:v>
                </c:pt>
                <c:pt idx="19">
                  <c:v>7.9444444444444446</c:v>
                </c:pt>
                <c:pt idx="20">
                  <c:v>8.0555555555555571</c:v>
                </c:pt>
                <c:pt idx="21">
                  <c:v>8.1111111111111072</c:v>
                </c:pt>
                <c:pt idx="22">
                  <c:v>8</c:v>
                </c:pt>
                <c:pt idx="23">
                  <c:v>7.6111111111111107</c:v>
                </c:pt>
                <c:pt idx="24">
                  <c:v>7.5555555555555536</c:v>
                </c:pt>
                <c:pt idx="25">
                  <c:v>7.7222222222222223</c:v>
                </c:pt>
                <c:pt idx="26">
                  <c:v>7.7222222222222223</c:v>
                </c:pt>
                <c:pt idx="27">
                  <c:v>7.7777777777777777</c:v>
                </c:pt>
                <c:pt idx="28">
                  <c:v>7.5555555555555536</c:v>
                </c:pt>
                <c:pt idx="29">
                  <c:v>7.5</c:v>
                </c:pt>
                <c:pt idx="30">
                  <c:v>7.5</c:v>
                </c:pt>
                <c:pt idx="31">
                  <c:v>7.333333333333333</c:v>
                </c:pt>
                <c:pt idx="32">
                  <c:v>7.5</c:v>
                </c:pt>
                <c:pt idx="33">
                  <c:v>7.4444444444444446</c:v>
                </c:pt>
                <c:pt idx="34">
                  <c:v>8.0555555555555571</c:v>
                </c:pt>
                <c:pt idx="35">
                  <c:v>9.3888888888888893</c:v>
                </c:pt>
                <c:pt idx="36">
                  <c:v>9.9444444444444446</c:v>
                </c:pt>
                <c:pt idx="37">
                  <c:v>9.1666666666666679</c:v>
                </c:pt>
                <c:pt idx="38">
                  <c:v>8.1666666666666679</c:v>
                </c:pt>
                <c:pt idx="39">
                  <c:v>8.0555555555555571</c:v>
                </c:pt>
                <c:pt idx="40">
                  <c:v>8</c:v>
                </c:pt>
                <c:pt idx="41">
                  <c:v>8.0555555555555571</c:v>
                </c:pt>
                <c:pt idx="42">
                  <c:v>7.8888888888888884</c:v>
                </c:pt>
                <c:pt idx="43">
                  <c:v>7.666666666666667</c:v>
                </c:pt>
                <c:pt idx="44">
                  <c:v>8.1666666666666679</c:v>
                </c:pt>
                <c:pt idx="45">
                  <c:v>8.0555555555555571</c:v>
                </c:pt>
                <c:pt idx="46">
                  <c:v>8.0555555555555571</c:v>
                </c:pt>
                <c:pt idx="47">
                  <c:v>8.1666666666666679</c:v>
                </c:pt>
                <c:pt idx="48">
                  <c:v>7.9444444444444446</c:v>
                </c:pt>
                <c:pt idx="49">
                  <c:v>8.0555555555555571</c:v>
                </c:pt>
                <c:pt idx="50">
                  <c:v>8.1111111111111072</c:v>
                </c:pt>
                <c:pt idx="51">
                  <c:v>8.0555555555555571</c:v>
                </c:pt>
                <c:pt idx="52">
                  <c:v>8.1666666666666679</c:v>
                </c:pt>
                <c:pt idx="53">
                  <c:v>7.9444444444444446</c:v>
                </c:pt>
                <c:pt idx="54">
                  <c:v>7.833333333333333</c:v>
                </c:pt>
                <c:pt idx="55">
                  <c:v>8.0555555555555571</c:v>
                </c:pt>
                <c:pt idx="56">
                  <c:v>8.5</c:v>
                </c:pt>
                <c:pt idx="57">
                  <c:v>8.5</c:v>
                </c:pt>
                <c:pt idx="58">
                  <c:v>7.7222222222222223</c:v>
                </c:pt>
                <c:pt idx="59">
                  <c:v>7.5</c:v>
                </c:pt>
                <c:pt idx="60">
                  <c:v>7.7222222222222223</c:v>
                </c:pt>
                <c:pt idx="61">
                  <c:v>7.7777777777777777</c:v>
                </c:pt>
                <c:pt idx="62">
                  <c:v>7.666666666666667</c:v>
                </c:pt>
                <c:pt idx="63">
                  <c:v>7.5</c:v>
                </c:pt>
                <c:pt idx="64">
                  <c:v>7.4444444444444446</c:v>
                </c:pt>
                <c:pt idx="65">
                  <c:v>7.9444444444444446</c:v>
                </c:pt>
                <c:pt idx="66">
                  <c:v>8.7222222222222214</c:v>
                </c:pt>
                <c:pt idx="67">
                  <c:v>10.22222222222222</c:v>
                </c:pt>
                <c:pt idx="68">
                  <c:v>8.1666666666666679</c:v>
                </c:pt>
                <c:pt idx="69">
                  <c:v>7.2777777777777777</c:v>
                </c:pt>
                <c:pt idx="70">
                  <c:v>8.0555555555555571</c:v>
                </c:pt>
                <c:pt idx="71">
                  <c:v>8.1111111111111072</c:v>
                </c:pt>
                <c:pt idx="72">
                  <c:v>8.1666666666666679</c:v>
                </c:pt>
                <c:pt idx="73">
                  <c:v>8</c:v>
                </c:pt>
                <c:pt idx="74">
                  <c:v>7.833333333333333</c:v>
                </c:pt>
                <c:pt idx="75">
                  <c:v>7.666666666666667</c:v>
                </c:pt>
                <c:pt idx="76">
                  <c:v>7.3888888888888884</c:v>
                </c:pt>
                <c:pt idx="77">
                  <c:v>7.4444444444444446</c:v>
                </c:pt>
                <c:pt idx="78">
                  <c:v>7.833333333333333</c:v>
                </c:pt>
                <c:pt idx="79">
                  <c:v>8.3888888888888893</c:v>
                </c:pt>
                <c:pt idx="80">
                  <c:v>8.3611111111111089</c:v>
                </c:pt>
                <c:pt idx="81">
                  <c:v>8.3333333333333357</c:v>
                </c:pt>
                <c:pt idx="82">
                  <c:v>8.3333333333333357</c:v>
                </c:pt>
                <c:pt idx="83">
                  <c:v>7.8888888888888884</c:v>
                </c:pt>
                <c:pt idx="84">
                  <c:v>7.666666666666667</c:v>
                </c:pt>
                <c:pt idx="85">
                  <c:v>8.1111111111111072</c:v>
                </c:pt>
                <c:pt idx="86">
                  <c:v>7.8888888888888884</c:v>
                </c:pt>
                <c:pt idx="87">
                  <c:v>7.7777777777777777</c:v>
                </c:pt>
                <c:pt idx="88">
                  <c:v>8</c:v>
                </c:pt>
                <c:pt idx="89">
                  <c:v>7.7222222222222223</c:v>
                </c:pt>
                <c:pt idx="90">
                  <c:v>7.7222222222222223</c:v>
                </c:pt>
                <c:pt idx="91">
                  <c:v>8.1666666666666679</c:v>
                </c:pt>
                <c:pt idx="92">
                  <c:v>8.2777777777777768</c:v>
                </c:pt>
                <c:pt idx="93">
                  <c:v>7.5555555555555536</c:v>
                </c:pt>
                <c:pt idx="94">
                  <c:v>7.2777777777777777</c:v>
                </c:pt>
                <c:pt idx="95">
                  <c:v>7.666666666666667</c:v>
                </c:pt>
                <c:pt idx="96">
                  <c:v>8.1666666666666679</c:v>
                </c:pt>
                <c:pt idx="97">
                  <c:v>8.2222222222222214</c:v>
                </c:pt>
                <c:pt idx="98">
                  <c:v>7.9444444444444446</c:v>
                </c:pt>
                <c:pt idx="99">
                  <c:v>7.9444444444444446</c:v>
                </c:pt>
                <c:pt idx="100">
                  <c:v>8.1111111111111072</c:v>
                </c:pt>
                <c:pt idx="101">
                  <c:v>8.1111111111111072</c:v>
                </c:pt>
                <c:pt idx="102">
                  <c:v>8.2777777777777768</c:v>
                </c:pt>
                <c:pt idx="103">
                  <c:v>8.0555555555555571</c:v>
                </c:pt>
                <c:pt idx="104">
                  <c:v>7.833333333333333</c:v>
                </c:pt>
                <c:pt idx="105">
                  <c:v>7.3888888888888884</c:v>
                </c:pt>
                <c:pt idx="106">
                  <c:v>7.5</c:v>
                </c:pt>
                <c:pt idx="107">
                  <c:v>7.8888888888888884</c:v>
                </c:pt>
                <c:pt idx="108">
                  <c:v>7.833333333333333</c:v>
                </c:pt>
                <c:pt idx="109">
                  <c:v>7.6111111111111107</c:v>
                </c:pt>
                <c:pt idx="110">
                  <c:v>7.5555555555555536</c:v>
                </c:pt>
                <c:pt idx="111">
                  <c:v>7.6111111111111107</c:v>
                </c:pt>
                <c:pt idx="112">
                  <c:v>7.6111111111111107</c:v>
                </c:pt>
                <c:pt idx="113">
                  <c:v>7.666666666666667</c:v>
                </c:pt>
                <c:pt idx="114">
                  <c:v>8.1111111111111072</c:v>
                </c:pt>
                <c:pt idx="115">
                  <c:v>8.2777777777777768</c:v>
                </c:pt>
                <c:pt idx="116">
                  <c:v>7.5</c:v>
                </c:pt>
                <c:pt idx="117">
                  <c:v>7.0555555555555536</c:v>
                </c:pt>
                <c:pt idx="118">
                  <c:v>6.9444444444444446</c:v>
                </c:pt>
                <c:pt idx="119">
                  <c:v>6.6111111111111107</c:v>
                </c:pt>
                <c:pt idx="120">
                  <c:v>7.1111111111111107</c:v>
                </c:pt>
                <c:pt idx="121">
                  <c:v>7.333333333333333</c:v>
                </c:pt>
                <c:pt idx="122">
                  <c:v>7.2777777777777777</c:v>
                </c:pt>
                <c:pt idx="123">
                  <c:v>7.2777777777777777</c:v>
                </c:pt>
                <c:pt idx="124">
                  <c:v>7.2222222222222223</c:v>
                </c:pt>
                <c:pt idx="125">
                  <c:v>7</c:v>
                </c:pt>
                <c:pt idx="126">
                  <c:v>7</c:v>
                </c:pt>
                <c:pt idx="127">
                  <c:v>7.2222222222222223</c:v>
                </c:pt>
                <c:pt idx="128">
                  <c:v>7.166666666666667</c:v>
                </c:pt>
                <c:pt idx="129">
                  <c:v>6.9444444444444446</c:v>
                </c:pt>
                <c:pt idx="130">
                  <c:v>7.0555555555555536</c:v>
                </c:pt>
                <c:pt idx="131">
                  <c:v>8.4444444444444446</c:v>
                </c:pt>
                <c:pt idx="132">
                  <c:v>10.16666666666667</c:v>
                </c:pt>
                <c:pt idx="133">
                  <c:v>10.16666666666667</c:v>
                </c:pt>
                <c:pt idx="134">
                  <c:v>8.8333333333333357</c:v>
                </c:pt>
                <c:pt idx="135">
                  <c:v>7.7222222222222223</c:v>
                </c:pt>
                <c:pt idx="136">
                  <c:v>7.833333333333333</c:v>
                </c:pt>
                <c:pt idx="137">
                  <c:v>8.2222222222222214</c:v>
                </c:pt>
                <c:pt idx="138">
                  <c:v>7.166666666666667</c:v>
                </c:pt>
                <c:pt idx="139">
                  <c:v>7.2222222222222223</c:v>
                </c:pt>
                <c:pt idx="140">
                  <c:v>7.833333333333333</c:v>
                </c:pt>
                <c:pt idx="141">
                  <c:v>7.666666666666667</c:v>
                </c:pt>
                <c:pt idx="142">
                  <c:v>7.5555555555555536</c:v>
                </c:pt>
                <c:pt idx="143">
                  <c:v>7.666666666666667</c:v>
                </c:pt>
                <c:pt idx="144">
                  <c:v>7.5</c:v>
                </c:pt>
                <c:pt idx="145">
                  <c:v>7.1111111111111107</c:v>
                </c:pt>
                <c:pt idx="146">
                  <c:v>7.2222222222222223</c:v>
                </c:pt>
                <c:pt idx="147">
                  <c:v>7</c:v>
                </c:pt>
                <c:pt idx="148">
                  <c:v>6.7777777777777777</c:v>
                </c:pt>
                <c:pt idx="149">
                  <c:v>7.1111111111111107</c:v>
                </c:pt>
                <c:pt idx="150">
                  <c:v>7.7222222222222223</c:v>
                </c:pt>
                <c:pt idx="151">
                  <c:v>7.666666666666667</c:v>
                </c:pt>
                <c:pt idx="152">
                  <c:v>6.9444444444444446</c:v>
                </c:pt>
                <c:pt idx="153">
                  <c:v>6.9444444444444446</c:v>
                </c:pt>
                <c:pt idx="154">
                  <c:v>7.2777777777777777</c:v>
                </c:pt>
                <c:pt idx="155">
                  <c:v>7.166666666666667</c:v>
                </c:pt>
                <c:pt idx="156">
                  <c:v>7.0555555555555536</c:v>
                </c:pt>
                <c:pt idx="157">
                  <c:v>7.333333333333333</c:v>
                </c:pt>
                <c:pt idx="158">
                  <c:v>7.2222222222222223</c:v>
                </c:pt>
                <c:pt idx="159">
                  <c:v>7.0555555555555536</c:v>
                </c:pt>
                <c:pt idx="160">
                  <c:v>7.2777777777777777</c:v>
                </c:pt>
                <c:pt idx="161">
                  <c:v>7.7777777777777777</c:v>
                </c:pt>
                <c:pt idx="162">
                  <c:v>8.7222222222222214</c:v>
                </c:pt>
                <c:pt idx="163">
                  <c:v>9.3888888888888893</c:v>
                </c:pt>
                <c:pt idx="164">
                  <c:v>8.2777777777777768</c:v>
                </c:pt>
                <c:pt idx="165">
                  <c:v>7.6111111111111107</c:v>
                </c:pt>
                <c:pt idx="166">
                  <c:v>7.2222222222222223</c:v>
                </c:pt>
                <c:pt idx="167">
                  <c:v>7.8888888888888884</c:v>
                </c:pt>
                <c:pt idx="168">
                  <c:v>7.8888888888888884</c:v>
                </c:pt>
                <c:pt idx="169">
                  <c:v>7.666666666666667</c:v>
                </c:pt>
                <c:pt idx="170">
                  <c:v>7.666666666666667</c:v>
                </c:pt>
                <c:pt idx="171">
                  <c:v>7.666666666666667</c:v>
                </c:pt>
                <c:pt idx="172">
                  <c:v>7.7777777777777777</c:v>
                </c:pt>
                <c:pt idx="173">
                  <c:v>7.2777777777777777</c:v>
                </c:pt>
                <c:pt idx="174">
                  <c:v>7</c:v>
                </c:pt>
                <c:pt idx="175">
                  <c:v>7.2777777777777777</c:v>
                </c:pt>
                <c:pt idx="176">
                  <c:v>7.4444444444444446</c:v>
                </c:pt>
                <c:pt idx="177">
                  <c:v>7.833333333333333</c:v>
                </c:pt>
                <c:pt idx="178">
                  <c:v>7.5</c:v>
                </c:pt>
                <c:pt idx="179">
                  <c:v>6.8888888888888884</c:v>
                </c:pt>
                <c:pt idx="180">
                  <c:v>7.166666666666667</c:v>
                </c:pt>
                <c:pt idx="181">
                  <c:v>7.5</c:v>
                </c:pt>
                <c:pt idx="182">
                  <c:v>7.833333333333333</c:v>
                </c:pt>
                <c:pt idx="183">
                  <c:v>7.7777777777777777</c:v>
                </c:pt>
                <c:pt idx="184">
                  <c:v>7.3888888888888884</c:v>
                </c:pt>
                <c:pt idx="185">
                  <c:v>7.4444444444444446</c:v>
                </c:pt>
                <c:pt idx="186">
                  <c:v>7.666666666666667</c:v>
                </c:pt>
                <c:pt idx="187">
                  <c:v>7.8888888888888884</c:v>
                </c:pt>
                <c:pt idx="188">
                  <c:v>8.0555555555555571</c:v>
                </c:pt>
                <c:pt idx="189">
                  <c:v>7.7222222222222223</c:v>
                </c:pt>
                <c:pt idx="190">
                  <c:v>7.7222222222222223</c:v>
                </c:pt>
                <c:pt idx="191">
                  <c:v>7.833333333333333</c:v>
                </c:pt>
                <c:pt idx="192">
                  <c:v>8.1111111111111072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A5-DE4F-8498-CBF8BC683471}"/>
            </c:ext>
          </c:extLst>
        </c:ser>
        <c:ser>
          <c:idx val="1"/>
          <c:order val="1"/>
          <c:tx>
            <c:strRef>
              <c:f>代表グラフ!$J$7</c:f>
              <c:strCache>
                <c:ptCount val="1"/>
              </c:strCache>
            </c:strRef>
          </c:tx>
          <c:spPr>
            <a:ln w="952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代表グラフ!$K$3:$K$195</c:f>
              <c:strCache>
                <c:ptCount val="193"/>
                <c:pt idx="0">
                  <c:v>0:00</c:v>
                </c:pt>
                <c:pt idx="32">
                  <c:v>8:00</c:v>
                </c:pt>
                <c:pt idx="64">
                  <c:v>16:00</c:v>
                </c:pt>
                <c:pt idx="96">
                  <c:v>24:00</c:v>
                </c:pt>
                <c:pt idx="128">
                  <c:v>8:00</c:v>
                </c:pt>
                <c:pt idx="160">
                  <c:v>16:00</c:v>
                </c:pt>
                <c:pt idx="192">
                  <c:v>24:00</c:v>
                </c:pt>
              </c:strCache>
            </c:strRef>
          </c:cat>
          <c:val>
            <c:numRef>
              <c:f>代表グラフ!$P$3:$P$195</c:f>
              <c:numCache>
                <c:formatCode>General</c:formatCode>
                <c:ptCount val="193"/>
                <c:pt idx="0">
                  <c:v>7.6111111111111107</c:v>
                </c:pt>
                <c:pt idx="1">
                  <c:v>7.7222222222222223</c:v>
                </c:pt>
                <c:pt idx="2">
                  <c:v>7.8888888888888884</c:v>
                </c:pt>
                <c:pt idx="3">
                  <c:v>8.0555555555555571</c:v>
                </c:pt>
                <c:pt idx="4">
                  <c:v>7.9444444444444446</c:v>
                </c:pt>
                <c:pt idx="5">
                  <c:v>8</c:v>
                </c:pt>
                <c:pt idx="6">
                  <c:v>8.2222222222222214</c:v>
                </c:pt>
                <c:pt idx="7">
                  <c:v>8</c:v>
                </c:pt>
                <c:pt idx="8">
                  <c:v>7.9444444444444446</c:v>
                </c:pt>
                <c:pt idx="9">
                  <c:v>7.6111111111111107</c:v>
                </c:pt>
                <c:pt idx="10">
                  <c:v>7.3888888888888884</c:v>
                </c:pt>
                <c:pt idx="11">
                  <c:v>8</c:v>
                </c:pt>
                <c:pt idx="12">
                  <c:v>7.8888888888888884</c:v>
                </c:pt>
                <c:pt idx="13">
                  <c:v>7.333333333333333</c:v>
                </c:pt>
                <c:pt idx="14">
                  <c:v>7.5555555555555536</c:v>
                </c:pt>
                <c:pt idx="15">
                  <c:v>8.0555555555555571</c:v>
                </c:pt>
                <c:pt idx="16">
                  <c:v>8</c:v>
                </c:pt>
                <c:pt idx="17">
                  <c:v>7.666666666666667</c:v>
                </c:pt>
                <c:pt idx="18">
                  <c:v>7.833333333333333</c:v>
                </c:pt>
                <c:pt idx="19">
                  <c:v>8.2777777777777768</c:v>
                </c:pt>
                <c:pt idx="20">
                  <c:v>7.5555555555555536</c:v>
                </c:pt>
                <c:pt idx="21">
                  <c:v>6.7222222222222223</c:v>
                </c:pt>
                <c:pt idx="22">
                  <c:v>8.0555555555555571</c:v>
                </c:pt>
                <c:pt idx="23">
                  <c:v>8</c:v>
                </c:pt>
                <c:pt idx="24">
                  <c:v>6.8888888888888884</c:v>
                </c:pt>
                <c:pt idx="25">
                  <c:v>8.1111111111111072</c:v>
                </c:pt>
                <c:pt idx="26">
                  <c:v>8.6111111111111072</c:v>
                </c:pt>
                <c:pt idx="27">
                  <c:v>6.666666666666667</c:v>
                </c:pt>
                <c:pt idx="28">
                  <c:v>6.7777777777777777</c:v>
                </c:pt>
                <c:pt idx="29">
                  <c:v>7.2222222222222223</c:v>
                </c:pt>
                <c:pt idx="30">
                  <c:v>6.666666666666667</c:v>
                </c:pt>
                <c:pt idx="31">
                  <c:v>6.4444444444444446</c:v>
                </c:pt>
                <c:pt idx="32">
                  <c:v>6.6111111111111107</c:v>
                </c:pt>
                <c:pt idx="33">
                  <c:v>6.8888888888888884</c:v>
                </c:pt>
                <c:pt idx="34">
                  <c:v>9.2222222222222214</c:v>
                </c:pt>
                <c:pt idx="35">
                  <c:v>12.388888888888889</c:v>
                </c:pt>
                <c:pt idx="36">
                  <c:v>16.222222222222211</c:v>
                </c:pt>
                <c:pt idx="37">
                  <c:v>15.94444444444445</c:v>
                </c:pt>
                <c:pt idx="38">
                  <c:v>14.5</c:v>
                </c:pt>
                <c:pt idx="39">
                  <c:v>12.27777777777778</c:v>
                </c:pt>
                <c:pt idx="40">
                  <c:v>11</c:v>
                </c:pt>
                <c:pt idx="41">
                  <c:v>10.388888888888889</c:v>
                </c:pt>
                <c:pt idx="42">
                  <c:v>9.4444444444444446</c:v>
                </c:pt>
                <c:pt idx="43">
                  <c:v>8.2222222222222214</c:v>
                </c:pt>
                <c:pt idx="44">
                  <c:v>7.8888888888888884</c:v>
                </c:pt>
                <c:pt idx="45">
                  <c:v>7.5555555555555536</c:v>
                </c:pt>
                <c:pt idx="46">
                  <c:v>8.2222222222222214</c:v>
                </c:pt>
                <c:pt idx="47">
                  <c:v>8.3333333333333357</c:v>
                </c:pt>
                <c:pt idx="48">
                  <c:v>7.5555555555555536</c:v>
                </c:pt>
                <c:pt idx="49">
                  <c:v>7.2222222222222223</c:v>
                </c:pt>
                <c:pt idx="50">
                  <c:v>7.2777777777777777</c:v>
                </c:pt>
                <c:pt idx="51">
                  <c:v>7.5</c:v>
                </c:pt>
                <c:pt idx="52">
                  <c:v>7.666666666666667</c:v>
                </c:pt>
                <c:pt idx="53">
                  <c:v>7.666666666666667</c:v>
                </c:pt>
                <c:pt idx="54">
                  <c:v>7.666666666666667</c:v>
                </c:pt>
                <c:pt idx="55">
                  <c:v>7.5555555555555536</c:v>
                </c:pt>
                <c:pt idx="56">
                  <c:v>7.333333333333333</c:v>
                </c:pt>
                <c:pt idx="57">
                  <c:v>7.5</c:v>
                </c:pt>
                <c:pt idx="58">
                  <c:v>7.8888888888888884</c:v>
                </c:pt>
                <c:pt idx="59">
                  <c:v>8</c:v>
                </c:pt>
                <c:pt idx="60">
                  <c:v>7.833333333333333</c:v>
                </c:pt>
                <c:pt idx="61">
                  <c:v>7.666666666666667</c:v>
                </c:pt>
                <c:pt idx="62">
                  <c:v>7.4444444444444446</c:v>
                </c:pt>
                <c:pt idx="63">
                  <c:v>7.7222222222222223</c:v>
                </c:pt>
                <c:pt idx="64">
                  <c:v>7.833333333333333</c:v>
                </c:pt>
                <c:pt idx="65">
                  <c:v>11.888888888888889</c:v>
                </c:pt>
                <c:pt idx="66">
                  <c:v>15.94444444444445</c:v>
                </c:pt>
                <c:pt idx="67">
                  <c:v>14.611111111111111</c:v>
                </c:pt>
                <c:pt idx="68">
                  <c:v>13.111111111111111</c:v>
                </c:pt>
                <c:pt idx="69">
                  <c:v>11.611111111111111</c:v>
                </c:pt>
                <c:pt idx="70">
                  <c:v>10.83333333333333</c:v>
                </c:pt>
                <c:pt idx="71">
                  <c:v>10.388888888888889</c:v>
                </c:pt>
                <c:pt idx="72">
                  <c:v>7.8888888888888884</c:v>
                </c:pt>
                <c:pt idx="73">
                  <c:v>8.1666666666666679</c:v>
                </c:pt>
                <c:pt idx="74">
                  <c:v>7.8888888888888884</c:v>
                </c:pt>
                <c:pt idx="75">
                  <c:v>7.7222222222222223</c:v>
                </c:pt>
                <c:pt idx="76">
                  <c:v>8</c:v>
                </c:pt>
                <c:pt idx="77">
                  <c:v>8.3888888888888893</c:v>
                </c:pt>
                <c:pt idx="78">
                  <c:v>7.7777777777777777</c:v>
                </c:pt>
                <c:pt idx="79">
                  <c:v>7.333333333333333</c:v>
                </c:pt>
                <c:pt idx="80">
                  <c:v>7.6111111111111107</c:v>
                </c:pt>
                <c:pt idx="81">
                  <c:v>7.5</c:v>
                </c:pt>
                <c:pt idx="82">
                  <c:v>7.6111111111111107</c:v>
                </c:pt>
                <c:pt idx="83">
                  <c:v>7.5555555555555536</c:v>
                </c:pt>
                <c:pt idx="84">
                  <c:v>7.5555555555555536</c:v>
                </c:pt>
                <c:pt idx="85">
                  <c:v>7.5555555555555536</c:v>
                </c:pt>
                <c:pt idx="86">
                  <c:v>7.166666666666667</c:v>
                </c:pt>
                <c:pt idx="87">
                  <c:v>7.1111111111111107</c:v>
                </c:pt>
                <c:pt idx="88">
                  <c:v>6.833333333333333</c:v>
                </c:pt>
                <c:pt idx="89">
                  <c:v>7.0555555555555536</c:v>
                </c:pt>
                <c:pt idx="90">
                  <c:v>7.5</c:v>
                </c:pt>
                <c:pt idx="91">
                  <c:v>7.666666666666667</c:v>
                </c:pt>
                <c:pt idx="92">
                  <c:v>7.9444444444444446</c:v>
                </c:pt>
                <c:pt idx="93">
                  <c:v>7.6111111111111107</c:v>
                </c:pt>
                <c:pt idx="94">
                  <c:v>7.333333333333333</c:v>
                </c:pt>
                <c:pt idx="95">
                  <c:v>7.833333333333333</c:v>
                </c:pt>
                <c:pt idx="96">
                  <c:v>8.0555555555555571</c:v>
                </c:pt>
                <c:pt idx="97">
                  <c:v>7.333333333333333</c:v>
                </c:pt>
                <c:pt idx="98">
                  <c:v>7.0555555555555536</c:v>
                </c:pt>
                <c:pt idx="99">
                  <c:v>7.1111111111111107</c:v>
                </c:pt>
                <c:pt idx="100">
                  <c:v>7.166666666666667</c:v>
                </c:pt>
                <c:pt idx="101">
                  <c:v>6.8888888888888884</c:v>
                </c:pt>
                <c:pt idx="102">
                  <c:v>6.2777777777777777</c:v>
                </c:pt>
                <c:pt idx="103">
                  <c:v>6.7222222222222223</c:v>
                </c:pt>
                <c:pt idx="104">
                  <c:v>6.9444444444444446</c:v>
                </c:pt>
                <c:pt idx="105">
                  <c:v>7</c:v>
                </c:pt>
                <c:pt idx="106">
                  <c:v>7.2222222222222223</c:v>
                </c:pt>
                <c:pt idx="107">
                  <c:v>7.6111111111111107</c:v>
                </c:pt>
                <c:pt idx="108">
                  <c:v>7.7777777777777777</c:v>
                </c:pt>
                <c:pt idx="109">
                  <c:v>7.666666666666667</c:v>
                </c:pt>
                <c:pt idx="110">
                  <c:v>7.666666666666667</c:v>
                </c:pt>
                <c:pt idx="111">
                  <c:v>7.833333333333333</c:v>
                </c:pt>
                <c:pt idx="112">
                  <c:v>7.833333333333333</c:v>
                </c:pt>
                <c:pt idx="113">
                  <c:v>7.333333333333333</c:v>
                </c:pt>
                <c:pt idx="114">
                  <c:v>6.5555555555555536</c:v>
                </c:pt>
                <c:pt idx="115">
                  <c:v>6.6111111111111107</c:v>
                </c:pt>
                <c:pt idx="116">
                  <c:v>6.166666666666667</c:v>
                </c:pt>
                <c:pt idx="117">
                  <c:v>6.166666666666667</c:v>
                </c:pt>
                <c:pt idx="118">
                  <c:v>6.5555555555555536</c:v>
                </c:pt>
                <c:pt idx="119">
                  <c:v>6.7222222222222223</c:v>
                </c:pt>
                <c:pt idx="120">
                  <c:v>7.166666666666667</c:v>
                </c:pt>
                <c:pt idx="121">
                  <c:v>7.3888888888888884</c:v>
                </c:pt>
                <c:pt idx="122">
                  <c:v>7.1111111111111107</c:v>
                </c:pt>
                <c:pt idx="123">
                  <c:v>7.5555555555555536</c:v>
                </c:pt>
                <c:pt idx="124">
                  <c:v>7.4444444444444446</c:v>
                </c:pt>
                <c:pt idx="125">
                  <c:v>6.5555555555555536</c:v>
                </c:pt>
                <c:pt idx="126">
                  <c:v>6.2222222222222223</c:v>
                </c:pt>
                <c:pt idx="127">
                  <c:v>6.333333333333333</c:v>
                </c:pt>
                <c:pt idx="128">
                  <c:v>6.2777777777777777</c:v>
                </c:pt>
                <c:pt idx="129">
                  <c:v>6.6111111111111107</c:v>
                </c:pt>
                <c:pt idx="130">
                  <c:v>11.44444444444445</c:v>
                </c:pt>
                <c:pt idx="131">
                  <c:v>16.277777777777779</c:v>
                </c:pt>
                <c:pt idx="132">
                  <c:v>15.111111111111111</c:v>
                </c:pt>
                <c:pt idx="133">
                  <c:v>13.16666666666667</c:v>
                </c:pt>
                <c:pt idx="134">
                  <c:v>11.22222222222222</c:v>
                </c:pt>
                <c:pt idx="135">
                  <c:v>10.94444444444445</c:v>
                </c:pt>
                <c:pt idx="136">
                  <c:v>10</c:v>
                </c:pt>
                <c:pt idx="137">
                  <c:v>9.0555555555555571</c:v>
                </c:pt>
                <c:pt idx="138">
                  <c:v>8.8888888888888893</c:v>
                </c:pt>
                <c:pt idx="139">
                  <c:v>8.2222222222222214</c:v>
                </c:pt>
                <c:pt idx="140">
                  <c:v>6.7222222222222223</c:v>
                </c:pt>
                <c:pt idx="141">
                  <c:v>6.7777777777777777</c:v>
                </c:pt>
                <c:pt idx="142">
                  <c:v>7.1111111111111107</c:v>
                </c:pt>
                <c:pt idx="143">
                  <c:v>7.1111111111111107</c:v>
                </c:pt>
                <c:pt idx="144">
                  <c:v>7</c:v>
                </c:pt>
                <c:pt idx="145">
                  <c:v>6.7777777777777777</c:v>
                </c:pt>
                <c:pt idx="146">
                  <c:v>6.7777777777777777</c:v>
                </c:pt>
                <c:pt idx="147">
                  <c:v>7.1111111111111107</c:v>
                </c:pt>
                <c:pt idx="148">
                  <c:v>8.1111111111111072</c:v>
                </c:pt>
                <c:pt idx="149">
                  <c:v>7.9444444444444446</c:v>
                </c:pt>
                <c:pt idx="150">
                  <c:v>7.4444444444444446</c:v>
                </c:pt>
                <c:pt idx="151">
                  <c:v>7.3888888888888884</c:v>
                </c:pt>
                <c:pt idx="152">
                  <c:v>7.166666666666667</c:v>
                </c:pt>
                <c:pt idx="153">
                  <c:v>7.666666666666667</c:v>
                </c:pt>
                <c:pt idx="154">
                  <c:v>7.4444444444444446</c:v>
                </c:pt>
                <c:pt idx="155">
                  <c:v>7.666666666666667</c:v>
                </c:pt>
                <c:pt idx="156">
                  <c:v>7.833333333333333</c:v>
                </c:pt>
                <c:pt idx="157">
                  <c:v>7.333333333333333</c:v>
                </c:pt>
                <c:pt idx="158">
                  <c:v>7.166666666666667</c:v>
                </c:pt>
                <c:pt idx="159">
                  <c:v>6.9444444444444446</c:v>
                </c:pt>
                <c:pt idx="160">
                  <c:v>7.2222222222222223</c:v>
                </c:pt>
                <c:pt idx="161">
                  <c:v>7.666666666666667</c:v>
                </c:pt>
                <c:pt idx="162">
                  <c:v>13.66666666666667</c:v>
                </c:pt>
                <c:pt idx="163">
                  <c:v>15.44444444444445</c:v>
                </c:pt>
                <c:pt idx="164">
                  <c:v>15.555555555555561</c:v>
                </c:pt>
                <c:pt idx="165">
                  <c:v>14.111111111111111</c:v>
                </c:pt>
                <c:pt idx="166">
                  <c:v>12.66666666666667</c:v>
                </c:pt>
                <c:pt idx="167">
                  <c:v>11</c:v>
                </c:pt>
                <c:pt idx="168">
                  <c:v>9.3333333333333357</c:v>
                </c:pt>
                <c:pt idx="169">
                  <c:v>8.2222222222222214</c:v>
                </c:pt>
                <c:pt idx="170">
                  <c:v>7.4444444444444446</c:v>
                </c:pt>
                <c:pt idx="171">
                  <c:v>7</c:v>
                </c:pt>
                <c:pt idx="172">
                  <c:v>7.4444444444444446</c:v>
                </c:pt>
                <c:pt idx="173">
                  <c:v>7.5555555555555536</c:v>
                </c:pt>
                <c:pt idx="174">
                  <c:v>7.7777777777777777</c:v>
                </c:pt>
                <c:pt idx="175">
                  <c:v>7.4444444444444446</c:v>
                </c:pt>
                <c:pt idx="176">
                  <c:v>7.666666666666667</c:v>
                </c:pt>
                <c:pt idx="177">
                  <c:v>8.0555555555555571</c:v>
                </c:pt>
                <c:pt idx="178">
                  <c:v>7.8611111111111107</c:v>
                </c:pt>
                <c:pt idx="179">
                  <c:v>7.666666666666667</c:v>
                </c:pt>
                <c:pt idx="180">
                  <c:v>7.2222222222222223</c:v>
                </c:pt>
                <c:pt idx="181">
                  <c:v>6.8888888888888884</c:v>
                </c:pt>
                <c:pt idx="182">
                  <c:v>6.7777777777777777</c:v>
                </c:pt>
                <c:pt idx="183">
                  <c:v>7.166666666666667</c:v>
                </c:pt>
                <c:pt idx="184">
                  <c:v>7.2777777777777777</c:v>
                </c:pt>
                <c:pt idx="185">
                  <c:v>7.333333333333333</c:v>
                </c:pt>
                <c:pt idx="186">
                  <c:v>7.5</c:v>
                </c:pt>
                <c:pt idx="187">
                  <c:v>7.3888888888888884</c:v>
                </c:pt>
                <c:pt idx="188">
                  <c:v>7.3888888888888884</c:v>
                </c:pt>
                <c:pt idx="189">
                  <c:v>7.5</c:v>
                </c:pt>
                <c:pt idx="190">
                  <c:v>7.666666666666667</c:v>
                </c:pt>
                <c:pt idx="191">
                  <c:v>7.4444444444444446</c:v>
                </c:pt>
                <c:pt idx="192">
                  <c:v>7.333333333333333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A5-DE4F-8498-CBF8BC683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2743752"/>
        <c:axId val="2132747400"/>
      </c:lineChart>
      <c:catAx>
        <c:axId val="2132743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32747400"/>
        <c:crosses val="autoZero"/>
        <c:auto val="0"/>
        <c:lblAlgn val="ctr"/>
        <c:lblOffset val="100"/>
        <c:tickMarkSkip val="1"/>
        <c:noMultiLvlLbl val="0"/>
      </c:catAx>
      <c:valAx>
        <c:axId val="2132747400"/>
        <c:scaling>
          <c:orientation val="minMax"/>
          <c:max val="20"/>
          <c:min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32743752"/>
        <c:crosses val="autoZero"/>
        <c:crossBetween val="midCat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5F-E340-A007-FFD75326B63D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5F-E340-A007-FFD75326B63D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5F-E340-A007-FFD75326B63D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5F-E340-A007-FFD75326B63D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BP'!$C$23:$M$23</c:f>
                <c:numCache>
                  <c:formatCode>General</c:formatCode>
                  <c:ptCount val="11"/>
                  <c:pt idx="0">
                    <c:v>24.663472143379749</c:v>
                  </c:pt>
                  <c:pt idx="1">
                    <c:v>17.75810000368126</c:v>
                  </c:pt>
                  <c:pt idx="3">
                    <c:v>17.0438697617484</c:v>
                  </c:pt>
                  <c:pt idx="4">
                    <c:v>28.914835436732709</c:v>
                  </c:pt>
                  <c:pt idx="6">
                    <c:v>19.594657953075661</c:v>
                  </c:pt>
                  <c:pt idx="7">
                    <c:v>12.490013371801361</c:v>
                  </c:pt>
                  <c:pt idx="9">
                    <c:v>14.0837321196005</c:v>
                  </c:pt>
                  <c:pt idx="10">
                    <c:v>14.036756271317451</c:v>
                  </c:pt>
                </c:numCache>
              </c:numRef>
            </c:plus>
            <c:minus>
              <c:numRef>
                <c:f>'Lab data, BP'!$C$23:$M$23</c:f>
                <c:numCache>
                  <c:formatCode>General</c:formatCode>
                  <c:ptCount val="11"/>
                  <c:pt idx="0">
                    <c:v>24.663472143379749</c:v>
                  </c:pt>
                  <c:pt idx="1">
                    <c:v>17.75810000368126</c:v>
                  </c:pt>
                  <c:pt idx="3">
                    <c:v>17.0438697617484</c:v>
                  </c:pt>
                  <c:pt idx="4">
                    <c:v>28.914835436732709</c:v>
                  </c:pt>
                  <c:pt idx="6">
                    <c:v>19.594657953075661</c:v>
                  </c:pt>
                  <c:pt idx="7">
                    <c:v>12.490013371801361</c:v>
                  </c:pt>
                  <c:pt idx="9">
                    <c:v>14.0837321196005</c:v>
                  </c:pt>
                  <c:pt idx="10">
                    <c:v>14.036756271317451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BP'!$C$22:$M$22</c:f>
              <c:numCache>
                <c:formatCode>General</c:formatCode>
                <c:ptCount val="11"/>
                <c:pt idx="0">
                  <c:v>221.81465750000001</c:v>
                </c:pt>
                <c:pt idx="1">
                  <c:v>226.0416666666666</c:v>
                </c:pt>
                <c:pt idx="3">
                  <c:v>227.80104166666669</c:v>
                </c:pt>
                <c:pt idx="4">
                  <c:v>236.4583333333334</c:v>
                </c:pt>
                <c:pt idx="6">
                  <c:v>132.52395833333341</c:v>
                </c:pt>
                <c:pt idx="7">
                  <c:v>126.1458333333333</c:v>
                </c:pt>
                <c:pt idx="9">
                  <c:v>122.6958333333333</c:v>
                </c:pt>
                <c:pt idx="10">
                  <c:v>132.8125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55F-E340-A007-FFD75326B6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3527704"/>
        <c:axId val="2143531384"/>
      </c:barChart>
      <c:catAx>
        <c:axId val="2143527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531384"/>
        <c:crosses val="autoZero"/>
        <c:auto val="1"/>
        <c:lblAlgn val="ctr"/>
        <c:lblOffset val="100"/>
        <c:noMultiLvlLbl val="0"/>
      </c:catAx>
      <c:valAx>
        <c:axId val="2143531384"/>
        <c:scaling>
          <c:orientation val="minMax"/>
          <c:max val="4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52770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55E4-E14D-807E-2C531435296F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55E4-E14D-807E-2C531435296F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55E4-E14D-807E-2C531435296F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55E4-E14D-807E-2C531435296F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55E4-E14D-807E-2C531435296F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55E4-E14D-807E-2C531435296F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55E4-E14D-807E-2C531435296F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55E4-E14D-807E-2C531435296F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55E4-E14D-807E-2C531435296F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55E4-E14D-807E-2C531435296F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55E4-E14D-807E-2C531435296F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55E4-E14D-807E-2C531435296F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55E4-E14D-807E-2C531435296F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55E4-E14D-807E-2C531435296F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55E4-E14D-807E-2C531435296F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55E4-E14D-807E-2C531435296F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BP'!$C$26:$AH$26</c:f>
              <c:numCache>
                <c:formatCode>General</c:formatCode>
                <c:ptCount val="32"/>
                <c:pt idx="0">
                  <c:v>168.1690333333334</c:v>
                </c:pt>
                <c:pt idx="1">
                  <c:v>286.1786666666668</c:v>
                </c:pt>
                <c:pt idx="2">
                  <c:v>205.93354166666671</c:v>
                </c:pt>
                <c:pt idx="3">
                  <c:v>226.97738833333341</c:v>
                </c:pt>
                <c:pt idx="4">
                  <c:v>203.75</c:v>
                </c:pt>
                <c:pt idx="5">
                  <c:v>276.6666666666668</c:v>
                </c:pt>
                <c:pt idx="6">
                  <c:v>224.5833333333334</c:v>
                </c:pt>
                <c:pt idx="7">
                  <c:v>199.1666666666666</c:v>
                </c:pt>
                <c:pt idx="8">
                  <c:v>239.32499999999999</c:v>
                </c:pt>
                <c:pt idx="9">
                  <c:v>195.68333333333339</c:v>
                </c:pt>
                <c:pt idx="10">
                  <c:v>205.62083333333331</c:v>
                </c:pt>
                <c:pt idx="11">
                  <c:v>270.57499999999999</c:v>
                </c:pt>
                <c:pt idx="12">
                  <c:v>262.5</c:v>
                </c:pt>
                <c:pt idx="13">
                  <c:v>168.3333333333334</c:v>
                </c:pt>
                <c:pt idx="14">
                  <c:v>213.75</c:v>
                </c:pt>
                <c:pt idx="15">
                  <c:v>301.25</c:v>
                </c:pt>
                <c:pt idx="16">
                  <c:v>158.12916666666669</c:v>
                </c:pt>
                <c:pt idx="17">
                  <c:v>124.7</c:v>
                </c:pt>
                <c:pt idx="18">
                  <c:v>80.433333333333309</c:v>
                </c:pt>
                <c:pt idx="19">
                  <c:v>166.8333333333334</c:v>
                </c:pt>
                <c:pt idx="20">
                  <c:v>110.4166666666667</c:v>
                </c:pt>
                <c:pt idx="21">
                  <c:v>156.6666666666666</c:v>
                </c:pt>
                <c:pt idx="22">
                  <c:v>101.6666666666667</c:v>
                </c:pt>
                <c:pt idx="23">
                  <c:v>135.8333333333334</c:v>
                </c:pt>
                <c:pt idx="24">
                  <c:v>124.425</c:v>
                </c:pt>
                <c:pt idx="25">
                  <c:v>145.97499999999999</c:v>
                </c:pt>
                <c:pt idx="26">
                  <c:v>137.7833333333333</c:v>
                </c:pt>
                <c:pt idx="27">
                  <c:v>82.6</c:v>
                </c:pt>
                <c:pt idx="28">
                  <c:v>174.1666666666666</c:v>
                </c:pt>
                <c:pt idx="29">
                  <c:v>118.3333333333333</c:v>
                </c:pt>
                <c:pt idx="30">
                  <c:v>112.9166666666667</c:v>
                </c:pt>
                <c:pt idx="31">
                  <c:v>125.8333333333333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55E4-E14D-807E-2C53143529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3592168"/>
        <c:axId val="2143595032"/>
      </c:scatterChart>
      <c:valAx>
        <c:axId val="2143592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3595032"/>
        <c:crosses val="autoZero"/>
        <c:crossBetween val="midCat"/>
      </c:valAx>
      <c:valAx>
        <c:axId val="2143595032"/>
        <c:scaling>
          <c:orientation val="minMax"/>
          <c:max val="400"/>
        </c:scaling>
        <c:delete val="1"/>
        <c:axPos val="l"/>
        <c:numFmt formatCode="General" sourceLinked="1"/>
        <c:majorTickMark val="out"/>
        <c:minorTickMark val="none"/>
        <c:tickLblPos val="nextTo"/>
        <c:crossAx val="2143592168"/>
        <c:crosses val="autoZero"/>
        <c:crossBetween val="midCat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16A-B449-9623-CC75F39AF70E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16A-B449-9623-CC75F39AF70E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16A-B449-9623-CC75F39AF70E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16A-B449-9623-CC75F39AF70E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BP'!$C$194:$M$194</c:f>
                <c:numCache>
                  <c:formatCode>General</c:formatCode>
                  <c:ptCount val="11"/>
                  <c:pt idx="0">
                    <c:v>15.6757967404619</c:v>
                  </c:pt>
                  <c:pt idx="1">
                    <c:v>24.020938125734151</c:v>
                  </c:pt>
                  <c:pt idx="3">
                    <c:v>5.3005085747885596</c:v>
                  </c:pt>
                  <c:pt idx="4">
                    <c:v>21.817698291288359</c:v>
                  </c:pt>
                  <c:pt idx="6">
                    <c:v>67.416144827722221</c:v>
                  </c:pt>
                  <c:pt idx="7">
                    <c:v>107.3770370314288</c:v>
                  </c:pt>
                  <c:pt idx="9">
                    <c:v>69.19883306689529</c:v>
                  </c:pt>
                  <c:pt idx="10">
                    <c:v>107.553632612889</c:v>
                  </c:pt>
                </c:numCache>
              </c:numRef>
            </c:plus>
            <c:minus>
              <c:numRef>
                <c:f>'Lab data, BP'!$C$194:$M$194</c:f>
                <c:numCache>
                  <c:formatCode>General</c:formatCode>
                  <c:ptCount val="11"/>
                  <c:pt idx="0">
                    <c:v>15.6757967404619</c:v>
                  </c:pt>
                  <c:pt idx="1">
                    <c:v>24.020938125734151</c:v>
                  </c:pt>
                  <c:pt idx="3">
                    <c:v>5.3005085747885596</c:v>
                  </c:pt>
                  <c:pt idx="4">
                    <c:v>21.817698291288359</c:v>
                  </c:pt>
                  <c:pt idx="6">
                    <c:v>67.416144827722221</c:v>
                  </c:pt>
                  <c:pt idx="7">
                    <c:v>107.3770370314288</c:v>
                  </c:pt>
                  <c:pt idx="9">
                    <c:v>69.19883306689529</c:v>
                  </c:pt>
                  <c:pt idx="10">
                    <c:v>107.553632612889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BP'!$C$193:$M$193</c:f>
              <c:numCache>
                <c:formatCode>General</c:formatCode>
                <c:ptCount val="11"/>
                <c:pt idx="0">
                  <c:v>99.560344827586164</c:v>
                </c:pt>
                <c:pt idx="1">
                  <c:v>86.383620689655174</c:v>
                </c:pt>
                <c:pt idx="3">
                  <c:v>81.909482758620669</c:v>
                </c:pt>
                <c:pt idx="4">
                  <c:v>86.719827586206875</c:v>
                </c:pt>
                <c:pt idx="6">
                  <c:v>363.10344827586209</c:v>
                </c:pt>
                <c:pt idx="7">
                  <c:v>397.67241379310337</c:v>
                </c:pt>
                <c:pt idx="9">
                  <c:v>375.08620689655169</c:v>
                </c:pt>
                <c:pt idx="10">
                  <c:v>365.77586206896552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6A-B449-9623-CC75F39AF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3646104"/>
        <c:axId val="2143649784"/>
      </c:barChart>
      <c:catAx>
        <c:axId val="2143646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649784"/>
        <c:crosses val="autoZero"/>
        <c:auto val="1"/>
        <c:lblAlgn val="ctr"/>
        <c:lblOffset val="100"/>
        <c:noMultiLvlLbl val="0"/>
      </c:catAx>
      <c:valAx>
        <c:axId val="2143649784"/>
        <c:scaling>
          <c:orientation val="minMax"/>
          <c:max val="7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64610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9932-D14E-80A8-43165946853C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9932-D14E-80A8-43165946853C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9932-D14E-80A8-43165946853C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9932-D14E-80A8-43165946853C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9932-D14E-80A8-43165946853C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9932-D14E-80A8-43165946853C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9932-D14E-80A8-43165946853C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9932-D14E-80A8-43165946853C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9932-D14E-80A8-43165946853C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9932-D14E-80A8-43165946853C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9932-D14E-80A8-43165946853C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9932-D14E-80A8-43165946853C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9932-D14E-80A8-43165946853C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9932-D14E-80A8-43165946853C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9932-D14E-80A8-43165946853C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9932-D14E-80A8-43165946853C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BP'!$C$197:$AH$197</c:f>
              <c:numCache>
                <c:formatCode>General</c:formatCode>
                <c:ptCount val="32"/>
                <c:pt idx="0">
                  <c:v>125.2586206896552</c:v>
                </c:pt>
                <c:pt idx="1">
                  <c:v>53.862068965517231</c:v>
                </c:pt>
                <c:pt idx="2">
                  <c:v>109.43103448275861</c:v>
                </c:pt>
                <c:pt idx="3">
                  <c:v>109.68965517241379</c:v>
                </c:pt>
                <c:pt idx="4">
                  <c:v>128</c:v>
                </c:pt>
                <c:pt idx="5">
                  <c:v>80.637931034482719</c:v>
                </c:pt>
                <c:pt idx="6">
                  <c:v>20.931034482758619</c:v>
                </c:pt>
                <c:pt idx="7">
                  <c:v>115.9655172413793</c:v>
                </c:pt>
                <c:pt idx="8">
                  <c:v>91.758620689655174</c:v>
                </c:pt>
                <c:pt idx="9">
                  <c:v>72.758620689655174</c:v>
                </c:pt>
                <c:pt idx="10">
                  <c:v>72.724137931034463</c:v>
                </c:pt>
                <c:pt idx="11">
                  <c:v>90.396551724137922</c:v>
                </c:pt>
                <c:pt idx="12">
                  <c:v>98.810344827586178</c:v>
                </c:pt>
                <c:pt idx="13">
                  <c:v>126.5862068965517</c:v>
                </c:pt>
                <c:pt idx="14">
                  <c:v>24.499999999999989</c:v>
                </c:pt>
                <c:pt idx="15">
                  <c:v>96.982758620689609</c:v>
                </c:pt>
                <c:pt idx="16">
                  <c:v>503.96551724137908</c:v>
                </c:pt>
                <c:pt idx="17">
                  <c:v>452.93103448275849</c:v>
                </c:pt>
                <c:pt idx="18">
                  <c:v>250.86206896551721</c:v>
                </c:pt>
                <c:pt idx="19">
                  <c:v>244.65517241379311</c:v>
                </c:pt>
                <c:pt idx="20">
                  <c:v>215.86206896551721</c:v>
                </c:pt>
                <c:pt idx="21">
                  <c:v>209.48275862068971</c:v>
                </c:pt>
                <c:pt idx="22">
                  <c:v>555.8620689655171</c:v>
                </c:pt>
                <c:pt idx="23">
                  <c:v>609.48275862068954</c:v>
                </c:pt>
                <c:pt idx="24">
                  <c:v>242.4137931034482</c:v>
                </c:pt>
                <c:pt idx="25">
                  <c:v>561.89655172413802</c:v>
                </c:pt>
                <c:pt idx="26">
                  <c:v>389.82758620689651</c:v>
                </c:pt>
                <c:pt idx="27">
                  <c:v>306.20689655172413</c:v>
                </c:pt>
                <c:pt idx="28">
                  <c:v>161.5517241379311</c:v>
                </c:pt>
                <c:pt idx="29">
                  <c:v>644.31034482758616</c:v>
                </c:pt>
                <c:pt idx="30">
                  <c:v>237.06896551724139</c:v>
                </c:pt>
                <c:pt idx="31">
                  <c:v>420.17241379310349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9932-D14E-80A8-4316594685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3711096"/>
        <c:axId val="2143713960"/>
      </c:scatterChart>
      <c:valAx>
        <c:axId val="2143711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3713960"/>
        <c:crosses val="autoZero"/>
        <c:crossBetween val="midCat"/>
      </c:valAx>
      <c:valAx>
        <c:axId val="2143713960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143711096"/>
        <c:crosses val="autoZero"/>
        <c:crossBetween val="midCat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EB-0E49-AFFC-6D59F347BBCA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EB-0E49-AFFC-6D59F347BBCA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EB-0E49-AFFC-6D59F347BBCA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EB-0E49-AFFC-6D59F347BBCA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BP'!$C$76:$M$76</c:f>
                <c:numCache>
                  <c:formatCode>General</c:formatCode>
                  <c:ptCount val="11"/>
                  <c:pt idx="0">
                    <c:v>3.7266977199436703E-2</c:v>
                  </c:pt>
                  <c:pt idx="1">
                    <c:v>6.7484709919482105E-2</c:v>
                  </c:pt>
                  <c:pt idx="3">
                    <c:v>4.23688495044807E-2</c:v>
                  </c:pt>
                  <c:pt idx="4">
                    <c:v>8.6520866690739204E-2</c:v>
                  </c:pt>
                  <c:pt idx="6">
                    <c:v>0.17161635588209601</c:v>
                  </c:pt>
                  <c:pt idx="7">
                    <c:v>0.111229421495619</c:v>
                  </c:pt>
                  <c:pt idx="9">
                    <c:v>0.12847801738040701</c:v>
                  </c:pt>
                  <c:pt idx="10">
                    <c:v>5.8845345751951099E-2</c:v>
                  </c:pt>
                </c:numCache>
              </c:numRef>
            </c:plus>
            <c:minus>
              <c:numRef>
                <c:f>'Lab data, BP'!$C$76:$M$76</c:f>
                <c:numCache>
                  <c:formatCode>General</c:formatCode>
                  <c:ptCount val="11"/>
                  <c:pt idx="0">
                    <c:v>3.7266977199436703E-2</c:v>
                  </c:pt>
                  <c:pt idx="1">
                    <c:v>6.7484709919482105E-2</c:v>
                  </c:pt>
                  <c:pt idx="3">
                    <c:v>4.23688495044807E-2</c:v>
                  </c:pt>
                  <c:pt idx="4">
                    <c:v>8.6520866690739204E-2</c:v>
                  </c:pt>
                  <c:pt idx="6">
                    <c:v>0.17161635588209601</c:v>
                  </c:pt>
                  <c:pt idx="7">
                    <c:v>0.111229421495619</c:v>
                  </c:pt>
                  <c:pt idx="9">
                    <c:v>0.12847801738040701</c:v>
                  </c:pt>
                  <c:pt idx="10">
                    <c:v>5.8845345751951099E-2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BP'!$C$75:$M$75</c:f>
              <c:numCache>
                <c:formatCode>General</c:formatCode>
                <c:ptCount val="11"/>
                <c:pt idx="0">
                  <c:v>0.78183250000000004</c:v>
                </c:pt>
                <c:pt idx="1">
                  <c:v>0.79312249999999995</c:v>
                </c:pt>
                <c:pt idx="3">
                  <c:v>0.77336499999999997</c:v>
                </c:pt>
                <c:pt idx="4">
                  <c:v>0.80441249999999997</c:v>
                </c:pt>
                <c:pt idx="6">
                  <c:v>1.8938975</c:v>
                </c:pt>
                <c:pt idx="7">
                  <c:v>1.7809975</c:v>
                </c:pt>
                <c:pt idx="9">
                  <c:v>1.89672</c:v>
                </c:pt>
                <c:pt idx="10">
                  <c:v>1.67092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0EB-0E49-AFFC-6D59F347BB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3748920"/>
        <c:axId val="2143752600"/>
      </c:barChart>
      <c:catAx>
        <c:axId val="214374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752600"/>
        <c:crosses val="autoZero"/>
        <c:auto val="1"/>
        <c:lblAlgn val="ctr"/>
        <c:lblOffset val="100"/>
        <c:noMultiLvlLbl val="0"/>
      </c:catAx>
      <c:valAx>
        <c:axId val="2143752600"/>
        <c:scaling>
          <c:orientation val="minMax"/>
          <c:max val="2.5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74892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0289-0245-8C8E-144ED2FA86EE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0289-0245-8C8E-144ED2FA86EE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0289-0245-8C8E-144ED2FA86EE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0289-0245-8C8E-144ED2FA86EE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0289-0245-8C8E-144ED2FA86EE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0289-0245-8C8E-144ED2FA86EE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0289-0245-8C8E-144ED2FA86EE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0289-0245-8C8E-144ED2FA86EE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0289-0245-8C8E-144ED2FA86EE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0289-0245-8C8E-144ED2FA86EE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0289-0245-8C8E-144ED2FA86EE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0289-0245-8C8E-144ED2FA86EE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0289-0245-8C8E-144ED2FA86EE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0289-0245-8C8E-144ED2FA86EE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0289-0245-8C8E-144ED2FA86EE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0289-0245-8C8E-144ED2FA86EE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BP'!$C$79:$AH$79</c:f>
              <c:numCache>
                <c:formatCode>General</c:formatCode>
                <c:ptCount val="32"/>
                <c:pt idx="0">
                  <c:v>0.74514000000000002</c:v>
                </c:pt>
                <c:pt idx="1">
                  <c:v>0.69998000000000005</c:v>
                </c:pt>
                <c:pt idx="2">
                  <c:v>0.86933000000000005</c:v>
                </c:pt>
                <c:pt idx="3">
                  <c:v>0.81288000000000005</c:v>
                </c:pt>
                <c:pt idx="4">
                  <c:v>0.81288000000000005</c:v>
                </c:pt>
                <c:pt idx="5">
                  <c:v>0.59836999999999996</c:v>
                </c:pt>
                <c:pt idx="6">
                  <c:v>0.9032</c:v>
                </c:pt>
                <c:pt idx="7">
                  <c:v>0.85804000000000002</c:v>
                </c:pt>
                <c:pt idx="8">
                  <c:v>0.86933000000000005</c:v>
                </c:pt>
                <c:pt idx="9">
                  <c:v>0.6774</c:v>
                </c:pt>
                <c:pt idx="10">
                  <c:v>0.73385</c:v>
                </c:pt>
                <c:pt idx="11">
                  <c:v>0.81288000000000005</c:v>
                </c:pt>
                <c:pt idx="12">
                  <c:v>1.00481</c:v>
                </c:pt>
                <c:pt idx="13">
                  <c:v>0.58708000000000005</c:v>
                </c:pt>
                <c:pt idx="14">
                  <c:v>0.84675</c:v>
                </c:pt>
                <c:pt idx="15">
                  <c:v>0.77900999999999998</c:v>
                </c:pt>
                <c:pt idx="16">
                  <c:v>2.2805800000000001</c:v>
                </c:pt>
                <c:pt idx="17">
                  <c:v>2.0547800000000001</c:v>
                </c:pt>
                <c:pt idx="18">
                  <c:v>1.7386600000000001</c:v>
                </c:pt>
                <c:pt idx="19">
                  <c:v>1.5015700000000001</c:v>
                </c:pt>
                <c:pt idx="20">
                  <c:v>2.00962</c:v>
                </c:pt>
                <c:pt idx="21">
                  <c:v>1.47899</c:v>
                </c:pt>
                <c:pt idx="22">
                  <c:v>1.78382</c:v>
                </c:pt>
                <c:pt idx="23">
                  <c:v>1.8515600000000001</c:v>
                </c:pt>
                <c:pt idx="24">
                  <c:v>2.2015500000000001</c:v>
                </c:pt>
                <c:pt idx="25">
                  <c:v>2.00962</c:v>
                </c:pt>
                <c:pt idx="26">
                  <c:v>1.6370499999999999</c:v>
                </c:pt>
                <c:pt idx="27">
                  <c:v>1.7386600000000001</c:v>
                </c:pt>
                <c:pt idx="28">
                  <c:v>1.79511</c:v>
                </c:pt>
                <c:pt idx="29">
                  <c:v>1.6144700000000001</c:v>
                </c:pt>
                <c:pt idx="30">
                  <c:v>1.5354399999999999</c:v>
                </c:pt>
                <c:pt idx="31">
                  <c:v>1.7386600000000001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0289-0245-8C8E-144ED2FA8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3813384"/>
        <c:axId val="2143816248"/>
      </c:scatterChart>
      <c:valAx>
        <c:axId val="2143813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3816248"/>
        <c:crosses val="autoZero"/>
        <c:crossBetween val="midCat"/>
      </c:valAx>
      <c:valAx>
        <c:axId val="2143816248"/>
        <c:scaling>
          <c:orientation val="minMax"/>
          <c:max val="2.5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143813384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D0-8248-AAC4-660A0ACA2983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D0-8248-AAC4-660A0ACA2983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0D0-8248-AAC4-660A0ACA2983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0D0-8248-AAC4-660A0ACA2983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BP'!$C$99:$M$99</c:f>
                <c:numCache>
                  <c:formatCode>General</c:formatCode>
                  <c:ptCount val="11"/>
                  <c:pt idx="0">
                    <c:v>21.92066661851322</c:v>
                  </c:pt>
                  <c:pt idx="1">
                    <c:v>21.234307931584048</c:v>
                  </c:pt>
                  <c:pt idx="3">
                    <c:v>22.994111565065229</c:v>
                  </c:pt>
                  <c:pt idx="4">
                    <c:v>17.413327032285739</c:v>
                  </c:pt>
                  <c:pt idx="6">
                    <c:v>41.921553724387017</c:v>
                  </c:pt>
                  <c:pt idx="7">
                    <c:v>46.7493315460232</c:v>
                  </c:pt>
                  <c:pt idx="9">
                    <c:v>30.879807318051711</c:v>
                  </c:pt>
                  <c:pt idx="10">
                    <c:v>30.406619345136011</c:v>
                  </c:pt>
                </c:numCache>
              </c:numRef>
            </c:plus>
            <c:minus>
              <c:numRef>
                <c:f>'Lab data, BP'!$C$99:$M$99</c:f>
                <c:numCache>
                  <c:formatCode>General</c:formatCode>
                  <c:ptCount val="11"/>
                  <c:pt idx="0">
                    <c:v>21.92066661851322</c:v>
                  </c:pt>
                  <c:pt idx="1">
                    <c:v>21.234307931584048</c:v>
                  </c:pt>
                  <c:pt idx="3">
                    <c:v>22.994111565065229</c:v>
                  </c:pt>
                  <c:pt idx="4">
                    <c:v>17.413327032285739</c:v>
                  </c:pt>
                  <c:pt idx="6">
                    <c:v>41.921553724387017</c:v>
                  </c:pt>
                  <c:pt idx="7">
                    <c:v>46.7493315460232</c:v>
                  </c:pt>
                  <c:pt idx="9">
                    <c:v>30.879807318051711</c:v>
                  </c:pt>
                  <c:pt idx="10">
                    <c:v>30.406619345136011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BP'!$C$98:$M$98</c:f>
              <c:numCache>
                <c:formatCode>General</c:formatCode>
                <c:ptCount val="11"/>
                <c:pt idx="0">
                  <c:v>341.125</c:v>
                </c:pt>
                <c:pt idx="1">
                  <c:v>367.75</c:v>
                </c:pt>
                <c:pt idx="3">
                  <c:v>345.25</c:v>
                </c:pt>
                <c:pt idx="4">
                  <c:v>376.625</c:v>
                </c:pt>
                <c:pt idx="6">
                  <c:v>739.5</c:v>
                </c:pt>
                <c:pt idx="7">
                  <c:v>714</c:v>
                </c:pt>
                <c:pt idx="9">
                  <c:v>716.25</c:v>
                </c:pt>
                <c:pt idx="10">
                  <c:v>700.25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0D0-8248-AAC4-660A0ACA2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2040776"/>
        <c:axId val="2142044456"/>
      </c:barChart>
      <c:catAx>
        <c:axId val="2142040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2044456"/>
        <c:crosses val="autoZero"/>
        <c:auto val="1"/>
        <c:lblAlgn val="ctr"/>
        <c:lblOffset val="100"/>
        <c:noMultiLvlLbl val="0"/>
      </c:catAx>
      <c:valAx>
        <c:axId val="2142044456"/>
        <c:scaling>
          <c:orientation val="minMax"/>
          <c:max val="10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2040776"/>
        <c:crosses val="autoZero"/>
        <c:crossBetween val="between"/>
        <c:majorUnit val="2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FE95-414F-A243-A75483753E0E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FE95-414F-A243-A75483753E0E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FE95-414F-A243-A75483753E0E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FE95-414F-A243-A75483753E0E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FE95-414F-A243-A75483753E0E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FE95-414F-A243-A75483753E0E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FE95-414F-A243-A75483753E0E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FE95-414F-A243-A75483753E0E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FE95-414F-A243-A75483753E0E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FE95-414F-A243-A75483753E0E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FE95-414F-A243-A75483753E0E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FE95-414F-A243-A75483753E0E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FE95-414F-A243-A75483753E0E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FE95-414F-A243-A75483753E0E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FE95-414F-A243-A75483753E0E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FE95-414F-A243-A75483753E0E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BP'!$C$102:$AH$102</c:f>
              <c:numCache>
                <c:formatCode>General</c:formatCode>
                <c:ptCount val="32"/>
                <c:pt idx="0">
                  <c:v>394</c:v>
                </c:pt>
                <c:pt idx="1">
                  <c:v>289</c:v>
                </c:pt>
                <c:pt idx="2">
                  <c:v>329.5</c:v>
                </c:pt>
                <c:pt idx="3">
                  <c:v>352</c:v>
                </c:pt>
                <c:pt idx="4">
                  <c:v>425</c:v>
                </c:pt>
                <c:pt idx="5">
                  <c:v>375</c:v>
                </c:pt>
                <c:pt idx="6">
                  <c:v>335</c:v>
                </c:pt>
                <c:pt idx="7">
                  <c:v>336</c:v>
                </c:pt>
                <c:pt idx="8">
                  <c:v>306</c:v>
                </c:pt>
                <c:pt idx="9">
                  <c:v>371</c:v>
                </c:pt>
                <c:pt idx="10">
                  <c:v>307</c:v>
                </c:pt>
                <c:pt idx="11">
                  <c:v>397</c:v>
                </c:pt>
                <c:pt idx="12">
                  <c:v>350.5</c:v>
                </c:pt>
                <c:pt idx="13">
                  <c:v>402</c:v>
                </c:pt>
                <c:pt idx="14">
                  <c:v>411</c:v>
                </c:pt>
                <c:pt idx="15">
                  <c:v>343</c:v>
                </c:pt>
                <c:pt idx="16">
                  <c:v>823</c:v>
                </c:pt>
                <c:pt idx="17">
                  <c:v>794</c:v>
                </c:pt>
                <c:pt idx="18">
                  <c:v>699</c:v>
                </c:pt>
                <c:pt idx="19">
                  <c:v>642</c:v>
                </c:pt>
                <c:pt idx="20">
                  <c:v>740</c:v>
                </c:pt>
                <c:pt idx="21">
                  <c:v>827</c:v>
                </c:pt>
                <c:pt idx="22">
                  <c:v>605</c:v>
                </c:pt>
                <c:pt idx="23">
                  <c:v>684</c:v>
                </c:pt>
                <c:pt idx="24">
                  <c:v>804</c:v>
                </c:pt>
                <c:pt idx="25">
                  <c:v>713</c:v>
                </c:pt>
                <c:pt idx="26">
                  <c:v>683</c:v>
                </c:pt>
                <c:pt idx="27">
                  <c:v>665</c:v>
                </c:pt>
                <c:pt idx="28">
                  <c:v>722</c:v>
                </c:pt>
                <c:pt idx="29">
                  <c:v>685</c:v>
                </c:pt>
                <c:pt idx="30">
                  <c:v>769</c:v>
                </c:pt>
                <c:pt idx="31">
                  <c:v>625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FE95-414F-A243-A75483753E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2109448"/>
        <c:axId val="2142112312"/>
      </c:scatterChart>
      <c:valAx>
        <c:axId val="21421094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2112312"/>
        <c:crosses val="autoZero"/>
        <c:crossBetween val="midCat"/>
      </c:valAx>
      <c:valAx>
        <c:axId val="2142112312"/>
        <c:scaling>
          <c:orientation val="minMax"/>
          <c:max val="1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142109448"/>
        <c:crosses val="autoZero"/>
        <c:crossBetween val="midCat"/>
        <c:majorUnit val="2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B0-374F-A072-EC6DD69D58CE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B0-374F-A072-EC6DD69D58CE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B0-374F-A072-EC6DD69D58CE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B0-374F-A072-EC6DD69D58CE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BP'!$C$53:$M$53</c:f>
                <c:numCache>
                  <c:formatCode>General</c:formatCode>
                  <c:ptCount val="11"/>
                  <c:pt idx="0">
                    <c:v>0.31783005915434898</c:v>
                  </c:pt>
                  <c:pt idx="1">
                    <c:v>0.210940476849898</c:v>
                  </c:pt>
                  <c:pt idx="3">
                    <c:v>0.26486175445162702</c:v>
                  </c:pt>
                  <c:pt idx="4">
                    <c:v>0.20971762320196499</c:v>
                  </c:pt>
                  <c:pt idx="6">
                    <c:v>0.32867109906108999</c:v>
                  </c:pt>
                  <c:pt idx="7">
                    <c:v>0.22033340804242199</c:v>
                  </c:pt>
                  <c:pt idx="9">
                    <c:v>0.24467056040229301</c:v>
                  </c:pt>
                  <c:pt idx="10">
                    <c:v>0.33869150292910899</c:v>
                  </c:pt>
                </c:numCache>
              </c:numRef>
            </c:plus>
            <c:minus>
              <c:numRef>
                <c:f>'Lab data, BP'!$C$53:$M$53</c:f>
                <c:numCache>
                  <c:formatCode>General</c:formatCode>
                  <c:ptCount val="11"/>
                  <c:pt idx="0">
                    <c:v>0.31783005915434898</c:v>
                  </c:pt>
                  <c:pt idx="1">
                    <c:v>0.210940476849898</c:v>
                  </c:pt>
                  <c:pt idx="3">
                    <c:v>0.26486175445162702</c:v>
                  </c:pt>
                  <c:pt idx="4">
                    <c:v>0.20971762320196499</c:v>
                  </c:pt>
                  <c:pt idx="6">
                    <c:v>0.32867109906108999</c:v>
                  </c:pt>
                  <c:pt idx="7">
                    <c:v>0.22033340804242199</c:v>
                  </c:pt>
                  <c:pt idx="9">
                    <c:v>0.24467056040229301</c:v>
                  </c:pt>
                  <c:pt idx="10">
                    <c:v>0.33869150292910899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BP'!$C$52:$M$52</c:f>
              <c:numCache>
                <c:formatCode>General</c:formatCode>
                <c:ptCount val="11"/>
                <c:pt idx="0">
                  <c:v>4.6527777777777768</c:v>
                </c:pt>
                <c:pt idx="1">
                  <c:v>4.416666666666667</c:v>
                </c:pt>
                <c:pt idx="3">
                  <c:v>4.458333333333333</c:v>
                </c:pt>
                <c:pt idx="4">
                  <c:v>4.6944444444444446</c:v>
                </c:pt>
                <c:pt idx="6">
                  <c:v>5.833333333333333</c:v>
                </c:pt>
                <c:pt idx="7">
                  <c:v>5.5416666666666661</c:v>
                </c:pt>
                <c:pt idx="9">
                  <c:v>5.5694444444444438</c:v>
                </c:pt>
                <c:pt idx="10">
                  <c:v>5.8888888888888866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7B0-374F-A072-EC6DD69D58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3843448"/>
        <c:axId val="2143847128"/>
      </c:barChart>
      <c:catAx>
        <c:axId val="2143843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847128"/>
        <c:crosses val="autoZero"/>
        <c:auto val="1"/>
        <c:lblAlgn val="ctr"/>
        <c:lblOffset val="100"/>
        <c:noMultiLvlLbl val="0"/>
      </c:catAx>
      <c:valAx>
        <c:axId val="2143847128"/>
        <c:scaling>
          <c:orientation val="minMax"/>
          <c:max val="8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84344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0A46-A24B-B677-3390DE1B1D99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0A46-A24B-B677-3390DE1B1D99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0A46-A24B-B677-3390DE1B1D99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0A46-A24B-B677-3390DE1B1D99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0A46-A24B-B677-3390DE1B1D99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0A46-A24B-B677-3390DE1B1D99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0A46-A24B-B677-3390DE1B1D99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0A46-A24B-B677-3390DE1B1D99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0A46-A24B-B677-3390DE1B1D99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0A46-A24B-B677-3390DE1B1D99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0A46-A24B-B677-3390DE1B1D99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0A46-A24B-B677-3390DE1B1D99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0A46-A24B-B677-3390DE1B1D99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0A46-A24B-B677-3390DE1B1D99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0A46-A24B-B677-3390DE1B1D99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0A46-A24B-B677-3390DE1B1D99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BP'!$C$56:$AH$56</c:f>
              <c:numCache>
                <c:formatCode>General</c:formatCode>
                <c:ptCount val="32"/>
                <c:pt idx="0">
                  <c:v>4.6111111111111107</c:v>
                </c:pt>
                <c:pt idx="1">
                  <c:v>4.1111111111111107</c:v>
                </c:pt>
                <c:pt idx="2">
                  <c:v>5.5555555555555536</c:v>
                </c:pt>
                <c:pt idx="3">
                  <c:v>4.333333333333333</c:v>
                </c:pt>
                <c:pt idx="4">
                  <c:v>4.166666666666667</c:v>
                </c:pt>
                <c:pt idx="5">
                  <c:v>4</c:v>
                </c:pt>
                <c:pt idx="6">
                  <c:v>4.5555555555555536</c:v>
                </c:pt>
                <c:pt idx="7">
                  <c:v>4.9444444444444446</c:v>
                </c:pt>
                <c:pt idx="8">
                  <c:v>4.5555555555555536</c:v>
                </c:pt>
                <c:pt idx="9">
                  <c:v>4</c:v>
                </c:pt>
                <c:pt idx="10">
                  <c:v>4.1111111111111107</c:v>
                </c:pt>
                <c:pt idx="11">
                  <c:v>5.166666666666667</c:v>
                </c:pt>
                <c:pt idx="12">
                  <c:v>4.833333333333333</c:v>
                </c:pt>
                <c:pt idx="13">
                  <c:v>4.166666666666667</c:v>
                </c:pt>
                <c:pt idx="14">
                  <c:v>5.166666666666667</c:v>
                </c:pt>
                <c:pt idx="15">
                  <c:v>4.6111111111111107</c:v>
                </c:pt>
                <c:pt idx="16">
                  <c:v>6.5555555555555536</c:v>
                </c:pt>
                <c:pt idx="17">
                  <c:v>6.2222222222222223</c:v>
                </c:pt>
                <c:pt idx="18">
                  <c:v>5.333333333333333</c:v>
                </c:pt>
                <c:pt idx="19">
                  <c:v>5.2222222222222223</c:v>
                </c:pt>
                <c:pt idx="20">
                  <c:v>5.2222222222222223</c:v>
                </c:pt>
                <c:pt idx="21">
                  <c:v>5.833333333333333</c:v>
                </c:pt>
                <c:pt idx="22">
                  <c:v>5.1111111111111107</c:v>
                </c:pt>
                <c:pt idx="23">
                  <c:v>6</c:v>
                </c:pt>
                <c:pt idx="24">
                  <c:v>5</c:v>
                </c:pt>
                <c:pt idx="25">
                  <c:v>6.0555555555555536</c:v>
                </c:pt>
                <c:pt idx="26">
                  <c:v>5.8888888888888884</c:v>
                </c:pt>
                <c:pt idx="27">
                  <c:v>5.333333333333333</c:v>
                </c:pt>
                <c:pt idx="28">
                  <c:v>5.666666666666667</c:v>
                </c:pt>
                <c:pt idx="29">
                  <c:v>6.0555555555555536</c:v>
                </c:pt>
                <c:pt idx="30">
                  <c:v>6.7222222222222223</c:v>
                </c:pt>
                <c:pt idx="31">
                  <c:v>5.1111111111111107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0A46-A24B-B677-3390DE1B1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3913784"/>
        <c:axId val="2143916648"/>
      </c:scatterChart>
      <c:valAx>
        <c:axId val="21439137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3916648"/>
        <c:crosses val="autoZero"/>
        <c:crossBetween val="midCat"/>
      </c:valAx>
      <c:valAx>
        <c:axId val="2143916648"/>
        <c:scaling>
          <c:orientation val="minMax"/>
          <c:max val="8"/>
        </c:scaling>
        <c:delete val="1"/>
        <c:axPos val="l"/>
        <c:numFmt formatCode="General" sourceLinked="1"/>
        <c:majorTickMark val="out"/>
        <c:minorTickMark val="none"/>
        <c:tickLblPos val="nextTo"/>
        <c:crossAx val="2143913784"/>
        <c:crosses val="autoZero"/>
        <c:crossBetween val="midCat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666422625324695E-2"/>
          <c:y val="0.16987236933733799"/>
          <c:w val="0.90048758331113299"/>
          <c:h val="0.67961389479621304"/>
        </c:manualLayout>
      </c:layout>
      <c:lineChart>
        <c:grouping val="standard"/>
        <c:varyColors val="0"/>
        <c:ser>
          <c:idx val="0"/>
          <c:order val="0"/>
          <c:tx>
            <c:strRef>
              <c:f>代表グラフ!$J$6</c:f>
              <c:strCache>
                <c:ptCount val="1"/>
              </c:strCache>
            </c:strRef>
          </c:tx>
          <c:spPr>
            <a:ln w="9525" cap="rnd">
              <a:solidFill>
                <a:schemeClr val="tx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代表グラフ!$K$3:$K$195</c:f>
              <c:strCache>
                <c:ptCount val="193"/>
                <c:pt idx="0">
                  <c:v>0:00</c:v>
                </c:pt>
                <c:pt idx="32">
                  <c:v>8:00</c:v>
                </c:pt>
                <c:pt idx="64">
                  <c:v>16:00</c:v>
                </c:pt>
                <c:pt idx="96">
                  <c:v>24:00</c:v>
                </c:pt>
                <c:pt idx="128">
                  <c:v>8:00</c:v>
                </c:pt>
                <c:pt idx="160">
                  <c:v>16:00</c:v>
                </c:pt>
                <c:pt idx="192">
                  <c:v>24:00</c:v>
                </c:pt>
              </c:strCache>
            </c:strRef>
          </c:cat>
          <c:val>
            <c:numRef>
              <c:f>代表グラフ!$M$3:$M$195</c:f>
              <c:numCache>
                <c:formatCode>General</c:formatCode>
                <c:ptCount val="193"/>
                <c:pt idx="0">
                  <c:v>7.7222222222222223</c:v>
                </c:pt>
                <c:pt idx="1">
                  <c:v>7.8888888888888884</c:v>
                </c:pt>
                <c:pt idx="2">
                  <c:v>7.9444444444444446</c:v>
                </c:pt>
                <c:pt idx="3">
                  <c:v>8.5</c:v>
                </c:pt>
                <c:pt idx="4">
                  <c:v>8.5555555555555571</c:v>
                </c:pt>
                <c:pt idx="5">
                  <c:v>7.8888888888888884</c:v>
                </c:pt>
                <c:pt idx="6">
                  <c:v>8.5555555555555571</c:v>
                </c:pt>
                <c:pt idx="7">
                  <c:v>8.3888888888888893</c:v>
                </c:pt>
                <c:pt idx="8">
                  <c:v>8.8888888888888893</c:v>
                </c:pt>
                <c:pt idx="9">
                  <c:v>8.8888888888888893</c:v>
                </c:pt>
                <c:pt idx="10">
                  <c:v>8.0555555555555571</c:v>
                </c:pt>
                <c:pt idx="11">
                  <c:v>7.7777777777777777</c:v>
                </c:pt>
                <c:pt idx="12">
                  <c:v>7.7222222222222223</c:v>
                </c:pt>
                <c:pt idx="13">
                  <c:v>7.9444444444444446</c:v>
                </c:pt>
                <c:pt idx="14">
                  <c:v>8.2222222222222214</c:v>
                </c:pt>
                <c:pt idx="15">
                  <c:v>8.1666666666666679</c:v>
                </c:pt>
                <c:pt idx="16">
                  <c:v>7.9444444444444446</c:v>
                </c:pt>
                <c:pt idx="17">
                  <c:v>8.1111111111111072</c:v>
                </c:pt>
                <c:pt idx="18">
                  <c:v>8.1111111111111072</c:v>
                </c:pt>
                <c:pt idx="19">
                  <c:v>8.0555555555555571</c:v>
                </c:pt>
                <c:pt idx="20">
                  <c:v>8.1111111111111072</c:v>
                </c:pt>
                <c:pt idx="21">
                  <c:v>8.1666666666666679</c:v>
                </c:pt>
                <c:pt idx="22">
                  <c:v>8.2222222222222214</c:v>
                </c:pt>
                <c:pt idx="23">
                  <c:v>7.833333333333333</c:v>
                </c:pt>
                <c:pt idx="24">
                  <c:v>7.7777777777777777</c:v>
                </c:pt>
                <c:pt idx="25">
                  <c:v>8.1111111111111072</c:v>
                </c:pt>
                <c:pt idx="26">
                  <c:v>8.1111111111111072</c:v>
                </c:pt>
                <c:pt idx="27">
                  <c:v>7.7222222222222223</c:v>
                </c:pt>
                <c:pt idx="28">
                  <c:v>7.6111111111111107</c:v>
                </c:pt>
                <c:pt idx="29">
                  <c:v>7.666666666666667</c:v>
                </c:pt>
                <c:pt idx="30">
                  <c:v>7.5</c:v>
                </c:pt>
                <c:pt idx="31">
                  <c:v>7.2777777777777777</c:v>
                </c:pt>
                <c:pt idx="32">
                  <c:v>7.5</c:v>
                </c:pt>
                <c:pt idx="33">
                  <c:v>7.3888888888888884</c:v>
                </c:pt>
                <c:pt idx="34">
                  <c:v>8.5555555555555571</c:v>
                </c:pt>
                <c:pt idx="35">
                  <c:v>10.611111111111111</c:v>
                </c:pt>
                <c:pt idx="36">
                  <c:v>7.7777777777777777</c:v>
                </c:pt>
                <c:pt idx="37">
                  <c:v>7.2777777777777777</c:v>
                </c:pt>
                <c:pt idx="38">
                  <c:v>7.5555555555555536</c:v>
                </c:pt>
                <c:pt idx="39">
                  <c:v>7.5555555555555536</c:v>
                </c:pt>
                <c:pt idx="40">
                  <c:v>7.6111111111111107</c:v>
                </c:pt>
                <c:pt idx="41">
                  <c:v>8</c:v>
                </c:pt>
                <c:pt idx="42">
                  <c:v>8.1111111111111072</c:v>
                </c:pt>
                <c:pt idx="43">
                  <c:v>8.1111111111111072</c:v>
                </c:pt>
                <c:pt idx="44">
                  <c:v>8.0555555555555571</c:v>
                </c:pt>
                <c:pt idx="45">
                  <c:v>8</c:v>
                </c:pt>
                <c:pt idx="46">
                  <c:v>8.0555555555555571</c:v>
                </c:pt>
                <c:pt idx="47">
                  <c:v>7.8888888888888884</c:v>
                </c:pt>
                <c:pt idx="48">
                  <c:v>7.666666666666667</c:v>
                </c:pt>
                <c:pt idx="49">
                  <c:v>7.7777777777777777</c:v>
                </c:pt>
                <c:pt idx="50">
                  <c:v>7.7777777777777777</c:v>
                </c:pt>
                <c:pt idx="51">
                  <c:v>7.9444444444444446</c:v>
                </c:pt>
                <c:pt idx="52">
                  <c:v>8</c:v>
                </c:pt>
                <c:pt idx="53">
                  <c:v>8.2777777777777768</c:v>
                </c:pt>
                <c:pt idx="54">
                  <c:v>8.3333333333333357</c:v>
                </c:pt>
                <c:pt idx="55">
                  <c:v>7.7777777777777777</c:v>
                </c:pt>
                <c:pt idx="56">
                  <c:v>7.6111111111111107</c:v>
                </c:pt>
                <c:pt idx="57">
                  <c:v>7.5555555555555536</c:v>
                </c:pt>
                <c:pt idx="58">
                  <c:v>7.7222222222222223</c:v>
                </c:pt>
                <c:pt idx="59">
                  <c:v>7.8888888888888884</c:v>
                </c:pt>
                <c:pt idx="60">
                  <c:v>7.7777777777777777</c:v>
                </c:pt>
                <c:pt idx="61">
                  <c:v>7.7222222222222223</c:v>
                </c:pt>
                <c:pt idx="62">
                  <c:v>7.5555555555555536</c:v>
                </c:pt>
                <c:pt idx="63">
                  <c:v>7.5</c:v>
                </c:pt>
                <c:pt idx="64">
                  <c:v>7.7777777777777777</c:v>
                </c:pt>
                <c:pt idx="65">
                  <c:v>8.1111111111111072</c:v>
                </c:pt>
                <c:pt idx="66">
                  <c:v>9.5</c:v>
                </c:pt>
                <c:pt idx="67">
                  <c:v>10.5</c:v>
                </c:pt>
                <c:pt idx="68">
                  <c:v>8.8888888888888893</c:v>
                </c:pt>
                <c:pt idx="69">
                  <c:v>8.6111111111111072</c:v>
                </c:pt>
                <c:pt idx="70">
                  <c:v>7.8888888888888884</c:v>
                </c:pt>
                <c:pt idx="71">
                  <c:v>7.8888888888888884</c:v>
                </c:pt>
                <c:pt idx="72">
                  <c:v>7.7777777777777777</c:v>
                </c:pt>
                <c:pt idx="73">
                  <c:v>8.0555555555555571</c:v>
                </c:pt>
                <c:pt idx="74">
                  <c:v>8.3888888888888893</c:v>
                </c:pt>
                <c:pt idx="75">
                  <c:v>8.5555555555555571</c:v>
                </c:pt>
                <c:pt idx="76">
                  <c:v>8.5</c:v>
                </c:pt>
                <c:pt idx="77">
                  <c:v>8.6111111111111072</c:v>
                </c:pt>
                <c:pt idx="78">
                  <c:v>8.1666666666666679</c:v>
                </c:pt>
                <c:pt idx="79">
                  <c:v>7.833333333333333</c:v>
                </c:pt>
                <c:pt idx="80">
                  <c:v>8.5</c:v>
                </c:pt>
                <c:pt idx="81">
                  <c:v>8.5555555555555571</c:v>
                </c:pt>
                <c:pt idx="82">
                  <c:v>8.5</c:v>
                </c:pt>
                <c:pt idx="83">
                  <c:v>8.8333333333333357</c:v>
                </c:pt>
                <c:pt idx="84">
                  <c:v>8.2222222222222214</c:v>
                </c:pt>
                <c:pt idx="85">
                  <c:v>8</c:v>
                </c:pt>
                <c:pt idx="86">
                  <c:v>8.1111111111111072</c:v>
                </c:pt>
                <c:pt idx="87">
                  <c:v>8.2777777777777768</c:v>
                </c:pt>
                <c:pt idx="88">
                  <c:v>8.8333333333333357</c:v>
                </c:pt>
                <c:pt idx="89">
                  <c:v>8.4444444444444446</c:v>
                </c:pt>
                <c:pt idx="90">
                  <c:v>7.4444444444444446</c:v>
                </c:pt>
                <c:pt idx="91">
                  <c:v>7.7777777777777777</c:v>
                </c:pt>
                <c:pt idx="92">
                  <c:v>7.8888888888888884</c:v>
                </c:pt>
                <c:pt idx="93">
                  <c:v>7.9444444444444446</c:v>
                </c:pt>
                <c:pt idx="94">
                  <c:v>7.8888888888888884</c:v>
                </c:pt>
                <c:pt idx="95">
                  <c:v>7.833333333333333</c:v>
                </c:pt>
                <c:pt idx="96">
                  <c:v>7.8888888888888884</c:v>
                </c:pt>
                <c:pt idx="97">
                  <c:v>7.833333333333333</c:v>
                </c:pt>
                <c:pt idx="98">
                  <c:v>7.8888888888888884</c:v>
                </c:pt>
                <c:pt idx="99">
                  <c:v>8.1111111111111072</c:v>
                </c:pt>
                <c:pt idx="100">
                  <c:v>8.3888888888888893</c:v>
                </c:pt>
                <c:pt idx="101">
                  <c:v>8.1666666666666679</c:v>
                </c:pt>
                <c:pt idx="102">
                  <c:v>8</c:v>
                </c:pt>
                <c:pt idx="103">
                  <c:v>7.9444444444444446</c:v>
                </c:pt>
                <c:pt idx="104">
                  <c:v>7.8888888888888884</c:v>
                </c:pt>
                <c:pt idx="105">
                  <c:v>7.3888888888888884</c:v>
                </c:pt>
                <c:pt idx="106">
                  <c:v>7.166666666666667</c:v>
                </c:pt>
                <c:pt idx="107">
                  <c:v>7.4444444444444446</c:v>
                </c:pt>
                <c:pt idx="108">
                  <c:v>7.7777777777777777</c:v>
                </c:pt>
                <c:pt idx="109">
                  <c:v>7.9444444444444446</c:v>
                </c:pt>
                <c:pt idx="110">
                  <c:v>7.7222222222222223</c:v>
                </c:pt>
                <c:pt idx="111">
                  <c:v>7.6111111111111107</c:v>
                </c:pt>
                <c:pt idx="112">
                  <c:v>7.7777777777777777</c:v>
                </c:pt>
                <c:pt idx="113">
                  <c:v>7.7777777777777777</c:v>
                </c:pt>
                <c:pt idx="114">
                  <c:v>7.5555555555555536</c:v>
                </c:pt>
                <c:pt idx="115">
                  <c:v>7.4444444444444446</c:v>
                </c:pt>
                <c:pt idx="116">
                  <c:v>7.5555555555555536</c:v>
                </c:pt>
                <c:pt idx="117">
                  <c:v>7.6111111111111107</c:v>
                </c:pt>
                <c:pt idx="118">
                  <c:v>7.5</c:v>
                </c:pt>
                <c:pt idx="119">
                  <c:v>7.1111111111111107</c:v>
                </c:pt>
                <c:pt idx="120">
                  <c:v>6.8888888888888884</c:v>
                </c:pt>
                <c:pt idx="121">
                  <c:v>7.1111111111111107</c:v>
                </c:pt>
                <c:pt idx="122">
                  <c:v>7.2222222222222223</c:v>
                </c:pt>
                <c:pt idx="123">
                  <c:v>7</c:v>
                </c:pt>
                <c:pt idx="124">
                  <c:v>6.833333333333333</c:v>
                </c:pt>
                <c:pt idx="125">
                  <c:v>6.8888888888888884</c:v>
                </c:pt>
                <c:pt idx="126">
                  <c:v>7.1111111111111107</c:v>
                </c:pt>
                <c:pt idx="127">
                  <c:v>7.0555555555555536</c:v>
                </c:pt>
                <c:pt idx="128">
                  <c:v>7.5277777777777768</c:v>
                </c:pt>
                <c:pt idx="129">
                  <c:v>8</c:v>
                </c:pt>
                <c:pt idx="130">
                  <c:v>9.4444444444444446</c:v>
                </c:pt>
                <c:pt idx="131">
                  <c:v>9.1666666666666679</c:v>
                </c:pt>
                <c:pt idx="132">
                  <c:v>8.1111111111111072</c:v>
                </c:pt>
                <c:pt idx="133">
                  <c:v>8.1666666666666679</c:v>
                </c:pt>
                <c:pt idx="134">
                  <c:v>7.7222222222222223</c:v>
                </c:pt>
                <c:pt idx="135">
                  <c:v>7.6111111111111107</c:v>
                </c:pt>
                <c:pt idx="136">
                  <c:v>7.5</c:v>
                </c:pt>
                <c:pt idx="137">
                  <c:v>7.333333333333333</c:v>
                </c:pt>
                <c:pt idx="138">
                  <c:v>7.7222222222222223</c:v>
                </c:pt>
                <c:pt idx="139">
                  <c:v>7.5555555555555536</c:v>
                </c:pt>
                <c:pt idx="140">
                  <c:v>7.7222222222222223</c:v>
                </c:pt>
                <c:pt idx="141">
                  <c:v>7.8888888888888884</c:v>
                </c:pt>
                <c:pt idx="142">
                  <c:v>7.6111111111111107</c:v>
                </c:pt>
                <c:pt idx="143">
                  <c:v>7.333333333333333</c:v>
                </c:pt>
                <c:pt idx="144">
                  <c:v>7.833333333333333</c:v>
                </c:pt>
                <c:pt idx="145">
                  <c:v>7.8888888888888884</c:v>
                </c:pt>
                <c:pt idx="146">
                  <c:v>7.4444444444444446</c:v>
                </c:pt>
                <c:pt idx="147">
                  <c:v>7.333333333333333</c:v>
                </c:pt>
                <c:pt idx="148">
                  <c:v>7.5555555555555536</c:v>
                </c:pt>
                <c:pt idx="149">
                  <c:v>7.5</c:v>
                </c:pt>
                <c:pt idx="150">
                  <c:v>7.2777777777777777</c:v>
                </c:pt>
                <c:pt idx="151">
                  <c:v>7.3888888888888884</c:v>
                </c:pt>
                <c:pt idx="152">
                  <c:v>7.7222222222222223</c:v>
                </c:pt>
                <c:pt idx="153">
                  <c:v>7.833333333333333</c:v>
                </c:pt>
                <c:pt idx="154">
                  <c:v>7.4444444444444446</c:v>
                </c:pt>
                <c:pt idx="155">
                  <c:v>7.2777777777777777</c:v>
                </c:pt>
                <c:pt idx="156">
                  <c:v>7.333333333333333</c:v>
                </c:pt>
                <c:pt idx="157">
                  <c:v>8</c:v>
                </c:pt>
                <c:pt idx="158">
                  <c:v>8.6666666666666679</c:v>
                </c:pt>
                <c:pt idx="159">
                  <c:v>7.833333333333333</c:v>
                </c:pt>
                <c:pt idx="160">
                  <c:v>8.0555555555555571</c:v>
                </c:pt>
                <c:pt idx="161">
                  <c:v>8.2222222222222214</c:v>
                </c:pt>
                <c:pt idx="162">
                  <c:v>9.3888888888888893</c:v>
                </c:pt>
                <c:pt idx="163">
                  <c:v>9.2777777777777768</c:v>
                </c:pt>
                <c:pt idx="164">
                  <c:v>8.5555555555555571</c:v>
                </c:pt>
                <c:pt idx="165">
                  <c:v>7.5555555555555536</c:v>
                </c:pt>
                <c:pt idx="166">
                  <c:v>7.5555555555555536</c:v>
                </c:pt>
                <c:pt idx="167">
                  <c:v>8.1111111111111072</c:v>
                </c:pt>
                <c:pt idx="168">
                  <c:v>8.3333333333333357</c:v>
                </c:pt>
                <c:pt idx="169">
                  <c:v>8.1111111111111072</c:v>
                </c:pt>
                <c:pt idx="170">
                  <c:v>8.3333333333333357</c:v>
                </c:pt>
                <c:pt idx="171">
                  <c:v>7.666666666666667</c:v>
                </c:pt>
                <c:pt idx="172">
                  <c:v>7.5555555555555536</c:v>
                </c:pt>
                <c:pt idx="173">
                  <c:v>8.5</c:v>
                </c:pt>
                <c:pt idx="174">
                  <c:v>8.1111111111111072</c:v>
                </c:pt>
                <c:pt idx="175">
                  <c:v>7.7777777777777777</c:v>
                </c:pt>
                <c:pt idx="176">
                  <c:v>8.1111111111111072</c:v>
                </c:pt>
                <c:pt idx="177">
                  <c:v>7.7222222222222223</c:v>
                </c:pt>
                <c:pt idx="178">
                  <c:v>7.5</c:v>
                </c:pt>
                <c:pt idx="179">
                  <c:v>8</c:v>
                </c:pt>
                <c:pt idx="180">
                  <c:v>8.1111111111111072</c:v>
                </c:pt>
                <c:pt idx="181">
                  <c:v>8.1666666666666679</c:v>
                </c:pt>
                <c:pt idx="182">
                  <c:v>8.7222222222222214</c:v>
                </c:pt>
                <c:pt idx="183">
                  <c:v>8.1111111111111072</c:v>
                </c:pt>
                <c:pt idx="184">
                  <c:v>7.2222222222222223</c:v>
                </c:pt>
                <c:pt idx="185">
                  <c:v>7.333333333333333</c:v>
                </c:pt>
                <c:pt idx="186">
                  <c:v>7.3888888888888884</c:v>
                </c:pt>
                <c:pt idx="187">
                  <c:v>7.1111111111111107</c:v>
                </c:pt>
                <c:pt idx="188">
                  <c:v>7.333333333333333</c:v>
                </c:pt>
                <c:pt idx="189">
                  <c:v>8.2222222222222214</c:v>
                </c:pt>
                <c:pt idx="190">
                  <c:v>8.3333333333333357</c:v>
                </c:pt>
                <c:pt idx="191">
                  <c:v>7.5555555555555536</c:v>
                </c:pt>
                <c:pt idx="192">
                  <c:v>7.8888888888888884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8C-1148-B5E5-7013EF58EBD8}"/>
            </c:ext>
          </c:extLst>
        </c:ser>
        <c:ser>
          <c:idx val="1"/>
          <c:order val="1"/>
          <c:tx>
            <c:strRef>
              <c:f>代表グラフ!$J$7</c:f>
              <c:strCache>
                <c:ptCount val="1"/>
              </c:strCache>
            </c:strRef>
          </c:tx>
          <c:spPr>
            <a:ln w="952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代表グラフ!$K$3:$K$195</c:f>
              <c:strCache>
                <c:ptCount val="193"/>
                <c:pt idx="0">
                  <c:v>0:00</c:v>
                </c:pt>
                <c:pt idx="32">
                  <c:v>8:00</c:v>
                </c:pt>
                <c:pt idx="64">
                  <c:v>16:00</c:v>
                </c:pt>
                <c:pt idx="96">
                  <c:v>24:00</c:v>
                </c:pt>
                <c:pt idx="128">
                  <c:v>8:00</c:v>
                </c:pt>
                <c:pt idx="160">
                  <c:v>16:00</c:v>
                </c:pt>
                <c:pt idx="192">
                  <c:v>24:00</c:v>
                </c:pt>
              </c:strCache>
            </c:strRef>
          </c:cat>
          <c:val>
            <c:numRef>
              <c:f>代表グラフ!$N$3:$N$195</c:f>
              <c:numCache>
                <c:formatCode>General</c:formatCode>
                <c:ptCount val="193"/>
                <c:pt idx="0">
                  <c:v>8.6666666666666679</c:v>
                </c:pt>
                <c:pt idx="1">
                  <c:v>8.6666666666666679</c:v>
                </c:pt>
                <c:pt idx="2">
                  <c:v>8.3333333333333357</c:v>
                </c:pt>
                <c:pt idx="3">
                  <c:v>8.3333333333333357</c:v>
                </c:pt>
                <c:pt idx="4">
                  <c:v>8.7222222222222214</c:v>
                </c:pt>
                <c:pt idx="5">
                  <c:v>8.8888888888888893</c:v>
                </c:pt>
                <c:pt idx="6">
                  <c:v>8.7777777777777768</c:v>
                </c:pt>
                <c:pt idx="7">
                  <c:v>8.4444444444444446</c:v>
                </c:pt>
                <c:pt idx="8">
                  <c:v>8.2222222222222214</c:v>
                </c:pt>
                <c:pt idx="9">
                  <c:v>8.8888888888888893</c:v>
                </c:pt>
                <c:pt idx="10">
                  <c:v>9.1111111111111072</c:v>
                </c:pt>
                <c:pt idx="11">
                  <c:v>8.5555555555555571</c:v>
                </c:pt>
                <c:pt idx="12">
                  <c:v>8.5555555555555571</c:v>
                </c:pt>
                <c:pt idx="13">
                  <c:v>8.8333333333333357</c:v>
                </c:pt>
                <c:pt idx="14">
                  <c:v>8.3888888888888893</c:v>
                </c:pt>
                <c:pt idx="15">
                  <c:v>8.3888888888888893</c:v>
                </c:pt>
                <c:pt idx="16">
                  <c:v>8.0555555555555571</c:v>
                </c:pt>
                <c:pt idx="17">
                  <c:v>7.4444444444444446</c:v>
                </c:pt>
                <c:pt idx="18">
                  <c:v>7.6111111111111107</c:v>
                </c:pt>
                <c:pt idx="19">
                  <c:v>7.333333333333333</c:v>
                </c:pt>
                <c:pt idx="20">
                  <c:v>7.833333333333333</c:v>
                </c:pt>
                <c:pt idx="21">
                  <c:v>8.5</c:v>
                </c:pt>
                <c:pt idx="22">
                  <c:v>8.2222222222222214</c:v>
                </c:pt>
                <c:pt idx="23">
                  <c:v>7.666666666666667</c:v>
                </c:pt>
                <c:pt idx="24">
                  <c:v>7.7222222222222223</c:v>
                </c:pt>
                <c:pt idx="25">
                  <c:v>7.7222222222222223</c:v>
                </c:pt>
                <c:pt idx="26">
                  <c:v>7.8888888888888884</c:v>
                </c:pt>
                <c:pt idx="27">
                  <c:v>8.0555555555555571</c:v>
                </c:pt>
                <c:pt idx="28">
                  <c:v>8</c:v>
                </c:pt>
                <c:pt idx="29">
                  <c:v>7.7777777777777777</c:v>
                </c:pt>
                <c:pt idx="30">
                  <c:v>7.6388888888888884</c:v>
                </c:pt>
                <c:pt idx="31">
                  <c:v>7.5</c:v>
                </c:pt>
                <c:pt idx="32">
                  <c:v>7.5555555555555536</c:v>
                </c:pt>
                <c:pt idx="33">
                  <c:v>9.8055555555555571</c:v>
                </c:pt>
                <c:pt idx="34">
                  <c:v>12.055555555555561</c:v>
                </c:pt>
                <c:pt idx="35">
                  <c:v>16.777777777777779</c:v>
                </c:pt>
                <c:pt idx="36">
                  <c:v>13.75</c:v>
                </c:pt>
                <c:pt idx="37">
                  <c:v>10.72222222222222</c:v>
                </c:pt>
                <c:pt idx="38">
                  <c:v>9.2777777777777768</c:v>
                </c:pt>
                <c:pt idx="39">
                  <c:v>7.8888888888888884</c:v>
                </c:pt>
                <c:pt idx="40">
                  <c:v>7.4444444444444446</c:v>
                </c:pt>
                <c:pt idx="41">
                  <c:v>7.333333333333333</c:v>
                </c:pt>
                <c:pt idx="42">
                  <c:v>7.7777777777777777</c:v>
                </c:pt>
                <c:pt idx="43">
                  <c:v>7.833333333333333</c:v>
                </c:pt>
                <c:pt idx="44">
                  <c:v>7.666666666666667</c:v>
                </c:pt>
                <c:pt idx="45">
                  <c:v>7.7777777777777777</c:v>
                </c:pt>
                <c:pt idx="46">
                  <c:v>7.833333333333333</c:v>
                </c:pt>
                <c:pt idx="47">
                  <c:v>7.7222222222222223</c:v>
                </c:pt>
                <c:pt idx="48">
                  <c:v>7.4444444444444446</c:v>
                </c:pt>
                <c:pt idx="49">
                  <c:v>8.3333333333333357</c:v>
                </c:pt>
                <c:pt idx="50">
                  <c:v>7.7222222222222223</c:v>
                </c:pt>
                <c:pt idx="51">
                  <c:v>7.8888888888888884</c:v>
                </c:pt>
                <c:pt idx="52">
                  <c:v>8.1111111111111072</c:v>
                </c:pt>
                <c:pt idx="53">
                  <c:v>7.75</c:v>
                </c:pt>
                <c:pt idx="54">
                  <c:v>7.3888888888888884</c:v>
                </c:pt>
                <c:pt idx="55">
                  <c:v>7.5555555555555536</c:v>
                </c:pt>
                <c:pt idx="56">
                  <c:v>7.6111111111111107</c:v>
                </c:pt>
                <c:pt idx="57">
                  <c:v>7.166666666666667</c:v>
                </c:pt>
                <c:pt idx="58">
                  <c:v>7.166666666666667</c:v>
                </c:pt>
                <c:pt idx="59">
                  <c:v>6.9444444444444446</c:v>
                </c:pt>
                <c:pt idx="60">
                  <c:v>7.2222222222222223</c:v>
                </c:pt>
                <c:pt idx="61">
                  <c:v>6.9444444444444446</c:v>
                </c:pt>
                <c:pt idx="62">
                  <c:v>7.4444444444444446</c:v>
                </c:pt>
                <c:pt idx="63">
                  <c:v>7</c:v>
                </c:pt>
                <c:pt idx="64">
                  <c:v>6.9444444444444446</c:v>
                </c:pt>
                <c:pt idx="65">
                  <c:v>9.7222222222222214</c:v>
                </c:pt>
                <c:pt idx="66">
                  <c:v>12.33333333333333</c:v>
                </c:pt>
                <c:pt idx="67">
                  <c:v>16.388888888888889</c:v>
                </c:pt>
                <c:pt idx="68">
                  <c:v>13.16666666666667</c:v>
                </c:pt>
                <c:pt idx="69">
                  <c:v>9.8888888888888893</c:v>
                </c:pt>
                <c:pt idx="70">
                  <c:v>8.6111111111111072</c:v>
                </c:pt>
                <c:pt idx="71">
                  <c:v>8.1666666666666679</c:v>
                </c:pt>
                <c:pt idx="72">
                  <c:v>8.3333333333333357</c:v>
                </c:pt>
                <c:pt idx="73">
                  <c:v>7.833333333333333</c:v>
                </c:pt>
                <c:pt idx="74">
                  <c:v>7.8888888888888884</c:v>
                </c:pt>
                <c:pt idx="75">
                  <c:v>7.666666666666667</c:v>
                </c:pt>
                <c:pt idx="76">
                  <c:v>8.1111111111111072</c:v>
                </c:pt>
                <c:pt idx="77">
                  <c:v>7.8888888888888884</c:v>
                </c:pt>
                <c:pt idx="78">
                  <c:v>7.7777777777777777</c:v>
                </c:pt>
                <c:pt idx="79">
                  <c:v>8</c:v>
                </c:pt>
                <c:pt idx="80">
                  <c:v>8.2222222222222214</c:v>
                </c:pt>
                <c:pt idx="81">
                  <c:v>8.5</c:v>
                </c:pt>
                <c:pt idx="82">
                  <c:v>8.7777777777777768</c:v>
                </c:pt>
                <c:pt idx="83">
                  <c:v>8.0555555555555571</c:v>
                </c:pt>
                <c:pt idx="84">
                  <c:v>8.1666666666666679</c:v>
                </c:pt>
                <c:pt idx="85">
                  <c:v>9.0555555555555571</c:v>
                </c:pt>
                <c:pt idx="86">
                  <c:v>8.8333333333333357</c:v>
                </c:pt>
                <c:pt idx="87">
                  <c:v>8.1944444444444446</c:v>
                </c:pt>
                <c:pt idx="88">
                  <c:v>7.5555555555555536</c:v>
                </c:pt>
                <c:pt idx="89">
                  <c:v>8</c:v>
                </c:pt>
                <c:pt idx="90">
                  <c:v>8.5555555555555571</c:v>
                </c:pt>
                <c:pt idx="91">
                  <c:v>7.9444444444444446</c:v>
                </c:pt>
                <c:pt idx="92">
                  <c:v>7.4444444444444446</c:v>
                </c:pt>
                <c:pt idx="93">
                  <c:v>7.833333333333333</c:v>
                </c:pt>
                <c:pt idx="94">
                  <c:v>7.8888888888888884</c:v>
                </c:pt>
                <c:pt idx="95">
                  <c:v>8.0555555555555571</c:v>
                </c:pt>
                <c:pt idx="96">
                  <c:v>7.9444444444444446</c:v>
                </c:pt>
                <c:pt idx="97">
                  <c:v>7.666666666666667</c:v>
                </c:pt>
                <c:pt idx="98">
                  <c:v>7.5555555555555536</c:v>
                </c:pt>
                <c:pt idx="99">
                  <c:v>7.7222222222222223</c:v>
                </c:pt>
                <c:pt idx="100">
                  <c:v>7.8888888888888884</c:v>
                </c:pt>
                <c:pt idx="101">
                  <c:v>7.833333333333333</c:v>
                </c:pt>
                <c:pt idx="102">
                  <c:v>8</c:v>
                </c:pt>
                <c:pt idx="103">
                  <c:v>8.1111111111111072</c:v>
                </c:pt>
                <c:pt idx="104">
                  <c:v>7.666666666666667</c:v>
                </c:pt>
                <c:pt idx="105">
                  <c:v>7.666666666666667</c:v>
                </c:pt>
                <c:pt idx="106">
                  <c:v>7.6111111111111107</c:v>
                </c:pt>
                <c:pt idx="107">
                  <c:v>7.2222222222222223</c:v>
                </c:pt>
                <c:pt idx="108">
                  <c:v>7.0555555555555536</c:v>
                </c:pt>
                <c:pt idx="109">
                  <c:v>7</c:v>
                </c:pt>
                <c:pt idx="110">
                  <c:v>7.1111111111111107</c:v>
                </c:pt>
                <c:pt idx="111">
                  <c:v>7.2777777777777777</c:v>
                </c:pt>
                <c:pt idx="112">
                  <c:v>7.6111111111111107</c:v>
                </c:pt>
                <c:pt idx="113">
                  <c:v>7.6111111111111107</c:v>
                </c:pt>
                <c:pt idx="114">
                  <c:v>7.7777777777777777</c:v>
                </c:pt>
                <c:pt idx="115">
                  <c:v>7.7777777777777777</c:v>
                </c:pt>
                <c:pt idx="116">
                  <c:v>7.5555555555555536</c:v>
                </c:pt>
                <c:pt idx="117">
                  <c:v>7.4444444444444446</c:v>
                </c:pt>
                <c:pt idx="118">
                  <c:v>7.5555555555555536</c:v>
                </c:pt>
                <c:pt idx="119">
                  <c:v>7.6111111111111107</c:v>
                </c:pt>
                <c:pt idx="120">
                  <c:v>7.5</c:v>
                </c:pt>
                <c:pt idx="121">
                  <c:v>7.6111111111111107</c:v>
                </c:pt>
                <c:pt idx="122">
                  <c:v>7.4444444444444446</c:v>
                </c:pt>
                <c:pt idx="123">
                  <c:v>7.2777777777777777</c:v>
                </c:pt>
                <c:pt idx="124">
                  <c:v>7.0555555555555536</c:v>
                </c:pt>
                <c:pt idx="125">
                  <c:v>7.1111111111111107</c:v>
                </c:pt>
                <c:pt idx="126">
                  <c:v>7.3888888888888884</c:v>
                </c:pt>
                <c:pt idx="127">
                  <c:v>7.666666666666667</c:v>
                </c:pt>
                <c:pt idx="128">
                  <c:v>7.5</c:v>
                </c:pt>
                <c:pt idx="129">
                  <c:v>10.94444444444445</c:v>
                </c:pt>
                <c:pt idx="130">
                  <c:v>17.055555555555561</c:v>
                </c:pt>
                <c:pt idx="131">
                  <c:v>13.47222222222222</c:v>
                </c:pt>
                <c:pt idx="132">
                  <c:v>9.8888888888888893</c:v>
                </c:pt>
                <c:pt idx="133">
                  <c:v>8.0555555555555571</c:v>
                </c:pt>
                <c:pt idx="134">
                  <c:v>7.7777777777777777</c:v>
                </c:pt>
                <c:pt idx="135">
                  <c:v>7.7222222222222223</c:v>
                </c:pt>
                <c:pt idx="136">
                  <c:v>7.666666666666667</c:v>
                </c:pt>
                <c:pt idx="137">
                  <c:v>7.9444444444444446</c:v>
                </c:pt>
                <c:pt idx="138">
                  <c:v>7.5</c:v>
                </c:pt>
                <c:pt idx="139">
                  <c:v>7.2222222222222223</c:v>
                </c:pt>
                <c:pt idx="140">
                  <c:v>7.4722222222222232</c:v>
                </c:pt>
                <c:pt idx="141">
                  <c:v>7.7222222222222223</c:v>
                </c:pt>
                <c:pt idx="142">
                  <c:v>7.8888888888888884</c:v>
                </c:pt>
                <c:pt idx="143">
                  <c:v>7.9722222222222232</c:v>
                </c:pt>
                <c:pt idx="144">
                  <c:v>8.0555555555555571</c:v>
                </c:pt>
                <c:pt idx="145">
                  <c:v>8.2777777777777768</c:v>
                </c:pt>
                <c:pt idx="146">
                  <c:v>7.9444444444444446</c:v>
                </c:pt>
                <c:pt idx="147">
                  <c:v>7.833333333333333</c:v>
                </c:pt>
                <c:pt idx="148">
                  <c:v>8.4444444444444446</c:v>
                </c:pt>
                <c:pt idx="149">
                  <c:v>8.2222222222222214</c:v>
                </c:pt>
                <c:pt idx="150">
                  <c:v>7.333333333333333</c:v>
                </c:pt>
                <c:pt idx="151">
                  <c:v>7.2777777777777777</c:v>
                </c:pt>
                <c:pt idx="152">
                  <c:v>7.5555555555555536</c:v>
                </c:pt>
                <c:pt idx="153">
                  <c:v>8.5</c:v>
                </c:pt>
                <c:pt idx="154">
                  <c:v>8.1111111111111072</c:v>
                </c:pt>
                <c:pt idx="155">
                  <c:v>7.7777777777777777</c:v>
                </c:pt>
                <c:pt idx="156">
                  <c:v>8.1111111111111072</c:v>
                </c:pt>
                <c:pt idx="157">
                  <c:v>7.7222222222222223</c:v>
                </c:pt>
                <c:pt idx="158">
                  <c:v>7.5</c:v>
                </c:pt>
                <c:pt idx="159">
                  <c:v>7.8888888888888884</c:v>
                </c:pt>
                <c:pt idx="160">
                  <c:v>8.4444444444444446</c:v>
                </c:pt>
                <c:pt idx="161">
                  <c:v>10.72222222222222</c:v>
                </c:pt>
                <c:pt idx="162">
                  <c:v>15.44444444444445</c:v>
                </c:pt>
                <c:pt idx="163">
                  <c:v>12.52777777777778</c:v>
                </c:pt>
                <c:pt idx="164">
                  <c:v>9.6111111111111072</c:v>
                </c:pt>
                <c:pt idx="165">
                  <c:v>8.2222222222222214</c:v>
                </c:pt>
                <c:pt idx="166">
                  <c:v>7.6111111111111107</c:v>
                </c:pt>
                <c:pt idx="167">
                  <c:v>7.3888888888888884</c:v>
                </c:pt>
                <c:pt idx="168">
                  <c:v>7.7777777777777777</c:v>
                </c:pt>
                <c:pt idx="169">
                  <c:v>7.5555555555555536</c:v>
                </c:pt>
                <c:pt idx="170">
                  <c:v>7.8888888888888884</c:v>
                </c:pt>
                <c:pt idx="171">
                  <c:v>8.7222222222222214</c:v>
                </c:pt>
                <c:pt idx="172">
                  <c:v>7.7777777777777777</c:v>
                </c:pt>
                <c:pt idx="173">
                  <c:v>8</c:v>
                </c:pt>
                <c:pt idx="174">
                  <c:v>9.2222222222222214</c:v>
                </c:pt>
                <c:pt idx="175">
                  <c:v>9</c:v>
                </c:pt>
                <c:pt idx="176">
                  <c:v>8.5555555555555571</c:v>
                </c:pt>
                <c:pt idx="177">
                  <c:v>8.6111111111111072</c:v>
                </c:pt>
                <c:pt idx="178">
                  <c:v>8.5555555555555571</c:v>
                </c:pt>
                <c:pt idx="179">
                  <c:v>8.6111111111111072</c:v>
                </c:pt>
                <c:pt idx="180">
                  <c:v>8.0555555555555571</c:v>
                </c:pt>
                <c:pt idx="181">
                  <c:v>7.5</c:v>
                </c:pt>
                <c:pt idx="182">
                  <c:v>7.2777777777777777</c:v>
                </c:pt>
                <c:pt idx="183">
                  <c:v>7.333333333333333</c:v>
                </c:pt>
                <c:pt idx="184">
                  <c:v>7.166666666666667</c:v>
                </c:pt>
                <c:pt idx="185">
                  <c:v>7.333333333333333</c:v>
                </c:pt>
                <c:pt idx="186">
                  <c:v>7.7222222222222223</c:v>
                </c:pt>
                <c:pt idx="187">
                  <c:v>7.666666666666667</c:v>
                </c:pt>
                <c:pt idx="188">
                  <c:v>7.5555555555555536</c:v>
                </c:pt>
                <c:pt idx="189">
                  <c:v>8.1111111111111072</c:v>
                </c:pt>
                <c:pt idx="190">
                  <c:v>8.3333333333333357</c:v>
                </c:pt>
                <c:pt idx="191">
                  <c:v>7.666666666666667</c:v>
                </c:pt>
                <c:pt idx="192">
                  <c:v>7.7777777777777777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8C-1148-B5E5-7013EF58EB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4051256"/>
        <c:axId val="2129710296"/>
      </c:lineChart>
      <c:catAx>
        <c:axId val="2134051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29710296"/>
        <c:crosses val="autoZero"/>
        <c:auto val="1"/>
        <c:lblAlgn val="ctr"/>
        <c:lblOffset val="100"/>
        <c:noMultiLvlLbl val="0"/>
      </c:catAx>
      <c:valAx>
        <c:axId val="2129710296"/>
        <c:scaling>
          <c:orientation val="minMax"/>
          <c:max val="20"/>
          <c:min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3405125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A8-1B4C-854E-5C57F9C7280F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A8-1B4C-854E-5C57F9C7280F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A8-1B4C-854E-5C57F9C7280F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A8-1B4C-854E-5C57F9C7280F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BP'!$C$124:$M$124</c:f>
                <c:numCache>
                  <c:formatCode>General</c:formatCode>
                  <c:ptCount val="11"/>
                  <c:pt idx="0">
                    <c:v>0.14296277146516101</c:v>
                  </c:pt>
                  <c:pt idx="1">
                    <c:v>0.17327325709699101</c:v>
                  </c:pt>
                  <c:pt idx="3">
                    <c:v>9.5235396912072598E-2</c:v>
                  </c:pt>
                  <c:pt idx="4">
                    <c:v>7.6403791954326505E-2</c:v>
                  </c:pt>
                  <c:pt idx="6">
                    <c:v>0.186292240377854</c:v>
                  </c:pt>
                  <c:pt idx="7">
                    <c:v>0.149815128825497</c:v>
                  </c:pt>
                  <c:pt idx="9">
                    <c:v>0.17039496559464401</c:v>
                  </c:pt>
                  <c:pt idx="10">
                    <c:v>0.182361901243105</c:v>
                  </c:pt>
                </c:numCache>
              </c:numRef>
            </c:plus>
            <c:minus>
              <c:numRef>
                <c:f>'Lab data, BP'!$C$124:$M$124</c:f>
                <c:numCache>
                  <c:formatCode>General</c:formatCode>
                  <c:ptCount val="11"/>
                  <c:pt idx="0">
                    <c:v>0.14296277146516101</c:v>
                  </c:pt>
                  <c:pt idx="1">
                    <c:v>0.17327325709699101</c:v>
                  </c:pt>
                  <c:pt idx="3">
                    <c:v>9.5235396912072598E-2</c:v>
                  </c:pt>
                  <c:pt idx="4">
                    <c:v>7.6403791954326505E-2</c:v>
                  </c:pt>
                  <c:pt idx="6">
                    <c:v>0.186292240377854</c:v>
                  </c:pt>
                  <c:pt idx="7">
                    <c:v>0.149815128825497</c:v>
                  </c:pt>
                  <c:pt idx="9">
                    <c:v>0.17039496559464401</c:v>
                  </c:pt>
                  <c:pt idx="10">
                    <c:v>0.182361901243105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BP'!$C$123:$M$123</c:f>
              <c:numCache>
                <c:formatCode>General</c:formatCode>
                <c:ptCount val="11"/>
                <c:pt idx="0">
                  <c:v>2.1399149999999998</c:v>
                </c:pt>
                <c:pt idx="1">
                  <c:v>2.1787049999999999</c:v>
                </c:pt>
                <c:pt idx="3">
                  <c:v>2.010615</c:v>
                </c:pt>
                <c:pt idx="4">
                  <c:v>2.165775</c:v>
                </c:pt>
                <c:pt idx="6">
                  <c:v>1.7778750000000001</c:v>
                </c:pt>
                <c:pt idx="7">
                  <c:v>1.868385</c:v>
                </c:pt>
                <c:pt idx="9">
                  <c:v>1.8748499999999999</c:v>
                </c:pt>
                <c:pt idx="10">
                  <c:v>1.9718249999999991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A8-1B4C-854E-5C57F9C72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3951672"/>
        <c:axId val="2143955352"/>
      </c:barChart>
      <c:catAx>
        <c:axId val="2143951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955352"/>
        <c:crosses val="autoZero"/>
        <c:auto val="1"/>
        <c:lblAlgn val="ctr"/>
        <c:lblOffset val="100"/>
        <c:noMultiLvlLbl val="0"/>
      </c:catAx>
      <c:valAx>
        <c:axId val="2143955352"/>
        <c:scaling>
          <c:orientation val="minMax"/>
          <c:max val="3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395167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6CD0-1A48-B765-71C467B85CD0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6CD0-1A48-B765-71C467B85CD0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6CD0-1A48-B765-71C467B85CD0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6CD0-1A48-B765-71C467B85CD0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6CD0-1A48-B765-71C467B85CD0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6CD0-1A48-B765-71C467B85CD0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6CD0-1A48-B765-71C467B85CD0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6CD0-1A48-B765-71C467B85CD0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6CD0-1A48-B765-71C467B85CD0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6CD0-1A48-B765-71C467B85CD0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6CD0-1A48-B765-71C467B85CD0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6CD0-1A48-B765-71C467B85CD0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6CD0-1A48-B765-71C467B85CD0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6CD0-1A48-B765-71C467B85CD0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6CD0-1A48-B765-71C467B85CD0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6CD0-1A48-B765-71C467B85CD0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BP'!$C$127:$AH$127</c:f>
              <c:numCache>
                <c:formatCode>General</c:formatCode>
                <c:ptCount val="32"/>
                <c:pt idx="0">
                  <c:v>2.4825599999999999</c:v>
                </c:pt>
                <c:pt idx="1">
                  <c:v>1.78434</c:v>
                </c:pt>
                <c:pt idx="2">
                  <c:v>2.1722399999999991</c:v>
                </c:pt>
                <c:pt idx="3">
                  <c:v>2.12052</c:v>
                </c:pt>
                <c:pt idx="4">
                  <c:v>2.3015400000000001</c:v>
                </c:pt>
                <c:pt idx="5">
                  <c:v>1.6809000000000001</c:v>
                </c:pt>
                <c:pt idx="6">
                  <c:v>2.4825599999999999</c:v>
                </c:pt>
                <c:pt idx="7">
                  <c:v>2.2498200000000002</c:v>
                </c:pt>
                <c:pt idx="8">
                  <c:v>2.1981000000000002</c:v>
                </c:pt>
                <c:pt idx="9">
                  <c:v>1.8102</c:v>
                </c:pt>
                <c:pt idx="10">
                  <c:v>2.1463800000000002</c:v>
                </c:pt>
                <c:pt idx="11">
                  <c:v>1.88778</c:v>
                </c:pt>
                <c:pt idx="12">
                  <c:v>2.3273999999999999</c:v>
                </c:pt>
                <c:pt idx="13">
                  <c:v>2.1463800000000002</c:v>
                </c:pt>
                <c:pt idx="14">
                  <c:v>2.2239599999999999</c:v>
                </c:pt>
                <c:pt idx="15">
                  <c:v>1.96536</c:v>
                </c:pt>
                <c:pt idx="16">
                  <c:v>2.275679999999999</c:v>
                </c:pt>
                <c:pt idx="17">
                  <c:v>1.3964399999999999</c:v>
                </c:pt>
                <c:pt idx="18">
                  <c:v>1.6291800000000001</c:v>
                </c:pt>
                <c:pt idx="19">
                  <c:v>1.8102</c:v>
                </c:pt>
                <c:pt idx="20">
                  <c:v>1.96536</c:v>
                </c:pt>
                <c:pt idx="21">
                  <c:v>1.6291800000000001</c:v>
                </c:pt>
                <c:pt idx="22">
                  <c:v>2.2498200000000002</c:v>
                </c:pt>
                <c:pt idx="23">
                  <c:v>1.6291800000000001</c:v>
                </c:pt>
                <c:pt idx="24">
                  <c:v>2.12052</c:v>
                </c:pt>
                <c:pt idx="25">
                  <c:v>1.99122</c:v>
                </c:pt>
                <c:pt idx="26">
                  <c:v>2.01708</c:v>
                </c:pt>
                <c:pt idx="27">
                  <c:v>1.3705799999999999</c:v>
                </c:pt>
                <c:pt idx="28">
                  <c:v>2.0688</c:v>
                </c:pt>
                <c:pt idx="29">
                  <c:v>1.4998800000000001</c:v>
                </c:pt>
                <c:pt idx="30">
                  <c:v>2.379119999999999</c:v>
                </c:pt>
                <c:pt idx="31">
                  <c:v>1.9395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6CD0-1A48-B765-71C467B85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4016104"/>
        <c:axId val="2144018968"/>
      </c:scatterChart>
      <c:valAx>
        <c:axId val="2144016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4018968"/>
        <c:crosses val="autoZero"/>
        <c:crossBetween val="midCat"/>
      </c:valAx>
      <c:valAx>
        <c:axId val="2144018968"/>
        <c:scaling>
          <c:orientation val="minMax"/>
          <c:max val="3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144016104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F7-42AD-8016-254569BDB017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F7-42AD-8016-254569BDB017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F7-42AD-8016-254569BDB017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5F7-42AD-8016-254569BDB017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BP'!$C$292:$M$292</c:f>
                <c:numCache>
                  <c:formatCode>General</c:formatCode>
                  <c:ptCount val="11"/>
                  <c:pt idx="0">
                    <c:v>0.58817047164520497</c:v>
                  </c:pt>
                  <c:pt idx="1">
                    <c:v>0.73731567382824204</c:v>
                  </c:pt>
                  <c:pt idx="3">
                    <c:v>0.29340458784297602</c:v>
                  </c:pt>
                  <c:pt idx="4">
                    <c:v>0.60916785540584895</c:v>
                  </c:pt>
                  <c:pt idx="6">
                    <c:v>3.457476743482859</c:v>
                  </c:pt>
                  <c:pt idx="7">
                    <c:v>4.1677057961035464</c:v>
                  </c:pt>
                  <c:pt idx="9">
                    <c:v>3.2004467015403502</c:v>
                  </c:pt>
                  <c:pt idx="10">
                    <c:v>4.2834447884226439</c:v>
                  </c:pt>
                </c:numCache>
              </c:numRef>
            </c:plus>
            <c:minus>
              <c:numRef>
                <c:f>'Lab data, BP'!$C$292:$M$292</c:f>
                <c:numCache>
                  <c:formatCode>General</c:formatCode>
                  <c:ptCount val="11"/>
                  <c:pt idx="0">
                    <c:v>0.58817047164520497</c:v>
                  </c:pt>
                  <c:pt idx="1">
                    <c:v>0.73731567382824204</c:v>
                  </c:pt>
                  <c:pt idx="3">
                    <c:v>0.29340458784297602</c:v>
                  </c:pt>
                  <c:pt idx="4">
                    <c:v>0.60916785540584895</c:v>
                  </c:pt>
                  <c:pt idx="6">
                    <c:v>3.457476743482859</c:v>
                  </c:pt>
                  <c:pt idx="7">
                    <c:v>4.1677057961035464</c:v>
                  </c:pt>
                  <c:pt idx="9">
                    <c:v>3.2004467015403502</c:v>
                  </c:pt>
                  <c:pt idx="10">
                    <c:v>4.2834447884226439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BP'!$C$291:$M$291</c:f>
              <c:numCache>
                <c:formatCode>General</c:formatCode>
                <c:ptCount val="11"/>
                <c:pt idx="0">
                  <c:v>3.153875432098765</c:v>
                </c:pt>
                <c:pt idx="1">
                  <c:v>2.5545898765432091</c:v>
                </c:pt>
                <c:pt idx="3">
                  <c:v>2.471564814814815</c:v>
                </c:pt>
                <c:pt idx="4">
                  <c:v>2.645379629629629</c:v>
                </c:pt>
                <c:pt idx="6">
                  <c:v>14.64031111111111</c:v>
                </c:pt>
                <c:pt idx="7">
                  <c:v>14.824028395061729</c:v>
                </c:pt>
                <c:pt idx="9">
                  <c:v>14.314974074074071</c:v>
                </c:pt>
                <c:pt idx="10">
                  <c:v>14.3398987654321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5F7-42AD-8016-254569BDB0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45663960"/>
        <c:axId val="-2145660296"/>
      </c:barChart>
      <c:catAx>
        <c:axId val="-2145663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5660296"/>
        <c:crosses val="autoZero"/>
        <c:auto val="1"/>
        <c:lblAlgn val="ctr"/>
        <c:lblOffset val="100"/>
        <c:noMultiLvlLbl val="0"/>
      </c:catAx>
      <c:valAx>
        <c:axId val="-2145660296"/>
        <c:scaling>
          <c:orientation val="minMax"/>
          <c:max val="3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5663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5E31-4589-89F4-6B9648E9B1E1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5E31-4589-89F4-6B9648E9B1E1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5E31-4589-89F4-6B9648E9B1E1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5E31-4589-89F4-6B9648E9B1E1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5E31-4589-89F4-6B9648E9B1E1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5E31-4589-89F4-6B9648E9B1E1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5E31-4589-89F4-6B9648E9B1E1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5E31-4589-89F4-6B9648E9B1E1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5E31-4589-89F4-6B9648E9B1E1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5E31-4589-89F4-6B9648E9B1E1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5E31-4589-89F4-6B9648E9B1E1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5E31-4589-89F4-6B9648E9B1E1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5E31-4589-89F4-6B9648E9B1E1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5E31-4589-89F4-6B9648E9B1E1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5E31-4589-89F4-6B9648E9B1E1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5E31-4589-89F4-6B9648E9B1E1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BP'!$C$295:$AH$295</c:f>
              <c:numCache>
                <c:formatCode>General</c:formatCode>
                <c:ptCount val="32"/>
                <c:pt idx="0">
                  <c:v>3.8710790123456782</c:v>
                </c:pt>
                <c:pt idx="1">
                  <c:v>1.484092839506173</c:v>
                </c:pt>
                <c:pt idx="2">
                  <c:v>4.0746172839506176</c:v>
                </c:pt>
                <c:pt idx="3">
                  <c:v>3.1857125925925929</c:v>
                </c:pt>
                <c:pt idx="4">
                  <c:v>3.5745185185185182</c:v>
                </c:pt>
                <c:pt idx="5">
                  <c:v>2.1618133333333329</c:v>
                </c:pt>
                <c:pt idx="6">
                  <c:v>0.63907358024691296</c:v>
                </c:pt>
                <c:pt idx="7">
                  <c:v>3.8429540740740742</c:v>
                </c:pt>
                <c:pt idx="8">
                  <c:v>2.8016059259259252</c:v>
                </c:pt>
                <c:pt idx="9">
                  <c:v>1.950577777777778</c:v>
                </c:pt>
                <c:pt idx="10">
                  <c:v>2.00381037037037</c:v>
                </c:pt>
                <c:pt idx="11">
                  <c:v>3.130265185185185</c:v>
                </c:pt>
                <c:pt idx="12">
                  <c:v>3.2008696296296288</c:v>
                </c:pt>
                <c:pt idx="13">
                  <c:v>3.535037037037037</c:v>
                </c:pt>
                <c:pt idx="14">
                  <c:v>0.84838962962963005</c:v>
                </c:pt>
                <c:pt idx="15">
                  <c:v>2.9972222222222218</c:v>
                </c:pt>
                <c:pt idx="16">
                  <c:v>22.142627160493831</c:v>
                </c:pt>
                <c:pt idx="17">
                  <c:v>18.888454320987648</c:v>
                </c:pt>
                <c:pt idx="18">
                  <c:v>8.9671111111111088</c:v>
                </c:pt>
                <c:pt idx="19">
                  <c:v>8.563051851851851</c:v>
                </c:pt>
                <c:pt idx="20">
                  <c:v>7.5552790123456797</c:v>
                </c:pt>
                <c:pt idx="21">
                  <c:v>8.19</c:v>
                </c:pt>
                <c:pt idx="22">
                  <c:v>19.0415012345679</c:v>
                </c:pt>
                <c:pt idx="23">
                  <c:v>24.50933333333332</c:v>
                </c:pt>
                <c:pt idx="24">
                  <c:v>8.123555555555555</c:v>
                </c:pt>
                <c:pt idx="25">
                  <c:v>22.804953086419751</c:v>
                </c:pt>
                <c:pt idx="26">
                  <c:v>15.38596543209877</c:v>
                </c:pt>
                <c:pt idx="27">
                  <c:v>10.94542222222222</c:v>
                </c:pt>
                <c:pt idx="28">
                  <c:v>6.135614814814816</c:v>
                </c:pt>
                <c:pt idx="29">
                  <c:v>26.14977283950617</c:v>
                </c:pt>
                <c:pt idx="30">
                  <c:v>10.680864197530861</c:v>
                </c:pt>
                <c:pt idx="31">
                  <c:v>14.393343209876541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5E31-4589-89F4-6B9648E9B1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5599544"/>
        <c:axId val="-2145596680"/>
      </c:scatterChart>
      <c:valAx>
        <c:axId val="-21455995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145596680"/>
        <c:crosses val="autoZero"/>
        <c:crossBetween val="midCat"/>
      </c:valAx>
      <c:valAx>
        <c:axId val="-21455966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21455995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76B-48D0-9F58-90ED3B90083A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76B-48D0-9F58-90ED3B90083A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76B-48D0-9F58-90ED3B90083A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76B-48D0-9F58-90ED3B90083A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BP'!$C$147:$M$147</c:f>
                <c:numCache>
                  <c:formatCode>General</c:formatCode>
                  <c:ptCount val="11"/>
                  <c:pt idx="0">
                    <c:v>0.78406898080887599</c:v>
                  </c:pt>
                  <c:pt idx="1">
                    <c:v>1.2666336947463019</c:v>
                  </c:pt>
                  <c:pt idx="3">
                    <c:v>0.532493348941251</c:v>
                  </c:pt>
                  <c:pt idx="4">
                    <c:v>0.89913963505861305</c:v>
                  </c:pt>
                  <c:pt idx="6">
                    <c:v>2.2195246300353011</c:v>
                  </c:pt>
                  <c:pt idx="7">
                    <c:v>0.85195784324499801</c:v>
                  </c:pt>
                  <c:pt idx="9">
                    <c:v>2.3284951327699468</c:v>
                  </c:pt>
                  <c:pt idx="10">
                    <c:v>1.1556940194820879</c:v>
                  </c:pt>
                </c:numCache>
              </c:numRef>
            </c:plus>
            <c:minus>
              <c:numRef>
                <c:f>'Lab data, BP'!$C$147:$M$147</c:f>
                <c:numCache>
                  <c:formatCode>General</c:formatCode>
                  <c:ptCount val="11"/>
                  <c:pt idx="0">
                    <c:v>0.78406898080887599</c:v>
                  </c:pt>
                  <c:pt idx="1">
                    <c:v>1.2666336947463019</c:v>
                  </c:pt>
                  <c:pt idx="3">
                    <c:v>0.532493348941251</c:v>
                  </c:pt>
                  <c:pt idx="4">
                    <c:v>0.89913963505861305</c:v>
                  </c:pt>
                  <c:pt idx="6">
                    <c:v>2.2195246300353011</c:v>
                  </c:pt>
                  <c:pt idx="7">
                    <c:v>0.85195784324499801</c:v>
                  </c:pt>
                  <c:pt idx="9">
                    <c:v>2.3284951327699468</c:v>
                  </c:pt>
                  <c:pt idx="10">
                    <c:v>1.1556940194820879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BP'!$C$146:$M$146</c:f>
              <c:numCache>
                <c:formatCode>General</c:formatCode>
                <c:ptCount val="11"/>
                <c:pt idx="0">
                  <c:v>8.7239999999999984</c:v>
                </c:pt>
                <c:pt idx="1">
                  <c:v>6.7874999999999996</c:v>
                </c:pt>
                <c:pt idx="3">
                  <c:v>8.0960000000000001</c:v>
                </c:pt>
                <c:pt idx="4">
                  <c:v>6.4805000000000001</c:v>
                </c:pt>
                <c:pt idx="6">
                  <c:v>13.317500000000001</c:v>
                </c:pt>
                <c:pt idx="7">
                  <c:v>10.16</c:v>
                </c:pt>
                <c:pt idx="9">
                  <c:v>13.5375</c:v>
                </c:pt>
                <c:pt idx="10">
                  <c:v>10.782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76B-48D0-9F58-90ED3B9008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46890376"/>
        <c:axId val="-2146886712"/>
      </c:barChart>
      <c:catAx>
        <c:axId val="-2146890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886712"/>
        <c:crosses val="autoZero"/>
        <c:auto val="1"/>
        <c:lblAlgn val="ctr"/>
        <c:lblOffset val="100"/>
        <c:noMultiLvlLbl val="0"/>
      </c:catAx>
      <c:valAx>
        <c:axId val="-2146886712"/>
        <c:scaling>
          <c:orientation val="minMax"/>
          <c:max val="3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89037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21E0-4DD3-8810-06097514A5A5}"/>
              </c:ext>
            </c:extLst>
          </c:dPt>
          <c:dPt>
            <c:idx val="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21E0-4DD3-8810-06097514A5A5}"/>
              </c:ext>
            </c:extLst>
          </c:dPt>
          <c:dPt>
            <c:idx val="6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21E0-4DD3-8810-06097514A5A5}"/>
              </c:ext>
            </c:extLst>
          </c:dPt>
          <c:dPt>
            <c:idx val="7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21E0-4DD3-8810-06097514A5A5}"/>
              </c:ext>
            </c:extLst>
          </c:dPt>
          <c:dPt>
            <c:idx val="1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21E0-4DD3-8810-06097514A5A5}"/>
              </c:ext>
            </c:extLst>
          </c:dPt>
          <c:dPt>
            <c:idx val="1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21E0-4DD3-8810-06097514A5A5}"/>
              </c:ext>
            </c:extLst>
          </c:dPt>
          <c:dPt>
            <c:idx val="14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21E0-4DD3-8810-06097514A5A5}"/>
              </c:ext>
            </c:extLst>
          </c:dPt>
          <c:dPt>
            <c:idx val="15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21E0-4DD3-8810-06097514A5A5}"/>
              </c:ext>
            </c:extLst>
          </c:dPt>
          <c:dPt>
            <c:idx val="2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21E0-4DD3-8810-06097514A5A5}"/>
              </c:ext>
            </c:extLst>
          </c:dPt>
          <c:dPt>
            <c:idx val="2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21E0-4DD3-8810-06097514A5A5}"/>
              </c:ext>
            </c:extLst>
          </c:dPt>
          <c:dPt>
            <c:idx val="22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21E0-4DD3-8810-06097514A5A5}"/>
              </c:ext>
            </c:extLst>
          </c:dPt>
          <c:dPt>
            <c:idx val="23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21E0-4DD3-8810-06097514A5A5}"/>
              </c:ext>
            </c:extLst>
          </c:dPt>
          <c:dPt>
            <c:idx val="28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21E0-4DD3-8810-06097514A5A5}"/>
              </c:ext>
            </c:extLst>
          </c:dPt>
          <c:dPt>
            <c:idx val="29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21E0-4DD3-8810-06097514A5A5}"/>
              </c:ext>
            </c:extLst>
          </c:dPt>
          <c:dPt>
            <c:idx val="30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21E0-4DD3-8810-06097514A5A5}"/>
              </c:ext>
            </c:extLst>
          </c:dPt>
          <c:dPt>
            <c:idx val="31"/>
            <c:marker>
              <c:symbol val="circle"/>
              <c:size val="2"/>
              <c:spPr>
                <a:noFill/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21E0-4DD3-8810-06097514A5A5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BP'!$C$150:$AH$150</c:f>
              <c:numCache>
                <c:formatCode>General</c:formatCode>
                <c:ptCount val="32"/>
                <c:pt idx="0">
                  <c:v>9.82</c:v>
                </c:pt>
                <c:pt idx="1">
                  <c:v>7.2119999999999997</c:v>
                </c:pt>
                <c:pt idx="2">
                  <c:v>10.311</c:v>
                </c:pt>
                <c:pt idx="3">
                  <c:v>7.552999999999999</c:v>
                </c:pt>
                <c:pt idx="4">
                  <c:v>3.456999999999999</c:v>
                </c:pt>
                <c:pt idx="5">
                  <c:v>9.3630000000000031</c:v>
                </c:pt>
                <c:pt idx="6">
                  <c:v>6.3769999999999998</c:v>
                </c:pt>
                <c:pt idx="7">
                  <c:v>7.9530000000000003</c:v>
                </c:pt>
                <c:pt idx="8">
                  <c:v>7.4450000000000003</c:v>
                </c:pt>
                <c:pt idx="9">
                  <c:v>8.7319999999999993</c:v>
                </c:pt>
                <c:pt idx="10">
                  <c:v>9.2379999999999995</c:v>
                </c:pt>
                <c:pt idx="11">
                  <c:v>6.9690000000000003</c:v>
                </c:pt>
                <c:pt idx="12">
                  <c:v>8.7479999999999993</c:v>
                </c:pt>
                <c:pt idx="13">
                  <c:v>6.3730000000000002</c:v>
                </c:pt>
                <c:pt idx="14">
                  <c:v>4.347999999999999</c:v>
                </c:pt>
                <c:pt idx="15">
                  <c:v>6.4530000000000003</c:v>
                </c:pt>
                <c:pt idx="16">
                  <c:v>19.23</c:v>
                </c:pt>
                <c:pt idx="17">
                  <c:v>8.52</c:v>
                </c:pt>
                <c:pt idx="18">
                  <c:v>12.25</c:v>
                </c:pt>
                <c:pt idx="19">
                  <c:v>13.27</c:v>
                </c:pt>
                <c:pt idx="20">
                  <c:v>8.543000000000001</c:v>
                </c:pt>
                <c:pt idx="21">
                  <c:v>12.432</c:v>
                </c:pt>
                <c:pt idx="22">
                  <c:v>10.432</c:v>
                </c:pt>
                <c:pt idx="23">
                  <c:v>9.2329999999999988</c:v>
                </c:pt>
                <c:pt idx="24">
                  <c:v>19.75</c:v>
                </c:pt>
                <c:pt idx="25">
                  <c:v>10.33</c:v>
                </c:pt>
                <c:pt idx="26">
                  <c:v>14.45</c:v>
                </c:pt>
                <c:pt idx="27">
                  <c:v>9.620000000000001</c:v>
                </c:pt>
                <c:pt idx="28">
                  <c:v>9.42</c:v>
                </c:pt>
                <c:pt idx="29">
                  <c:v>11.91</c:v>
                </c:pt>
                <c:pt idx="30">
                  <c:v>13.436</c:v>
                </c:pt>
                <c:pt idx="31">
                  <c:v>8.3620000000000001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21E0-4DD3-8810-06097514A5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5717768"/>
        <c:axId val="-2145714904"/>
      </c:scatterChart>
      <c:valAx>
        <c:axId val="-21457177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145714904"/>
        <c:crosses val="autoZero"/>
        <c:crossBetween val="midCat"/>
      </c:valAx>
      <c:valAx>
        <c:axId val="-2145714904"/>
        <c:scaling>
          <c:orientation val="minMax"/>
          <c:max val="3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-2145717768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D3-44DB-B7B7-A40A60F2D533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D3-44DB-B7B7-A40A60F2D533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FD3-44DB-B7B7-A40A60F2D533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FD3-44DB-B7B7-A40A60F2D533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BP'!$C$241:$M$241</c:f>
                <c:numCache>
                  <c:formatCode>General</c:formatCode>
                  <c:ptCount val="11"/>
                  <c:pt idx="0">
                    <c:v>6.7530968204718222</c:v>
                  </c:pt>
                  <c:pt idx="1">
                    <c:v>8.0622577482985491</c:v>
                  </c:pt>
                  <c:pt idx="3">
                    <c:v>7.0108249633453736</c:v>
                  </c:pt>
                  <c:pt idx="4">
                    <c:v>7.6526139325069833</c:v>
                  </c:pt>
                  <c:pt idx="6">
                    <c:v>16.675131933511089</c:v>
                  </c:pt>
                  <c:pt idx="7">
                    <c:v>10.379266191146014</c:v>
                  </c:pt>
                  <c:pt idx="9">
                    <c:v>13.730385024341667</c:v>
                  </c:pt>
                  <c:pt idx="10">
                    <c:v>8.3765545820860421</c:v>
                  </c:pt>
                </c:numCache>
              </c:numRef>
            </c:plus>
            <c:minus>
              <c:numRef>
                <c:f>'Lab data, BP'!$C$241:$M$241</c:f>
                <c:numCache>
                  <c:formatCode>General</c:formatCode>
                  <c:ptCount val="11"/>
                  <c:pt idx="0">
                    <c:v>6.7530968204718222</c:v>
                  </c:pt>
                  <c:pt idx="1">
                    <c:v>8.0622577482985491</c:v>
                  </c:pt>
                  <c:pt idx="3">
                    <c:v>7.0108249633453736</c:v>
                  </c:pt>
                  <c:pt idx="4">
                    <c:v>7.6526139325069833</c:v>
                  </c:pt>
                  <c:pt idx="6">
                    <c:v>16.675131933511089</c:v>
                  </c:pt>
                  <c:pt idx="7">
                    <c:v>10.379266191146014</c:v>
                  </c:pt>
                  <c:pt idx="9">
                    <c:v>13.730385024341667</c:v>
                  </c:pt>
                  <c:pt idx="10">
                    <c:v>8.3765545820860421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BP'!$C$240:$M$240</c:f>
              <c:numCache>
                <c:formatCode>General</c:formatCode>
                <c:ptCount val="11"/>
                <c:pt idx="0">
                  <c:v>120.38</c:v>
                </c:pt>
                <c:pt idx="1">
                  <c:v>126</c:v>
                </c:pt>
                <c:pt idx="3">
                  <c:v>135.1</c:v>
                </c:pt>
                <c:pt idx="4">
                  <c:v>131.25</c:v>
                </c:pt>
                <c:pt idx="6">
                  <c:v>145.755</c:v>
                </c:pt>
                <c:pt idx="7">
                  <c:v>138.75</c:v>
                </c:pt>
                <c:pt idx="9">
                  <c:v>149.24250000000001</c:v>
                </c:pt>
                <c:pt idx="10">
                  <c:v>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FD3-44DB-B7B7-A40A60F2D5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467231"/>
        <c:axId val="142056687"/>
      </c:barChart>
      <c:catAx>
        <c:axId val="142467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2056687"/>
        <c:crosses val="autoZero"/>
        <c:auto val="1"/>
        <c:lblAlgn val="ctr"/>
        <c:lblOffset val="100"/>
        <c:noMultiLvlLbl val="0"/>
      </c:catAx>
      <c:valAx>
        <c:axId val="142056687"/>
        <c:scaling>
          <c:orientation val="minMax"/>
          <c:max val="2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2467231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solidFill>
                <a:schemeClr val="bg1"/>
              </a:solidFill>
              <a:ln w="3175">
                <a:solidFill>
                  <a:schemeClr val="tx1"/>
                </a:solidFill>
              </a:ln>
              <a:effectLst/>
            </c:spPr>
          </c:marker>
          <c:dPt>
            <c:idx val="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C51A-42C2-83CD-F465C4301378}"/>
              </c:ext>
            </c:extLst>
          </c:dPt>
          <c:dPt>
            <c:idx val="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C51A-42C2-83CD-F465C4301378}"/>
              </c:ext>
            </c:extLst>
          </c:dPt>
          <c:dPt>
            <c:idx val="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C51A-42C2-83CD-F465C4301378}"/>
              </c:ext>
            </c:extLst>
          </c:dPt>
          <c:dPt>
            <c:idx val="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C51A-42C2-83CD-F465C4301378}"/>
              </c:ext>
            </c:extLst>
          </c:dPt>
          <c:dPt>
            <c:idx val="1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C51A-42C2-83CD-F465C4301378}"/>
              </c:ext>
            </c:extLst>
          </c:dPt>
          <c:dPt>
            <c:idx val="1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C51A-42C2-83CD-F465C4301378}"/>
              </c:ext>
            </c:extLst>
          </c:dPt>
          <c:dPt>
            <c:idx val="1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C51A-42C2-83CD-F465C4301378}"/>
              </c:ext>
            </c:extLst>
          </c:dPt>
          <c:dPt>
            <c:idx val="1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C51A-42C2-83CD-F465C4301378}"/>
              </c:ext>
            </c:extLst>
          </c:dPt>
          <c:dPt>
            <c:idx val="2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C51A-42C2-83CD-F465C4301378}"/>
              </c:ext>
            </c:extLst>
          </c:dPt>
          <c:dPt>
            <c:idx val="2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C51A-42C2-83CD-F465C4301378}"/>
              </c:ext>
            </c:extLst>
          </c:dPt>
          <c:dPt>
            <c:idx val="2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C51A-42C2-83CD-F465C4301378}"/>
              </c:ext>
            </c:extLst>
          </c:dPt>
          <c:dPt>
            <c:idx val="2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C51A-42C2-83CD-F465C4301378}"/>
              </c:ext>
            </c:extLst>
          </c:dPt>
          <c:dPt>
            <c:idx val="2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C51A-42C2-83CD-F465C4301378}"/>
              </c:ext>
            </c:extLst>
          </c:dPt>
          <c:dPt>
            <c:idx val="2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C51A-42C2-83CD-F465C4301378}"/>
              </c:ext>
            </c:extLst>
          </c:dPt>
          <c:dPt>
            <c:idx val="3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C51A-42C2-83CD-F465C4301378}"/>
              </c:ext>
            </c:extLst>
          </c:dPt>
          <c:dPt>
            <c:idx val="3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C51A-42C2-83CD-F465C4301378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BP'!$C$244:$AH$244</c:f>
              <c:numCache>
                <c:formatCode>0</c:formatCode>
                <c:ptCount val="32"/>
                <c:pt idx="0">
                  <c:v>108.81</c:v>
                </c:pt>
                <c:pt idx="1">
                  <c:v>134</c:v>
                </c:pt>
                <c:pt idx="2">
                  <c:v>108.73</c:v>
                </c:pt>
                <c:pt idx="3">
                  <c:v>129.97999999999999</c:v>
                </c:pt>
                <c:pt idx="4">
                  <c:v>119</c:v>
                </c:pt>
                <c:pt idx="5">
                  <c:v>143</c:v>
                </c:pt>
                <c:pt idx="6">
                  <c:v>107</c:v>
                </c:pt>
                <c:pt idx="7">
                  <c:v>135</c:v>
                </c:pt>
                <c:pt idx="8">
                  <c:v>122.5</c:v>
                </c:pt>
                <c:pt idx="9">
                  <c:v>142</c:v>
                </c:pt>
                <c:pt idx="10">
                  <c:v>124.4</c:v>
                </c:pt>
                <c:pt idx="11">
                  <c:v>151.5</c:v>
                </c:pt>
                <c:pt idx="12">
                  <c:v>125</c:v>
                </c:pt>
                <c:pt idx="13">
                  <c:v>116</c:v>
                </c:pt>
                <c:pt idx="14">
                  <c:v>152</c:v>
                </c:pt>
                <c:pt idx="15">
                  <c:v>132</c:v>
                </c:pt>
                <c:pt idx="16">
                  <c:v>121</c:v>
                </c:pt>
                <c:pt idx="17">
                  <c:v>192</c:v>
                </c:pt>
                <c:pt idx="18">
                  <c:v>122</c:v>
                </c:pt>
                <c:pt idx="19">
                  <c:v>148</c:v>
                </c:pt>
                <c:pt idx="20">
                  <c:v>111</c:v>
                </c:pt>
                <c:pt idx="21">
                  <c:v>135</c:v>
                </c:pt>
                <c:pt idx="22">
                  <c:v>152</c:v>
                </c:pt>
                <c:pt idx="23">
                  <c:v>157</c:v>
                </c:pt>
                <c:pt idx="24">
                  <c:v>148</c:v>
                </c:pt>
                <c:pt idx="25">
                  <c:v>141</c:v>
                </c:pt>
                <c:pt idx="26">
                  <c:v>187</c:v>
                </c:pt>
                <c:pt idx="27">
                  <c:v>122</c:v>
                </c:pt>
                <c:pt idx="28">
                  <c:v>159</c:v>
                </c:pt>
                <c:pt idx="29">
                  <c:v>139</c:v>
                </c:pt>
                <c:pt idx="30">
                  <c:v>158</c:v>
                </c:pt>
                <c:pt idx="31">
                  <c:v>124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C51A-42C2-83CD-F465C4301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2048879"/>
        <c:axId val="2019592080"/>
      </c:scatterChart>
      <c:valAx>
        <c:axId val="116204887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19592080"/>
        <c:crosses val="autoZero"/>
        <c:crossBetween val="midCat"/>
      </c:valAx>
      <c:valAx>
        <c:axId val="2019592080"/>
        <c:scaling>
          <c:orientation val="minMax"/>
          <c:max val="200"/>
        </c:scaling>
        <c:delete val="1"/>
        <c:axPos val="l"/>
        <c:numFmt formatCode="0" sourceLinked="1"/>
        <c:majorTickMark val="out"/>
        <c:minorTickMark val="none"/>
        <c:tickLblPos val="nextTo"/>
        <c:crossAx val="1162048879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952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7A-4686-9B3B-C07444877E81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7A-4686-9B3B-C07444877E81}"/>
              </c:ext>
            </c:extLst>
          </c:dPt>
          <c:dPt>
            <c:idx val="7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7A-4686-9B3B-C07444877E81}"/>
              </c:ext>
            </c:extLst>
          </c:dPt>
          <c:dPt>
            <c:idx val="10"/>
            <c:invertIfNegative val="0"/>
            <c:bubble3D val="0"/>
            <c:spPr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67A-4686-9B3B-C07444877E81}"/>
              </c:ext>
            </c:extLst>
          </c:dPt>
          <c:errBars>
            <c:errBarType val="both"/>
            <c:errValType val="cust"/>
            <c:noEndCap val="0"/>
            <c:plus>
              <c:numRef>
                <c:f>'Lab data, BP'!$C$266:$M$266</c:f>
                <c:numCache>
                  <c:formatCode>General</c:formatCode>
                  <c:ptCount val="11"/>
                  <c:pt idx="0">
                    <c:v>3.0993924135761404</c:v>
                  </c:pt>
                  <c:pt idx="1">
                    <c:v>5.0723925978444004</c:v>
                  </c:pt>
                  <c:pt idx="3">
                    <c:v>8.5289057524006786</c:v>
                  </c:pt>
                  <c:pt idx="4">
                    <c:v>6.7019897542943667</c:v>
                  </c:pt>
                  <c:pt idx="6">
                    <c:v>7.1922991224410753</c:v>
                  </c:pt>
                  <c:pt idx="7">
                    <c:v>6.6630198358802248</c:v>
                  </c:pt>
                  <c:pt idx="9">
                    <c:v>7.4777096538088843</c:v>
                  </c:pt>
                  <c:pt idx="10">
                    <c:v>7.6634957210575037</c:v>
                  </c:pt>
                </c:numCache>
              </c:numRef>
            </c:plus>
            <c:minus>
              <c:numRef>
                <c:f>'Lab data, BP'!$C$266:$M$266</c:f>
                <c:numCache>
                  <c:formatCode>General</c:formatCode>
                  <c:ptCount val="11"/>
                  <c:pt idx="0">
                    <c:v>3.0993924135761404</c:v>
                  </c:pt>
                  <c:pt idx="1">
                    <c:v>5.0723925978444004</c:v>
                  </c:pt>
                  <c:pt idx="3">
                    <c:v>8.5289057524006786</c:v>
                  </c:pt>
                  <c:pt idx="4">
                    <c:v>6.7019897542943667</c:v>
                  </c:pt>
                  <c:pt idx="6">
                    <c:v>7.1922991224410753</c:v>
                  </c:pt>
                  <c:pt idx="7">
                    <c:v>6.6630198358802248</c:v>
                  </c:pt>
                  <c:pt idx="9">
                    <c:v>7.4777096538088843</c:v>
                  </c:pt>
                  <c:pt idx="10">
                    <c:v>7.6634957210575037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'Lab data, BP'!$C$21:$M$21</c:f>
              <c:strCache>
                <c:ptCount val="11"/>
                <c:pt idx="0">
                  <c:v>-</c:v>
                </c:pt>
                <c:pt idx="1">
                  <c:v>+</c:v>
                </c:pt>
                <c:pt idx="3">
                  <c:v>-</c:v>
                </c:pt>
                <c:pt idx="4">
                  <c:v>+</c:v>
                </c:pt>
                <c:pt idx="6">
                  <c:v>-</c:v>
                </c:pt>
                <c:pt idx="7">
                  <c:v>+</c:v>
                </c:pt>
                <c:pt idx="9">
                  <c:v>-</c:v>
                </c:pt>
                <c:pt idx="10">
                  <c:v>+</c:v>
                </c:pt>
              </c:strCache>
            </c:strRef>
          </c:cat>
          <c:val>
            <c:numRef>
              <c:f>'Lab data, BP'!$C$265:$M$265</c:f>
              <c:numCache>
                <c:formatCode>General</c:formatCode>
                <c:ptCount val="11"/>
                <c:pt idx="0">
                  <c:v>70.77</c:v>
                </c:pt>
                <c:pt idx="1">
                  <c:v>75.25</c:v>
                </c:pt>
                <c:pt idx="3">
                  <c:v>79.75</c:v>
                </c:pt>
                <c:pt idx="4">
                  <c:v>77.5</c:v>
                </c:pt>
                <c:pt idx="6">
                  <c:v>89.25</c:v>
                </c:pt>
                <c:pt idx="7">
                  <c:v>86.25</c:v>
                </c:pt>
                <c:pt idx="9">
                  <c:v>86.085000000000008</c:v>
                </c:pt>
                <c:pt idx="10">
                  <c:v>84.25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67A-4686-9B3B-C07444877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467231"/>
        <c:axId val="142056687"/>
      </c:barChart>
      <c:catAx>
        <c:axId val="142467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2056687"/>
        <c:crosses val="autoZero"/>
        <c:auto val="1"/>
        <c:lblAlgn val="ctr"/>
        <c:lblOffset val="100"/>
        <c:noMultiLvlLbl val="0"/>
      </c:catAx>
      <c:valAx>
        <c:axId val="142056687"/>
        <c:scaling>
          <c:orientation val="minMax"/>
          <c:max val="12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31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24672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solidFill>
                <a:schemeClr val="bg1"/>
              </a:solidFill>
              <a:ln w="3175">
                <a:solidFill>
                  <a:schemeClr val="tx1"/>
                </a:solidFill>
              </a:ln>
              <a:effectLst/>
            </c:spPr>
          </c:marker>
          <c:dPt>
            <c:idx val="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DD80-4244-801C-2AB6C7610059}"/>
              </c:ext>
            </c:extLst>
          </c:dPt>
          <c:dPt>
            <c:idx val="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DD80-4244-801C-2AB6C7610059}"/>
              </c:ext>
            </c:extLst>
          </c:dPt>
          <c:dPt>
            <c:idx val="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DD80-4244-801C-2AB6C7610059}"/>
              </c:ext>
            </c:extLst>
          </c:dPt>
          <c:dPt>
            <c:idx val="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D80-4244-801C-2AB6C7610059}"/>
              </c:ext>
            </c:extLst>
          </c:dPt>
          <c:dPt>
            <c:idx val="1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DD80-4244-801C-2AB6C7610059}"/>
              </c:ext>
            </c:extLst>
          </c:dPt>
          <c:dPt>
            <c:idx val="1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DD80-4244-801C-2AB6C7610059}"/>
              </c:ext>
            </c:extLst>
          </c:dPt>
          <c:dPt>
            <c:idx val="1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DD80-4244-801C-2AB6C7610059}"/>
              </c:ext>
            </c:extLst>
          </c:dPt>
          <c:dPt>
            <c:idx val="1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DD80-4244-801C-2AB6C7610059}"/>
              </c:ext>
            </c:extLst>
          </c:dPt>
          <c:dPt>
            <c:idx val="1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DD80-4244-801C-2AB6C7610059}"/>
              </c:ext>
            </c:extLst>
          </c:dPt>
          <c:dPt>
            <c:idx val="2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DD80-4244-801C-2AB6C7610059}"/>
              </c:ext>
            </c:extLst>
          </c:dPt>
          <c:dPt>
            <c:idx val="2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DD80-4244-801C-2AB6C7610059}"/>
              </c:ext>
            </c:extLst>
          </c:dPt>
          <c:dPt>
            <c:idx val="2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DD80-4244-801C-2AB6C7610059}"/>
              </c:ext>
            </c:extLst>
          </c:dPt>
          <c:dPt>
            <c:idx val="2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DD80-4244-801C-2AB6C7610059}"/>
              </c:ext>
            </c:extLst>
          </c:dPt>
          <c:dPt>
            <c:idx val="2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DD80-4244-801C-2AB6C7610059}"/>
              </c:ext>
            </c:extLst>
          </c:dPt>
          <c:dPt>
            <c:idx val="2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DD80-4244-801C-2AB6C7610059}"/>
              </c:ext>
            </c:extLst>
          </c:dPt>
          <c:dPt>
            <c:idx val="3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DD80-4244-801C-2AB6C7610059}"/>
              </c:ext>
            </c:extLst>
          </c:dPt>
          <c:xVal>
            <c:numRef>
              <c:f>'Lab data, BP'!$C$25:$AH$25</c:f>
              <c:numCache>
                <c:formatCode>General</c:formatCode>
                <c:ptCount val="3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11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</c:numCache>
            </c:numRef>
          </c:xVal>
          <c:yVal>
            <c:numRef>
              <c:f>'Lab data, BP'!$C$269:$AG$269</c:f>
              <c:numCache>
                <c:formatCode>0</c:formatCode>
                <c:ptCount val="31"/>
                <c:pt idx="0">
                  <c:v>62</c:v>
                </c:pt>
                <c:pt idx="1">
                  <c:v>76</c:v>
                </c:pt>
                <c:pt idx="2">
                  <c:v>74.08</c:v>
                </c:pt>
                <c:pt idx="3">
                  <c:v>71</c:v>
                </c:pt>
                <c:pt idx="4">
                  <c:v>71</c:v>
                </c:pt>
                <c:pt idx="5">
                  <c:v>82</c:v>
                </c:pt>
                <c:pt idx="6">
                  <c:v>63</c:v>
                </c:pt>
                <c:pt idx="7">
                  <c:v>85</c:v>
                </c:pt>
                <c:pt idx="8">
                  <c:v>64.8</c:v>
                </c:pt>
                <c:pt idx="9">
                  <c:v>98.28</c:v>
                </c:pt>
                <c:pt idx="10">
                  <c:v>65.72</c:v>
                </c:pt>
                <c:pt idx="11">
                  <c:v>90.2</c:v>
                </c:pt>
                <c:pt idx="12">
                  <c:v>64</c:v>
                </c:pt>
                <c:pt idx="13">
                  <c:v>68</c:v>
                </c:pt>
                <c:pt idx="14">
                  <c:v>88</c:v>
                </c:pt>
                <c:pt idx="15">
                  <c:v>90</c:v>
                </c:pt>
                <c:pt idx="16">
                  <c:v>69</c:v>
                </c:pt>
                <c:pt idx="17">
                  <c:v>100</c:v>
                </c:pt>
                <c:pt idx="18">
                  <c:v>89</c:v>
                </c:pt>
                <c:pt idx="19">
                  <c:v>99</c:v>
                </c:pt>
                <c:pt idx="20">
                  <c:v>70</c:v>
                </c:pt>
                <c:pt idx="21">
                  <c:v>82</c:v>
                </c:pt>
                <c:pt idx="22">
                  <c:v>92</c:v>
                </c:pt>
                <c:pt idx="23">
                  <c:v>101</c:v>
                </c:pt>
                <c:pt idx="24">
                  <c:v>80.990000000000009</c:v>
                </c:pt>
                <c:pt idx="25">
                  <c:v>87</c:v>
                </c:pt>
                <c:pt idx="26">
                  <c:v>106</c:v>
                </c:pt>
                <c:pt idx="27">
                  <c:v>70.350000000000009</c:v>
                </c:pt>
                <c:pt idx="28">
                  <c:v>98</c:v>
                </c:pt>
                <c:pt idx="29">
                  <c:v>81</c:v>
                </c:pt>
                <c:pt idx="30">
                  <c:v>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0-DD80-4244-801C-2AB6C7610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2048879"/>
        <c:axId val="2019592080"/>
      </c:scatterChart>
      <c:valAx>
        <c:axId val="116204887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19592080"/>
        <c:crosses val="autoZero"/>
        <c:crossBetween val="midCat"/>
      </c:valAx>
      <c:valAx>
        <c:axId val="2019592080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6204887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521524556601299E-2"/>
          <c:y val="5.7043668009935503E-2"/>
          <c:w val="0.95504387164623095"/>
          <c:h val="0.88591266398012902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2"/>
            <c:spPr>
              <a:solidFill>
                <a:schemeClr val="bg1"/>
              </a:solidFill>
              <a:ln w="3175">
                <a:solidFill>
                  <a:schemeClr val="tx1"/>
                </a:solidFill>
              </a:ln>
              <a:effectLst/>
            </c:spPr>
          </c:marker>
          <c:dPt>
            <c:idx val="1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DDF-FB41-BBC8-07F476470C46}"/>
              </c:ext>
            </c:extLst>
          </c:dPt>
          <c:dPt>
            <c:idx val="1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BDDF-FB41-BBC8-07F476470C46}"/>
              </c:ext>
            </c:extLst>
          </c:dPt>
          <c:dPt>
            <c:idx val="1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BDDF-FB41-BBC8-07F476470C46}"/>
              </c:ext>
            </c:extLst>
          </c:dPt>
          <c:dPt>
            <c:idx val="1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BDDF-FB41-BBC8-07F476470C46}"/>
              </c:ext>
            </c:extLst>
          </c:dPt>
          <c:dPt>
            <c:idx val="2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BDDF-FB41-BBC8-07F476470C46}"/>
              </c:ext>
            </c:extLst>
          </c:dPt>
          <c:dPt>
            <c:idx val="2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BDDF-FB41-BBC8-07F476470C46}"/>
              </c:ext>
            </c:extLst>
          </c:dPt>
          <c:dPt>
            <c:idx val="2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BDDF-FB41-BBC8-07F476470C46}"/>
              </c:ext>
            </c:extLst>
          </c:dPt>
          <c:dPt>
            <c:idx val="2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BDDF-FB41-BBC8-07F476470C46}"/>
              </c:ext>
            </c:extLst>
          </c:dPt>
          <c:dPt>
            <c:idx val="2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BDDF-FB41-BBC8-07F476470C46}"/>
              </c:ext>
            </c:extLst>
          </c:dPt>
          <c:dPt>
            <c:idx val="2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BDDF-FB41-BBC8-07F476470C46}"/>
              </c:ext>
            </c:extLst>
          </c:dPt>
          <c:dPt>
            <c:idx val="2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BDDF-FB41-BBC8-07F476470C46}"/>
              </c:ext>
            </c:extLst>
          </c:dPt>
          <c:dPt>
            <c:idx val="2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BDDF-FB41-BBC8-07F476470C46}"/>
              </c:ext>
            </c:extLst>
          </c:dPt>
          <c:dPt>
            <c:idx val="2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BDDF-FB41-BBC8-07F476470C46}"/>
              </c:ext>
            </c:extLst>
          </c:dPt>
          <c:dPt>
            <c:idx val="2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BDDF-FB41-BBC8-07F476470C46}"/>
              </c:ext>
            </c:extLst>
          </c:dPt>
          <c:dPt>
            <c:idx val="3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BDDF-FB41-BBC8-07F476470C46}"/>
              </c:ext>
            </c:extLst>
          </c:dPt>
          <c:dPt>
            <c:idx val="3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BDDF-FB41-BBC8-07F476470C46}"/>
              </c:ext>
            </c:extLst>
          </c:dPt>
          <c:dPt>
            <c:idx val="3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BDDF-FB41-BBC8-07F476470C46}"/>
              </c:ext>
            </c:extLst>
          </c:dPt>
          <c:dPt>
            <c:idx val="3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1-BDDF-FB41-BBC8-07F476470C46}"/>
              </c:ext>
            </c:extLst>
          </c:dPt>
          <c:dPt>
            <c:idx val="3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2-BDDF-FB41-BBC8-07F476470C46}"/>
              </c:ext>
            </c:extLst>
          </c:dPt>
          <c:dPt>
            <c:idx val="3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3-BDDF-FB41-BBC8-07F476470C46}"/>
              </c:ext>
            </c:extLst>
          </c:dPt>
          <c:dPt>
            <c:idx val="4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4-BDDF-FB41-BBC8-07F476470C46}"/>
              </c:ext>
            </c:extLst>
          </c:dPt>
          <c:dPt>
            <c:idx val="4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BDDF-FB41-BBC8-07F476470C46}"/>
              </c:ext>
            </c:extLst>
          </c:dPt>
          <c:dPt>
            <c:idx val="4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BDDF-FB41-BBC8-07F476470C46}"/>
              </c:ext>
            </c:extLst>
          </c:dPt>
          <c:dPt>
            <c:idx val="4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7-BDDF-FB41-BBC8-07F476470C46}"/>
              </c:ext>
            </c:extLst>
          </c:dPt>
          <c:dPt>
            <c:idx val="4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8-BDDF-FB41-BBC8-07F476470C46}"/>
              </c:ext>
            </c:extLst>
          </c:dPt>
          <c:dPt>
            <c:idx val="4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9-BDDF-FB41-BBC8-07F476470C46}"/>
              </c:ext>
            </c:extLst>
          </c:dPt>
          <c:dPt>
            <c:idx val="4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A-BDDF-FB41-BBC8-07F476470C46}"/>
              </c:ext>
            </c:extLst>
          </c:dPt>
          <c:dPt>
            <c:idx val="4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B-BDDF-FB41-BBC8-07F476470C46}"/>
              </c:ext>
            </c:extLst>
          </c:dPt>
          <c:dPt>
            <c:idx val="4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C-BDDF-FB41-BBC8-07F476470C46}"/>
              </c:ext>
            </c:extLst>
          </c:dPt>
          <c:dPt>
            <c:idx val="4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D-BDDF-FB41-BBC8-07F476470C46}"/>
              </c:ext>
            </c:extLst>
          </c:dPt>
          <c:dPt>
            <c:idx val="5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E-BDDF-FB41-BBC8-07F476470C46}"/>
              </c:ext>
            </c:extLst>
          </c:dPt>
          <c:dPt>
            <c:idx val="5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F-BDDF-FB41-BBC8-07F476470C46}"/>
              </c:ext>
            </c:extLst>
          </c:dPt>
          <c:dPt>
            <c:idx val="5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0-BDDF-FB41-BBC8-07F476470C46}"/>
              </c:ext>
            </c:extLst>
          </c:dPt>
          <c:dPt>
            <c:idx val="5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1-BDDF-FB41-BBC8-07F476470C46}"/>
              </c:ext>
            </c:extLst>
          </c:dPt>
          <c:dPt>
            <c:idx val="5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2-BDDF-FB41-BBC8-07F476470C46}"/>
              </c:ext>
            </c:extLst>
          </c:dPt>
          <c:dPt>
            <c:idx val="5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3-BDDF-FB41-BBC8-07F476470C46}"/>
              </c:ext>
            </c:extLst>
          </c:dPt>
          <c:dPt>
            <c:idx val="5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4-BDDF-FB41-BBC8-07F476470C46}"/>
              </c:ext>
            </c:extLst>
          </c:dPt>
          <c:dPt>
            <c:idx val="5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5-BDDF-FB41-BBC8-07F476470C46}"/>
              </c:ext>
            </c:extLst>
          </c:dPt>
          <c:dPt>
            <c:idx val="5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6-BDDF-FB41-BBC8-07F476470C46}"/>
              </c:ext>
            </c:extLst>
          </c:dPt>
          <c:dPt>
            <c:idx val="5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7-BDDF-FB41-BBC8-07F476470C46}"/>
              </c:ext>
            </c:extLst>
          </c:dPt>
          <c:dPt>
            <c:idx val="6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8-BDDF-FB41-BBC8-07F476470C46}"/>
              </c:ext>
            </c:extLst>
          </c:dPt>
          <c:dPt>
            <c:idx val="6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9-BDDF-FB41-BBC8-07F476470C46}"/>
              </c:ext>
            </c:extLst>
          </c:dPt>
          <c:dPt>
            <c:idx val="6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A-BDDF-FB41-BBC8-07F476470C46}"/>
              </c:ext>
            </c:extLst>
          </c:dPt>
          <c:dPt>
            <c:idx val="6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B-BDDF-FB41-BBC8-07F476470C46}"/>
              </c:ext>
            </c:extLst>
          </c:dPt>
          <c:dPt>
            <c:idx val="8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C-BDDF-FB41-BBC8-07F476470C46}"/>
              </c:ext>
            </c:extLst>
          </c:dPt>
          <c:dPt>
            <c:idx val="8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D-BDDF-FB41-BBC8-07F476470C46}"/>
              </c:ext>
            </c:extLst>
          </c:dPt>
          <c:dPt>
            <c:idx val="8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E-BDDF-FB41-BBC8-07F476470C46}"/>
              </c:ext>
            </c:extLst>
          </c:dPt>
          <c:dPt>
            <c:idx val="8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F-BDDF-FB41-BBC8-07F476470C46}"/>
              </c:ext>
            </c:extLst>
          </c:dPt>
          <c:dPt>
            <c:idx val="8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0-BDDF-FB41-BBC8-07F476470C46}"/>
              </c:ext>
            </c:extLst>
          </c:dPt>
          <c:dPt>
            <c:idx val="8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1-BDDF-FB41-BBC8-07F476470C46}"/>
              </c:ext>
            </c:extLst>
          </c:dPt>
          <c:dPt>
            <c:idx val="8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2-BDDF-FB41-BBC8-07F476470C46}"/>
              </c:ext>
            </c:extLst>
          </c:dPt>
          <c:dPt>
            <c:idx val="8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3-BDDF-FB41-BBC8-07F476470C46}"/>
              </c:ext>
            </c:extLst>
          </c:dPt>
          <c:dPt>
            <c:idx val="8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4-BDDF-FB41-BBC8-07F476470C46}"/>
              </c:ext>
            </c:extLst>
          </c:dPt>
          <c:dPt>
            <c:idx val="8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5-BDDF-FB41-BBC8-07F476470C46}"/>
              </c:ext>
            </c:extLst>
          </c:dPt>
          <c:dPt>
            <c:idx val="9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6-BDDF-FB41-BBC8-07F476470C46}"/>
              </c:ext>
            </c:extLst>
          </c:dPt>
          <c:dPt>
            <c:idx val="9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7-BDDF-FB41-BBC8-07F476470C46}"/>
              </c:ext>
            </c:extLst>
          </c:dPt>
          <c:dPt>
            <c:idx val="9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8-BDDF-FB41-BBC8-07F476470C46}"/>
              </c:ext>
            </c:extLst>
          </c:dPt>
          <c:dPt>
            <c:idx val="9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9-BDDF-FB41-BBC8-07F476470C46}"/>
              </c:ext>
            </c:extLst>
          </c:dPt>
          <c:dPt>
            <c:idx val="9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A-BDDF-FB41-BBC8-07F476470C46}"/>
              </c:ext>
            </c:extLst>
          </c:dPt>
          <c:dPt>
            <c:idx val="9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B-BDDF-FB41-BBC8-07F476470C46}"/>
              </c:ext>
            </c:extLst>
          </c:dPt>
          <c:dPt>
            <c:idx val="9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C-BDDF-FB41-BBC8-07F476470C46}"/>
              </c:ext>
            </c:extLst>
          </c:dPt>
          <c:dPt>
            <c:idx val="9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D-BDDF-FB41-BBC8-07F476470C46}"/>
              </c:ext>
            </c:extLst>
          </c:dPt>
          <c:dPt>
            <c:idx val="9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E-BDDF-FB41-BBC8-07F476470C46}"/>
              </c:ext>
            </c:extLst>
          </c:dPt>
          <c:dPt>
            <c:idx val="9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F-BDDF-FB41-BBC8-07F476470C46}"/>
              </c:ext>
            </c:extLst>
          </c:dPt>
          <c:dPt>
            <c:idx val="10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0-BDDF-FB41-BBC8-07F476470C46}"/>
              </c:ext>
            </c:extLst>
          </c:dPt>
          <c:dPt>
            <c:idx val="10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1-BDDF-FB41-BBC8-07F476470C46}"/>
              </c:ext>
            </c:extLst>
          </c:dPt>
          <c:dPt>
            <c:idx val="10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2-BDDF-FB41-BBC8-07F476470C46}"/>
              </c:ext>
            </c:extLst>
          </c:dPt>
          <c:dPt>
            <c:idx val="10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3-BDDF-FB41-BBC8-07F476470C46}"/>
              </c:ext>
            </c:extLst>
          </c:dPt>
          <c:dPt>
            <c:idx val="10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4-BDDF-FB41-BBC8-07F476470C46}"/>
              </c:ext>
            </c:extLst>
          </c:dPt>
          <c:dPt>
            <c:idx val="10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5-BDDF-FB41-BBC8-07F476470C46}"/>
              </c:ext>
            </c:extLst>
          </c:dPt>
          <c:dPt>
            <c:idx val="10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6-BDDF-FB41-BBC8-07F476470C46}"/>
              </c:ext>
            </c:extLst>
          </c:dPt>
          <c:dPt>
            <c:idx val="10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7-BDDF-FB41-BBC8-07F476470C46}"/>
              </c:ext>
            </c:extLst>
          </c:dPt>
          <c:dPt>
            <c:idx val="10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8-BDDF-FB41-BBC8-07F476470C46}"/>
              </c:ext>
            </c:extLst>
          </c:dPt>
          <c:dPt>
            <c:idx val="10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9-BDDF-FB41-BBC8-07F476470C46}"/>
              </c:ext>
            </c:extLst>
          </c:dPt>
          <c:dPt>
            <c:idx val="11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A-BDDF-FB41-BBC8-07F476470C46}"/>
              </c:ext>
            </c:extLst>
          </c:dPt>
          <c:dPt>
            <c:idx val="11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B-BDDF-FB41-BBC8-07F476470C46}"/>
              </c:ext>
            </c:extLst>
          </c:dPt>
          <c:dPt>
            <c:idx val="11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C-BDDF-FB41-BBC8-07F476470C46}"/>
              </c:ext>
            </c:extLst>
          </c:dPt>
          <c:dPt>
            <c:idx val="11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D-BDDF-FB41-BBC8-07F476470C46}"/>
              </c:ext>
            </c:extLst>
          </c:dPt>
          <c:dPt>
            <c:idx val="11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E-BDDF-FB41-BBC8-07F476470C46}"/>
              </c:ext>
            </c:extLst>
          </c:dPt>
          <c:dPt>
            <c:idx val="11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F-BDDF-FB41-BBC8-07F476470C46}"/>
              </c:ext>
            </c:extLst>
          </c:dPt>
          <c:dPt>
            <c:idx val="11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0-BDDF-FB41-BBC8-07F476470C46}"/>
              </c:ext>
            </c:extLst>
          </c:dPt>
          <c:dPt>
            <c:idx val="11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1-BDDF-FB41-BBC8-07F476470C46}"/>
              </c:ext>
            </c:extLst>
          </c:dPt>
          <c:dPt>
            <c:idx val="11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2-BDDF-FB41-BBC8-07F476470C46}"/>
              </c:ext>
            </c:extLst>
          </c:dPt>
          <c:dPt>
            <c:idx val="11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3-BDDF-FB41-BBC8-07F476470C46}"/>
              </c:ext>
            </c:extLst>
          </c:dPt>
          <c:dPt>
            <c:idx val="12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4-BDDF-FB41-BBC8-07F476470C46}"/>
              </c:ext>
            </c:extLst>
          </c:dPt>
          <c:dPt>
            <c:idx val="12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5-BDDF-FB41-BBC8-07F476470C46}"/>
              </c:ext>
            </c:extLst>
          </c:dPt>
          <c:dPt>
            <c:idx val="12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6-BDDF-FB41-BBC8-07F476470C46}"/>
              </c:ext>
            </c:extLst>
          </c:dPt>
          <c:dPt>
            <c:idx val="12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7-BDDF-FB41-BBC8-07F476470C46}"/>
              </c:ext>
            </c:extLst>
          </c:dPt>
          <c:dPt>
            <c:idx val="12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8-BDDF-FB41-BBC8-07F476470C46}"/>
              </c:ext>
            </c:extLst>
          </c:dPt>
          <c:dPt>
            <c:idx val="12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9-BDDF-FB41-BBC8-07F476470C46}"/>
              </c:ext>
            </c:extLst>
          </c:dPt>
          <c:dPt>
            <c:idx val="12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BDDF-FB41-BBC8-07F476470C46}"/>
              </c:ext>
            </c:extLst>
          </c:dPt>
          <c:dPt>
            <c:idx val="12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B-BDDF-FB41-BBC8-07F476470C46}"/>
              </c:ext>
            </c:extLst>
          </c:dPt>
          <c:dPt>
            <c:idx val="14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C-BDDF-FB41-BBC8-07F476470C46}"/>
              </c:ext>
            </c:extLst>
          </c:dPt>
          <c:dPt>
            <c:idx val="14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D-BDDF-FB41-BBC8-07F476470C46}"/>
              </c:ext>
            </c:extLst>
          </c:dPt>
          <c:dPt>
            <c:idx val="14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E-BDDF-FB41-BBC8-07F476470C46}"/>
              </c:ext>
            </c:extLst>
          </c:dPt>
          <c:dPt>
            <c:idx val="14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F-BDDF-FB41-BBC8-07F476470C46}"/>
              </c:ext>
            </c:extLst>
          </c:dPt>
          <c:dPt>
            <c:idx val="14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0-BDDF-FB41-BBC8-07F476470C46}"/>
              </c:ext>
            </c:extLst>
          </c:dPt>
          <c:dPt>
            <c:idx val="14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1-BDDF-FB41-BBC8-07F476470C46}"/>
              </c:ext>
            </c:extLst>
          </c:dPt>
          <c:dPt>
            <c:idx val="15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2-BDDF-FB41-BBC8-07F476470C46}"/>
              </c:ext>
            </c:extLst>
          </c:dPt>
          <c:dPt>
            <c:idx val="15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3-BDDF-FB41-BBC8-07F476470C46}"/>
              </c:ext>
            </c:extLst>
          </c:dPt>
          <c:dPt>
            <c:idx val="15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4-BDDF-FB41-BBC8-07F476470C46}"/>
              </c:ext>
            </c:extLst>
          </c:dPt>
          <c:dPt>
            <c:idx val="15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5-BDDF-FB41-BBC8-07F476470C46}"/>
              </c:ext>
            </c:extLst>
          </c:dPt>
          <c:dPt>
            <c:idx val="15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6-BDDF-FB41-BBC8-07F476470C46}"/>
              </c:ext>
            </c:extLst>
          </c:dPt>
          <c:dPt>
            <c:idx val="15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7-BDDF-FB41-BBC8-07F476470C46}"/>
              </c:ext>
            </c:extLst>
          </c:dPt>
          <c:dPt>
            <c:idx val="15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8-BDDF-FB41-BBC8-07F476470C46}"/>
              </c:ext>
            </c:extLst>
          </c:dPt>
          <c:dPt>
            <c:idx val="15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9-BDDF-FB41-BBC8-07F476470C46}"/>
              </c:ext>
            </c:extLst>
          </c:dPt>
          <c:dPt>
            <c:idx val="15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A-BDDF-FB41-BBC8-07F476470C46}"/>
              </c:ext>
            </c:extLst>
          </c:dPt>
          <c:dPt>
            <c:idx val="15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B-BDDF-FB41-BBC8-07F476470C46}"/>
              </c:ext>
            </c:extLst>
          </c:dPt>
          <c:dPt>
            <c:idx val="16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C-BDDF-FB41-BBC8-07F476470C46}"/>
              </c:ext>
            </c:extLst>
          </c:dPt>
          <c:dPt>
            <c:idx val="16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D-BDDF-FB41-BBC8-07F476470C46}"/>
              </c:ext>
            </c:extLst>
          </c:dPt>
          <c:dPt>
            <c:idx val="16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E-BDDF-FB41-BBC8-07F476470C46}"/>
              </c:ext>
            </c:extLst>
          </c:dPt>
          <c:dPt>
            <c:idx val="16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6F-BDDF-FB41-BBC8-07F476470C46}"/>
              </c:ext>
            </c:extLst>
          </c:dPt>
          <c:dPt>
            <c:idx val="16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0-BDDF-FB41-BBC8-07F476470C46}"/>
              </c:ext>
            </c:extLst>
          </c:dPt>
          <c:dPt>
            <c:idx val="16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1-BDDF-FB41-BBC8-07F476470C46}"/>
              </c:ext>
            </c:extLst>
          </c:dPt>
          <c:dPt>
            <c:idx val="16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2-BDDF-FB41-BBC8-07F476470C46}"/>
              </c:ext>
            </c:extLst>
          </c:dPt>
          <c:dPt>
            <c:idx val="16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3-BDDF-FB41-BBC8-07F476470C46}"/>
              </c:ext>
            </c:extLst>
          </c:dPt>
          <c:dPt>
            <c:idx val="16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4-BDDF-FB41-BBC8-07F476470C46}"/>
              </c:ext>
            </c:extLst>
          </c:dPt>
          <c:dPt>
            <c:idx val="16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5-BDDF-FB41-BBC8-07F476470C46}"/>
              </c:ext>
            </c:extLst>
          </c:dPt>
          <c:dPt>
            <c:idx val="17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6-BDDF-FB41-BBC8-07F476470C46}"/>
              </c:ext>
            </c:extLst>
          </c:dPt>
          <c:dPt>
            <c:idx val="17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7-BDDF-FB41-BBC8-07F476470C46}"/>
              </c:ext>
            </c:extLst>
          </c:dPt>
          <c:dPt>
            <c:idx val="17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8-BDDF-FB41-BBC8-07F476470C46}"/>
              </c:ext>
            </c:extLst>
          </c:dPt>
          <c:dPt>
            <c:idx val="17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9-BDDF-FB41-BBC8-07F476470C46}"/>
              </c:ext>
            </c:extLst>
          </c:dPt>
          <c:dPt>
            <c:idx val="17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A-BDDF-FB41-BBC8-07F476470C46}"/>
              </c:ext>
            </c:extLst>
          </c:dPt>
          <c:dPt>
            <c:idx val="17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B-BDDF-FB41-BBC8-07F476470C46}"/>
              </c:ext>
            </c:extLst>
          </c:dPt>
          <c:dPt>
            <c:idx val="17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C-BDDF-FB41-BBC8-07F476470C46}"/>
              </c:ext>
            </c:extLst>
          </c:dPt>
          <c:dPt>
            <c:idx val="17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D-BDDF-FB41-BBC8-07F476470C46}"/>
              </c:ext>
            </c:extLst>
          </c:dPt>
          <c:dPt>
            <c:idx val="17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E-BDDF-FB41-BBC8-07F476470C46}"/>
              </c:ext>
            </c:extLst>
          </c:dPt>
          <c:dPt>
            <c:idx val="17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7F-BDDF-FB41-BBC8-07F476470C46}"/>
              </c:ext>
            </c:extLst>
          </c:dPt>
          <c:dPt>
            <c:idx val="18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0-BDDF-FB41-BBC8-07F476470C46}"/>
              </c:ext>
            </c:extLst>
          </c:dPt>
          <c:dPt>
            <c:idx val="18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1-BDDF-FB41-BBC8-07F476470C46}"/>
              </c:ext>
            </c:extLst>
          </c:dPt>
          <c:dPt>
            <c:idx val="182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2-BDDF-FB41-BBC8-07F476470C46}"/>
              </c:ext>
            </c:extLst>
          </c:dPt>
          <c:dPt>
            <c:idx val="183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3-BDDF-FB41-BBC8-07F476470C46}"/>
              </c:ext>
            </c:extLst>
          </c:dPt>
          <c:dPt>
            <c:idx val="184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4-BDDF-FB41-BBC8-07F476470C46}"/>
              </c:ext>
            </c:extLst>
          </c:dPt>
          <c:dPt>
            <c:idx val="185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5-BDDF-FB41-BBC8-07F476470C46}"/>
              </c:ext>
            </c:extLst>
          </c:dPt>
          <c:dPt>
            <c:idx val="186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6-BDDF-FB41-BBC8-07F476470C46}"/>
              </c:ext>
            </c:extLst>
          </c:dPt>
          <c:dPt>
            <c:idx val="187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7-BDDF-FB41-BBC8-07F476470C46}"/>
              </c:ext>
            </c:extLst>
          </c:dPt>
          <c:dPt>
            <c:idx val="188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8-BDDF-FB41-BBC8-07F476470C46}"/>
              </c:ext>
            </c:extLst>
          </c:dPt>
          <c:dPt>
            <c:idx val="189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9-BDDF-FB41-BBC8-07F476470C46}"/>
              </c:ext>
            </c:extLst>
          </c:dPt>
          <c:dPt>
            <c:idx val="190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A-BDDF-FB41-BBC8-07F476470C46}"/>
              </c:ext>
            </c:extLst>
          </c:dPt>
          <c:dPt>
            <c:idx val="191"/>
            <c:marker>
              <c:symbol val="circle"/>
              <c:size val="2"/>
              <c:spPr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8B-BDDF-FB41-BBC8-07F476470C46}"/>
              </c:ext>
            </c:extLst>
          </c:dPt>
          <c:xVal>
            <c:numRef>
              <c:f>'リブレ 2way'!$S$8:$S$199</c:f>
              <c:numCache>
                <c:formatCode>General</c:formatCode>
                <c:ptCount val="19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3</c:v>
                </c:pt>
                <c:pt idx="37">
                  <c:v>3</c:v>
                </c:pt>
                <c:pt idx="38">
                  <c:v>3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4</c:v>
                </c:pt>
                <c:pt idx="49">
                  <c:v>4</c:v>
                </c:pt>
                <c:pt idx="50">
                  <c:v>4</c:v>
                </c:pt>
                <c:pt idx="51">
                  <c:v>4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  <c:pt idx="55">
                  <c:v>4</c:v>
                </c:pt>
                <c:pt idx="56">
                  <c:v>4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4</c:v>
                </c:pt>
                <c:pt idx="64">
                  <c:v>6</c:v>
                </c:pt>
                <c:pt idx="65">
                  <c:v>6</c:v>
                </c:pt>
                <c:pt idx="66">
                  <c:v>6</c:v>
                </c:pt>
                <c:pt idx="67">
                  <c:v>6</c:v>
                </c:pt>
                <c:pt idx="68">
                  <c:v>6</c:v>
                </c:pt>
                <c:pt idx="69">
                  <c:v>6</c:v>
                </c:pt>
                <c:pt idx="70">
                  <c:v>6</c:v>
                </c:pt>
                <c:pt idx="71">
                  <c:v>6</c:v>
                </c:pt>
                <c:pt idx="72">
                  <c:v>6</c:v>
                </c:pt>
                <c:pt idx="73">
                  <c:v>6</c:v>
                </c:pt>
                <c:pt idx="74">
                  <c:v>6</c:v>
                </c:pt>
                <c:pt idx="75">
                  <c:v>6</c:v>
                </c:pt>
                <c:pt idx="76">
                  <c:v>6</c:v>
                </c:pt>
                <c:pt idx="77">
                  <c:v>6</c:v>
                </c:pt>
                <c:pt idx="78">
                  <c:v>6</c:v>
                </c:pt>
                <c:pt idx="79">
                  <c:v>6</c:v>
                </c:pt>
                <c:pt idx="80">
                  <c:v>7</c:v>
                </c:pt>
                <c:pt idx="81">
                  <c:v>7</c:v>
                </c:pt>
                <c:pt idx="82">
                  <c:v>7</c:v>
                </c:pt>
                <c:pt idx="83">
                  <c:v>7</c:v>
                </c:pt>
                <c:pt idx="84">
                  <c:v>7</c:v>
                </c:pt>
                <c:pt idx="85">
                  <c:v>7</c:v>
                </c:pt>
                <c:pt idx="86">
                  <c:v>7</c:v>
                </c:pt>
                <c:pt idx="87">
                  <c:v>7</c:v>
                </c:pt>
                <c:pt idx="88">
                  <c:v>7</c:v>
                </c:pt>
                <c:pt idx="89">
                  <c:v>7</c:v>
                </c:pt>
                <c:pt idx="90">
                  <c:v>7</c:v>
                </c:pt>
                <c:pt idx="91">
                  <c:v>7</c:v>
                </c:pt>
                <c:pt idx="92">
                  <c:v>7</c:v>
                </c:pt>
                <c:pt idx="93">
                  <c:v>7</c:v>
                </c:pt>
                <c:pt idx="94">
                  <c:v>7</c:v>
                </c:pt>
                <c:pt idx="95">
                  <c:v>7</c:v>
                </c:pt>
                <c:pt idx="96">
                  <c:v>8</c:v>
                </c:pt>
                <c:pt idx="97">
                  <c:v>8</c:v>
                </c:pt>
                <c:pt idx="98">
                  <c:v>8</c:v>
                </c:pt>
                <c:pt idx="99">
                  <c:v>8</c:v>
                </c:pt>
                <c:pt idx="100">
                  <c:v>8</c:v>
                </c:pt>
                <c:pt idx="101">
                  <c:v>8</c:v>
                </c:pt>
                <c:pt idx="102">
                  <c:v>8</c:v>
                </c:pt>
                <c:pt idx="103">
                  <c:v>8</c:v>
                </c:pt>
                <c:pt idx="104">
                  <c:v>8</c:v>
                </c:pt>
                <c:pt idx="105">
                  <c:v>8</c:v>
                </c:pt>
                <c:pt idx="106">
                  <c:v>8</c:v>
                </c:pt>
                <c:pt idx="107">
                  <c:v>8</c:v>
                </c:pt>
                <c:pt idx="108">
                  <c:v>8</c:v>
                </c:pt>
                <c:pt idx="109">
                  <c:v>8</c:v>
                </c:pt>
                <c:pt idx="110">
                  <c:v>8</c:v>
                </c:pt>
                <c:pt idx="111">
                  <c:v>8</c:v>
                </c:pt>
                <c:pt idx="112">
                  <c:v>9</c:v>
                </c:pt>
                <c:pt idx="113">
                  <c:v>9</c:v>
                </c:pt>
                <c:pt idx="114">
                  <c:v>9</c:v>
                </c:pt>
                <c:pt idx="115">
                  <c:v>9</c:v>
                </c:pt>
                <c:pt idx="116">
                  <c:v>9</c:v>
                </c:pt>
                <c:pt idx="117">
                  <c:v>9</c:v>
                </c:pt>
                <c:pt idx="118">
                  <c:v>9</c:v>
                </c:pt>
                <c:pt idx="119">
                  <c:v>9</c:v>
                </c:pt>
                <c:pt idx="120">
                  <c:v>9</c:v>
                </c:pt>
                <c:pt idx="121">
                  <c:v>9</c:v>
                </c:pt>
                <c:pt idx="122">
                  <c:v>9</c:v>
                </c:pt>
                <c:pt idx="123">
                  <c:v>9</c:v>
                </c:pt>
                <c:pt idx="124">
                  <c:v>9</c:v>
                </c:pt>
                <c:pt idx="125">
                  <c:v>9</c:v>
                </c:pt>
                <c:pt idx="126">
                  <c:v>9</c:v>
                </c:pt>
                <c:pt idx="127">
                  <c:v>9</c:v>
                </c:pt>
                <c:pt idx="128">
                  <c:v>11</c:v>
                </c:pt>
                <c:pt idx="129">
                  <c:v>11</c:v>
                </c:pt>
                <c:pt idx="130">
                  <c:v>11</c:v>
                </c:pt>
                <c:pt idx="131">
                  <c:v>11</c:v>
                </c:pt>
                <c:pt idx="132">
                  <c:v>11</c:v>
                </c:pt>
                <c:pt idx="133">
                  <c:v>11</c:v>
                </c:pt>
                <c:pt idx="134">
                  <c:v>11</c:v>
                </c:pt>
                <c:pt idx="135">
                  <c:v>11</c:v>
                </c:pt>
                <c:pt idx="136">
                  <c:v>11</c:v>
                </c:pt>
                <c:pt idx="137">
                  <c:v>11</c:v>
                </c:pt>
                <c:pt idx="138">
                  <c:v>11</c:v>
                </c:pt>
                <c:pt idx="139">
                  <c:v>11</c:v>
                </c:pt>
                <c:pt idx="140">
                  <c:v>11</c:v>
                </c:pt>
                <c:pt idx="141">
                  <c:v>11</c:v>
                </c:pt>
                <c:pt idx="142">
                  <c:v>11</c:v>
                </c:pt>
                <c:pt idx="143">
                  <c:v>11</c:v>
                </c:pt>
                <c:pt idx="144">
                  <c:v>12</c:v>
                </c:pt>
                <c:pt idx="145">
                  <c:v>12</c:v>
                </c:pt>
                <c:pt idx="146">
                  <c:v>12</c:v>
                </c:pt>
                <c:pt idx="147">
                  <c:v>12</c:v>
                </c:pt>
                <c:pt idx="148">
                  <c:v>12</c:v>
                </c:pt>
                <c:pt idx="149">
                  <c:v>12</c:v>
                </c:pt>
                <c:pt idx="150">
                  <c:v>12</c:v>
                </c:pt>
                <c:pt idx="151">
                  <c:v>12</c:v>
                </c:pt>
                <c:pt idx="152">
                  <c:v>12</c:v>
                </c:pt>
                <c:pt idx="153">
                  <c:v>12</c:v>
                </c:pt>
                <c:pt idx="154">
                  <c:v>12</c:v>
                </c:pt>
                <c:pt idx="155">
                  <c:v>12</c:v>
                </c:pt>
                <c:pt idx="156">
                  <c:v>12</c:v>
                </c:pt>
                <c:pt idx="157">
                  <c:v>12</c:v>
                </c:pt>
                <c:pt idx="158">
                  <c:v>12</c:v>
                </c:pt>
                <c:pt idx="159">
                  <c:v>12</c:v>
                </c:pt>
                <c:pt idx="160">
                  <c:v>13</c:v>
                </c:pt>
                <c:pt idx="161">
                  <c:v>13</c:v>
                </c:pt>
                <c:pt idx="162">
                  <c:v>13</c:v>
                </c:pt>
                <c:pt idx="163">
                  <c:v>13</c:v>
                </c:pt>
                <c:pt idx="164">
                  <c:v>13</c:v>
                </c:pt>
                <c:pt idx="165">
                  <c:v>13</c:v>
                </c:pt>
                <c:pt idx="166">
                  <c:v>13</c:v>
                </c:pt>
                <c:pt idx="167">
                  <c:v>13</c:v>
                </c:pt>
                <c:pt idx="168">
                  <c:v>13</c:v>
                </c:pt>
                <c:pt idx="169">
                  <c:v>13</c:v>
                </c:pt>
                <c:pt idx="170">
                  <c:v>13</c:v>
                </c:pt>
                <c:pt idx="171">
                  <c:v>13</c:v>
                </c:pt>
                <c:pt idx="172">
                  <c:v>13</c:v>
                </c:pt>
                <c:pt idx="173">
                  <c:v>13</c:v>
                </c:pt>
                <c:pt idx="174">
                  <c:v>13</c:v>
                </c:pt>
                <c:pt idx="175">
                  <c:v>13</c:v>
                </c:pt>
                <c:pt idx="176">
                  <c:v>14</c:v>
                </c:pt>
                <c:pt idx="177">
                  <c:v>14</c:v>
                </c:pt>
                <c:pt idx="178">
                  <c:v>14</c:v>
                </c:pt>
                <c:pt idx="179">
                  <c:v>14</c:v>
                </c:pt>
                <c:pt idx="180">
                  <c:v>14</c:v>
                </c:pt>
                <c:pt idx="181">
                  <c:v>14</c:v>
                </c:pt>
                <c:pt idx="182">
                  <c:v>14</c:v>
                </c:pt>
                <c:pt idx="183">
                  <c:v>14</c:v>
                </c:pt>
                <c:pt idx="184">
                  <c:v>14</c:v>
                </c:pt>
                <c:pt idx="185">
                  <c:v>14</c:v>
                </c:pt>
                <c:pt idx="186">
                  <c:v>14</c:v>
                </c:pt>
                <c:pt idx="187">
                  <c:v>14</c:v>
                </c:pt>
                <c:pt idx="188">
                  <c:v>14</c:v>
                </c:pt>
                <c:pt idx="189">
                  <c:v>14</c:v>
                </c:pt>
                <c:pt idx="190">
                  <c:v>14</c:v>
                </c:pt>
                <c:pt idx="191">
                  <c:v>14</c:v>
                </c:pt>
              </c:numCache>
            </c:numRef>
          </c:xVal>
          <c:yVal>
            <c:numRef>
              <c:f>'リブレ 2way'!$T$8:$T$199</c:f>
              <c:numCache>
                <c:formatCode>0.00</c:formatCode>
                <c:ptCount val="192"/>
                <c:pt idx="0">
                  <c:v>7.333333333333333</c:v>
                </c:pt>
                <c:pt idx="1">
                  <c:v>7.5555555555555536</c:v>
                </c:pt>
                <c:pt idx="2">
                  <c:v>8.4444444444444446</c:v>
                </c:pt>
                <c:pt idx="3">
                  <c:v>6.2777777777777777</c:v>
                </c:pt>
                <c:pt idx="4">
                  <c:v>6.5555555555555536</c:v>
                </c:pt>
                <c:pt idx="5">
                  <c:v>6.666666666666667</c:v>
                </c:pt>
                <c:pt idx="6">
                  <c:v>6.0555555555555536</c:v>
                </c:pt>
                <c:pt idx="7">
                  <c:v>8.5</c:v>
                </c:pt>
                <c:pt idx="8">
                  <c:v>7.5</c:v>
                </c:pt>
                <c:pt idx="9">
                  <c:v>6.0555555555555536</c:v>
                </c:pt>
                <c:pt idx="10">
                  <c:v>7.9444444444444446</c:v>
                </c:pt>
                <c:pt idx="11">
                  <c:v>6.833333333333333</c:v>
                </c:pt>
                <c:pt idx="12">
                  <c:v>8.0555555555555571</c:v>
                </c:pt>
                <c:pt idx="13">
                  <c:v>7</c:v>
                </c:pt>
                <c:pt idx="14">
                  <c:v>7.7222222222222223</c:v>
                </c:pt>
                <c:pt idx="15">
                  <c:v>7.5555555555555536</c:v>
                </c:pt>
                <c:pt idx="16">
                  <c:v>7.666666666666667</c:v>
                </c:pt>
                <c:pt idx="17">
                  <c:v>8.0555555555555571</c:v>
                </c:pt>
                <c:pt idx="18">
                  <c:v>7.666666666666667</c:v>
                </c:pt>
                <c:pt idx="19">
                  <c:v>8.5</c:v>
                </c:pt>
                <c:pt idx="20">
                  <c:v>6.833333333333333</c:v>
                </c:pt>
                <c:pt idx="21">
                  <c:v>9.0555555555555571</c:v>
                </c:pt>
                <c:pt idx="22">
                  <c:v>7.5555555555555536</c:v>
                </c:pt>
                <c:pt idx="23">
                  <c:v>7.5555555555555536</c:v>
                </c:pt>
                <c:pt idx="24">
                  <c:v>6.5</c:v>
                </c:pt>
                <c:pt idx="25">
                  <c:v>8.4444444444444446</c:v>
                </c:pt>
                <c:pt idx="26">
                  <c:v>7.5555555555555536</c:v>
                </c:pt>
                <c:pt idx="27">
                  <c:v>5.666666666666667</c:v>
                </c:pt>
                <c:pt idx="28">
                  <c:v>7.333333333333333</c:v>
                </c:pt>
                <c:pt idx="29">
                  <c:v>8.2222222222222214</c:v>
                </c:pt>
                <c:pt idx="30">
                  <c:v>8.3333333333333357</c:v>
                </c:pt>
                <c:pt idx="31">
                  <c:v>7.5</c:v>
                </c:pt>
                <c:pt idx="32">
                  <c:v>7.7777777777777777</c:v>
                </c:pt>
                <c:pt idx="33">
                  <c:v>8.5555555555555571</c:v>
                </c:pt>
                <c:pt idx="34">
                  <c:v>8</c:v>
                </c:pt>
                <c:pt idx="35">
                  <c:v>7.666666666666667</c:v>
                </c:pt>
                <c:pt idx="36">
                  <c:v>7.333333333333333</c:v>
                </c:pt>
                <c:pt idx="37">
                  <c:v>7.5555555555555536</c:v>
                </c:pt>
                <c:pt idx="38">
                  <c:v>7.5</c:v>
                </c:pt>
                <c:pt idx="39">
                  <c:v>9.1111111111111072</c:v>
                </c:pt>
                <c:pt idx="40">
                  <c:v>8</c:v>
                </c:pt>
                <c:pt idx="41">
                  <c:v>7.5</c:v>
                </c:pt>
                <c:pt idx="42">
                  <c:v>7.166666666666667</c:v>
                </c:pt>
                <c:pt idx="43">
                  <c:v>7.333333333333333</c:v>
                </c:pt>
                <c:pt idx="44">
                  <c:v>6.8888888888888884</c:v>
                </c:pt>
                <c:pt idx="45">
                  <c:v>8.6666666666666679</c:v>
                </c:pt>
                <c:pt idx="46">
                  <c:v>9.3333333333333357</c:v>
                </c:pt>
                <c:pt idx="47">
                  <c:v>7.5</c:v>
                </c:pt>
                <c:pt idx="48">
                  <c:v>7.333333333333333</c:v>
                </c:pt>
                <c:pt idx="49">
                  <c:v>7.1111111111111107</c:v>
                </c:pt>
                <c:pt idx="50">
                  <c:v>8.3333333333333357</c:v>
                </c:pt>
                <c:pt idx="51">
                  <c:v>7.3888888888888884</c:v>
                </c:pt>
                <c:pt idx="52">
                  <c:v>7.3888888888888884</c:v>
                </c:pt>
                <c:pt idx="53">
                  <c:v>7.8888888888888884</c:v>
                </c:pt>
                <c:pt idx="54">
                  <c:v>8.2222222222222214</c:v>
                </c:pt>
                <c:pt idx="55">
                  <c:v>7.7777777777777777</c:v>
                </c:pt>
                <c:pt idx="56">
                  <c:v>6.833333333333333</c:v>
                </c:pt>
                <c:pt idx="57">
                  <c:v>9</c:v>
                </c:pt>
                <c:pt idx="58">
                  <c:v>7.333333333333333</c:v>
                </c:pt>
                <c:pt idx="59">
                  <c:v>8.6666666666666679</c:v>
                </c:pt>
                <c:pt idx="60">
                  <c:v>6.5555555555555536</c:v>
                </c:pt>
                <c:pt idx="61">
                  <c:v>10.27777777777778</c:v>
                </c:pt>
                <c:pt idx="62">
                  <c:v>8.5</c:v>
                </c:pt>
                <c:pt idx="63">
                  <c:v>7.666666666666667</c:v>
                </c:pt>
                <c:pt idx="64">
                  <c:v>8.8888888888888893</c:v>
                </c:pt>
                <c:pt idx="65">
                  <c:v>9.6666666666666679</c:v>
                </c:pt>
                <c:pt idx="66">
                  <c:v>9.6111111111111072</c:v>
                </c:pt>
                <c:pt idx="67">
                  <c:v>7.333333333333333</c:v>
                </c:pt>
                <c:pt idx="68">
                  <c:v>8.0555555555555571</c:v>
                </c:pt>
                <c:pt idx="69">
                  <c:v>7.8888888888888884</c:v>
                </c:pt>
                <c:pt idx="70">
                  <c:v>7.5</c:v>
                </c:pt>
                <c:pt idx="71">
                  <c:v>9.6111111111111072</c:v>
                </c:pt>
                <c:pt idx="72">
                  <c:v>10.5</c:v>
                </c:pt>
                <c:pt idx="73">
                  <c:v>6.9444444444444446</c:v>
                </c:pt>
                <c:pt idx="74">
                  <c:v>9.0555555555555571</c:v>
                </c:pt>
                <c:pt idx="75">
                  <c:v>9.6111111111111072</c:v>
                </c:pt>
                <c:pt idx="76">
                  <c:v>10.555555555555561</c:v>
                </c:pt>
                <c:pt idx="77">
                  <c:v>9.0555555555555571</c:v>
                </c:pt>
                <c:pt idx="78">
                  <c:v>10.888888888888889</c:v>
                </c:pt>
                <c:pt idx="79">
                  <c:v>9.5555555555555571</c:v>
                </c:pt>
                <c:pt idx="80">
                  <c:v>19.444444444444439</c:v>
                </c:pt>
                <c:pt idx="81">
                  <c:v>16.222222222222211</c:v>
                </c:pt>
                <c:pt idx="82">
                  <c:v>17.166666666666671</c:v>
                </c:pt>
                <c:pt idx="83">
                  <c:v>18.5</c:v>
                </c:pt>
                <c:pt idx="84">
                  <c:v>16.555555555555561</c:v>
                </c:pt>
                <c:pt idx="85">
                  <c:v>15.66666666666667</c:v>
                </c:pt>
                <c:pt idx="86">
                  <c:v>16</c:v>
                </c:pt>
                <c:pt idx="87">
                  <c:v>16.388888888888889</c:v>
                </c:pt>
                <c:pt idx="88">
                  <c:v>16.222222222222211</c:v>
                </c:pt>
                <c:pt idx="89">
                  <c:v>18</c:v>
                </c:pt>
                <c:pt idx="90">
                  <c:v>18.388888888888889</c:v>
                </c:pt>
                <c:pt idx="91">
                  <c:v>16.833333333333321</c:v>
                </c:pt>
                <c:pt idx="92">
                  <c:v>17.944444444444439</c:v>
                </c:pt>
                <c:pt idx="93">
                  <c:v>17.666666666666671</c:v>
                </c:pt>
                <c:pt idx="94">
                  <c:v>17.222222222222211</c:v>
                </c:pt>
                <c:pt idx="95">
                  <c:v>16.777777777777779</c:v>
                </c:pt>
                <c:pt idx="96">
                  <c:v>9.1666666666666679</c:v>
                </c:pt>
                <c:pt idx="97">
                  <c:v>11.055555555555561</c:v>
                </c:pt>
                <c:pt idx="98">
                  <c:v>9.8888888888888893</c:v>
                </c:pt>
                <c:pt idx="99">
                  <c:v>8.6666666666666679</c:v>
                </c:pt>
                <c:pt idx="100">
                  <c:v>8.4444444444444446</c:v>
                </c:pt>
                <c:pt idx="101">
                  <c:v>9.1111111111111072</c:v>
                </c:pt>
                <c:pt idx="102">
                  <c:v>9.1111111111111072</c:v>
                </c:pt>
                <c:pt idx="103">
                  <c:v>10.44444444444445</c:v>
                </c:pt>
                <c:pt idx="104">
                  <c:v>10.111111111111111</c:v>
                </c:pt>
                <c:pt idx="105">
                  <c:v>8.8333333333333357</c:v>
                </c:pt>
                <c:pt idx="106">
                  <c:v>10.83333333333333</c:v>
                </c:pt>
                <c:pt idx="107">
                  <c:v>8.5555555555555571</c:v>
                </c:pt>
                <c:pt idx="108">
                  <c:v>9</c:v>
                </c:pt>
                <c:pt idx="109">
                  <c:v>10.388888888888889</c:v>
                </c:pt>
                <c:pt idx="110">
                  <c:v>10.388888888888889</c:v>
                </c:pt>
                <c:pt idx="111">
                  <c:v>9.6666666666666679</c:v>
                </c:pt>
                <c:pt idx="112">
                  <c:v>17.944444444444439</c:v>
                </c:pt>
                <c:pt idx="113">
                  <c:v>16.222222222222211</c:v>
                </c:pt>
                <c:pt idx="114">
                  <c:v>16.222222222222211</c:v>
                </c:pt>
                <c:pt idx="115">
                  <c:v>16.833333333333321</c:v>
                </c:pt>
                <c:pt idx="116">
                  <c:v>15.66666666666667</c:v>
                </c:pt>
                <c:pt idx="117">
                  <c:v>17.722222222222211</c:v>
                </c:pt>
                <c:pt idx="118">
                  <c:v>16</c:v>
                </c:pt>
                <c:pt idx="119">
                  <c:v>16.777777777777779</c:v>
                </c:pt>
                <c:pt idx="120">
                  <c:v>19.944444444444439</c:v>
                </c:pt>
                <c:pt idx="121">
                  <c:v>17.277777777777779</c:v>
                </c:pt>
                <c:pt idx="122">
                  <c:v>17.444444444444439</c:v>
                </c:pt>
                <c:pt idx="123">
                  <c:v>16</c:v>
                </c:pt>
                <c:pt idx="124">
                  <c:v>16.111111111111111</c:v>
                </c:pt>
                <c:pt idx="125">
                  <c:v>15.94444444444445</c:v>
                </c:pt>
                <c:pt idx="126">
                  <c:v>16.888888888888889</c:v>
                </c:pt>
                <c:pt idx="127">
                  <c:v>17.777777777777779</c:v>
                </c:pt>
                <c:pt idx="128">
                  <c:v>1.555555555555556</c:v>
                </c:pt>
                <c:pt idx="129">
                  <c:v>2.1111111111111112</c:v>
                </c:pt>
                <c:pt idx="130">
                  <c:v>1.166666666666667</c:v>
                </c:pt>
                <c:pt idx="131">
                  <c:v>1.055555555555556</c:v>
                </c:pt>
                <c:pt idx="132">
                  <c:v>1.5</c:v>
                </c:pt>
                <c:pt idx="133">
                  <c:v>1.2222222222222221</c:v>
                </c:pt>
                <c:pt idx="134">
                  <c:v>1.444444444444444</c:v>
                </c:pt>
                <c:pt idx="135">
                  <c:v>1.1111111111111109</c:v>
                </c:pt>
                <c:pt idx="136">
                  <c:v>3</c:v>
                </c:pt>
                <c:pt idx="137">
                  <c:v>0.88888888888888895</c:v>
                </c:pt>
                <c:pt idx="138">
                  <c:v>1.1111111111111109</c:v>
                </c:pt>
                <c:pt idx="139">
                  <c:v>2.7777777777777781</c:v>
                </c:pt>
                <c:pt idx="140">
                  <c:v>2.5</c:v>
                </c:pt>
                <c:pt idx="141">
                  <c:v>2.0555555555555549</c:v>
                </c:pt>
                <c:pt idx="142">
                  <c:v>3.1666666666666661</c:v>
                </c:pt>
                <c:pt idx="143">
                  <c:v>2</c:v>
                </c:pt>
                <c:pt idx="144">
                  <c:v>11.77777777777778</c:v>
                </c:pt>
                <c:pt idx="145">
                  <c:v>8.1666666666666679</c:v>
                </c:pt>
                <c:pt idx="146">
                  <c:v>9.5</c:v>
                </c:pt>
                <c:pt idx="147">
                  <c:v>10</c:v>
                </c:pt>
                <c:pt idx="148">
                  <c:v>9.7222222222222214</c:v>
                </c:pt>
                <c:pt idx="149">
                  <c:v>6.6111111111111107</c:v>
                </c:pt>
                <c:pt idx="150">
                  <c:v>8.4444444444444446</c:v>
                </c:pt>
                <c:pt idx="151">
                  <c:v>8.8333333333333357</c:v>
                </c:pt>
                <c:pt idx="152">
                  <c:v>9.7222222222222214</c:v>
                </c:pt>
                <c:pt idx="153">
                  <c:v>9.5555555555555571</c:v>
                </c:pt>
                <c:pt idx="154">
                  <c:v>10.83333333333333</c:v>
                </c:pt>
                <c:pt idx="155">
                  <c:v>11.16666666666667</c:v>
                </c:pt>
                <c:pt idx="156">
                  <c:v>10.611111111111111</c:v>
                </c:pt>
                <c:pt idx="157">
                  <c:v>9.4444444444444446</c:v>
                </c:pt>
                <c:pt idx="158">
                  <c:v>8.8888888888888893</c:v>
                </c:pt>
                <c:pt idx="159">
                  <c:v>9.2777777777777768</c:v>
                </c:pt>
                <c:pt idx="160">
                  <c:v>1.3888888888888891</c:v>
                </c:pt>
                <c:pt idx="161">
                  <c:v>2.5</c:v>
                </c:pt>
                <c:pt idx="162">
                  <c:v>1.8888888888888891</c:v>
                </c:pt>
                <c:pt idx="163">
                  <c:v>1</c:v>
                </c:pt>
                <c:pt idx="164">
                  <c:v>1.1111111111111109</c:v>
                </c:pt>
                <c:pt idx="165">
                  <c:v>1.555555555555556</c:v>
                </c:pt>
                <c:pt idx="166">
                  <c:v>1.6111111111111109</c:v>
                </c:pt>
                <c:pt idx="167">
                  <c:v>1.333333333333333</c:v>
                </c:pt>
                <c:pt idx="168">
                  <c:v>2.1111111111111112</c:v>
                </c:pt>
                <c:pt idx="169">
                  <c:v>1.333333333333333</c:v>
                </c:pt>
                <c:pt idx="170">
                  <c:v>3.6666666666666661</c:v>
                </c:pt>
                <c:pt idx="171">
                  <c:v>1.2222222222222221</c:v>
                </c:pt>
                <c:pt idx="172">
                  <c:v>2.1111111111111112</c:v>
                </c:pt>
                <c:pt idx="173">
                  <c:v>1.7222222222222221</c:v>
                </c:pt>
                <c:pt idx="174">
                  <c:v>1.055555555555556</c:v>
                </c:pt>
                <c:pt idx="175">
                  <c:v>2.1666666666666661</c:v>
                </c:pt>
                <c:pt idx="176">
                  <c:v>10.611111111111111</c:v>
                </c:pt>
                <c:pt idx="177">
                  <c:v>9.1111111111111072</c:v>
                </c:pt>
                <c:pt idx="178">
                  <c:v>7.8888888888888884</c:v>
                </c:pt>
                <c:pt idx="179">
                  <c:v>9.4444444444444446</c:v>
                </c:pt>
                <c:pt idx="180">
                  <c:v>8.2777777777777768</c:v>
                </c:pt>
                <c:pt idx="181">
                  <c:v>9.8333333333333357</c:v>
                </c:pt>
                <c:pt idx="182">
                  <c:v>7.7777777777777777</c:v>
                </c:pt>
                <c:pt idx="183">
                  <c:v>9</c:v>
                </c:pt>
                <c:pt idx="184">
                  <c:v>13.111111111111111</c:v>
                </c:pt>
                <c:pt idx="185">
                  <c:v>8.2777777777777768</c:v>
                </c:pt>
                <c:pt idx="186">
                  <c:v>10.111111111111111</c:v>
                </c:pt>
                <c:pt idx="187">
                  <c:v>7.333333333333333</c:v>
                </c:pt>
                <c:pt idx="188">
                  <c:v>9.5555555555555571</c:v>
                </c:pt>
                <c:pt idx="189">
                  <c:v>5.666666666666667</c:v>
                </c:pt>
                <c:pt idx="190">
                  <c:v>8.3888888888888893</c:v>
                </c:pt>
                <c:pt idx="191">
                  <c:v>10.111111111111111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8C-BDDF-FB41-BBC8-07F476470C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7387560"/>
        <c:axId val="2137390584"/>
      </c:scatterChart>
      <c:valAx>
        <c:axId val="2137387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37390584"/>
        <c:crosses val="autoZero"/>
        <c:crossBetween val="midCat"/>
      </c:valAx>
      <c:valAx>
        <c:axId val="2137390584"/>
        <c:scaling>
          <c:orientation val="minMax"/>
          <c:max val="20"/>
        </c:scaling>
        <c:delete val="1"/>
        <c:axPos val="l"/>
        <c:numFmt formatCode="0.00" sourceLinked="1"/>
        <c:majorTickMark val="out"/>
        <c:minorTickMark val="none"/>
        <c:tickLblPos val="nextTo"/>
        <c:crossAx val="21373875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forward val="2"/>
            <c:dispRSqr val="0"/>
            <c:dispEq val="0"/>
          </c:trendline>
          <c:xVal>
            <c:numRef>
              <c:f>'n=7'!$D$31:$D$37</c:f>
              <c:numCache>
                <c:formatCode>0</c:formatCode>
                <c:ptCount val="7"/>
                <c:pt idx="0">
                  <c:v>622</c:v>
                </c:pt>
                <c:pt idx="1">
                  <c:v>685</c:v>
                </c:pt>
                <c:pt idx="2">
                  <c:v>754</c:v>
                </c:pt>
                <c:pt idx="3">
                  <c:v>589</c:v>
                </c:pt>
                <c:pt idx="4">
                  <c:v>753</c:v>
                </c:pt>
                <c:pt idx="5">
                  <c:v>819</c:v>
                </c:pt>
                <c:pt idx="6">
                  <c:v>819</c:v>
                </c:pt>
              </c:numCache>
            </c:numRef>
          </c:xVal>
          <c:yVal>
            <c:numRef>
              <c:f>'n=7'!$C$31:$C$37</c:f>
              <c:numCache>
                <c:formatCode>0.00E+00</c:formatCode>
                <c:ptCount val="7"/>
                <c:pt idx="0">
                  <c:v>6.4595203628788447</c:v>
                </c:pt>
                <c:pt idx="1">
                  <c:v>6.2668830185579356</c:v>
                </c:pt>
                <c:pt idx="2">
                  <c:v>6.2707217899930701</c:v>
                </c:pt>
                <c:pt idx="3">
                  <c:v>6.3969856102655767</c:v>
                </c:pt>
                <c:pt idx="4" formatCode="General">
                  <c:v>6.2493450651290399</c:v>
                </c:pt>
                <c:pt idx="5" formatCode="General">
                  <c:v>6.3180987748384503</c:v>
                </c:pt>
                <c:pt idx="6" formatCode="General">
                  <c:v>6.1213518408920518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7FA-C042-8ED9-308D657186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4345176"/>
        <c:axId val="2144341736"/>
      </c:scatterChart>
      <c:valAx>
        <c:axId val="2144345176"/>
        <c:scaling>
          <c:orientation val="minMax"/>
          <c:max val="1000"/>
          <c:min val="0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4341736"/>
        <c:crosses val="autoZero"/>
        <c:crossBetween val="midCat"/>
        <c:majorUnit val="250"/>
      </c:valAx>
      <c:valAx>
        <c:axId val="2144341736"/>
        <c:scaling>
          <c:orientation val="minMax"/>
          <c:min val="6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44345176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forward val="2"/>
            <c:dispRSqr val="0"/>
            <c:dispEq val="0"/>
          </c:trendline>
          <c:xVal>
            <c:numRef>
              <c:f>'n=7'!$E$31:$E$37</c:f>
              <c:numCache>
                <c:formatCode>General</c:formatCode>
                <c:ptCount val="7"/>
                <c:pt idx="0">
                  <c:v>1.70479</c:v>
                </c:pt>
                <c:pt idx="1">
                  <c:v>1.5467299999999999</c:v>
                </c:pt>
                <c:pt idx="2">
                  <c:v>2.2805800000000001</c:v>
                </c:pt>
                <c:pt idx="3">
                  <c:v>1.2757700000000001</c:v>
                </c:pt>
                <c:pt idx="4">
                  <c:v>2.0434899999999998</c:v>
                </c:pt>
                <c:pt idx="5">
                  <c:v>1.8402700000000001</c:v>
                </c:pt>
                <c:pt idx="6">
                  <c:v>1.9418800000000001</c:v>
                </c:pt>
              </c:numCache>
            </c:numRef>
          </c:xVal>
          <c:yVal>
            <c:numRef>
              <c:f>'n=7'!$C$31:$C$37</c:f>
              <c:numCache>
                <c:formatCode>0.00E+00</c:formatCode>
                <c:ptCount val="7"/>
                <c:pt idx="0">
                  <c:v>6.4595203628788447</c:v>
                </c:pt>
                <c:pt idx="1">
                  <c:v>6.2668830185579356</c:v>
                </c:pt>
                <c:pt idx="2">
                  <c:v>6.2707217899930701</c:v>
                </c:pt>
                <c:pt idx="3">
                  <c:v>6.3969856102655767</c:v>
                </c:pt>
                <c:pt idx="4" formatCode="General">
                  <c:v>6.2493450651290399</c:v>
                </c:pt>
                <c:pt idx="5" formatCode="General">
                  <c:v>6.3180987748384503</c:v>
                </c:pt>
                <c:pt idx="6" formatCode="General">
                  <c:v>6.1213518408920518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7DA-9742-A88E-E86FC28C7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232632"/>
        <c:axId val="-2146229192"/>
      </c:scatterChart>
      <c:valAx>
        <c:axId val="-2146232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229192"/>
        <c:crosses val="autoZero"/>
        <c:crossBetween val="midCat"/>
      </c:valAx>
      <c:valAx>
        <c:axId val="-2146229192"/>
        <c:scaling>
          <c:orientation val="minMax"/>
          <c:min val="5.8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232632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forward val="2"/>
            <c:dispRSqr val="0"/>
            <c:dispEq val="0"/>
          </c:trendline>
          <c:xVal>
            <c:numRef>
              <c:f>'n=7'!$F$31:$F$37</c:f>
              <c:numCache>
                <c:formatCode>General</c:formatCode>
                <c:ptCount val="7"/>
                <c:pt idx="0">
                  <c:v>5.6372549019607829</c:v>
                </c:pt>
                <c:pt idx="1">
                  <c:v>5.3986068111455108</c:v>
                </c:pt>
                <c:pt idx="2">
                  <c:v>8.0607476635514015</c:v>
                </c:pt>
                <c:pt idx="3">
                  <c:v>6.0179013521234044</c:v>
                </c:pt>
                <c:pt idx="4">
                  <c:v>4.9591714797849029</c:v>
                </c:pt>
                <c:pt idx="5">
                  <c:v>8.6481647269471758</c:v>
                </c:pt>
                <c:pt idx="6">
                  <c:v>8.8186606471030853</c:v>
                </c:pt>
              </c:numCache>
            </c:numRef>
          </c:xVal>
          <c:yVal>
            <c:numRef>
              <c:f>'n=7'!$C$31:$C$37</c:f>
              <c:numCache>
                <c:formatCode>0.00E+00</c:formatCode>
                <c:ptCount val="7"/>
                <c:pt idx="0">
                  <c:v>6.4595203628788447</c:v>
                </c:pt>
                <c:pt idx="1">
                  <c:v>6.2668830185579356</c:v>
                </c:pt>
                <c:pt idx="2">
                  <c:v>6.2707217899930701</c:v>
                </c:pt>
                <c:pt idx="3">
                  <c:v>6.3969856102655767</c:v>
                </c:pt>
                <c:pt idx="4" formatCode="General">
                  <c:v>6.2493450651290399</c:v>
                </c:pt>
                <c:pt idx="5" formatCode="General">
                  <c:v>6.3180987748384503</c:v>
                </c:pt>
                <c:pt idx="6" formatCode="General">
                  <c:v>6.1213518408920518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16D-A84D-BF03-C59C30280E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197400"/>
        <c:axId val="-2146193960"/>
      </c:scatterChart>
      <c:valAx>
        <c:axId val="-2146197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193960"/>
        <c:crosses val="autoZero"/>
        <c:crossBetween val="midCat"/>
      </c:valAx>
      <c:valAx>
        <c:axId val="-2146193960"/>
        <c:scaling>
          <c:orientation val="minMax"/>
          <c:min val="6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197400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forward val="2"/>
            <c:dispRSqr val="0"/>
            <c:dispEq val="0"/>
          </c:trendline>
          <c:xVal>
            <c:numRef>
              <c:f>'n=7'!$G$31:$G$37</c:f>
              <c:numCache>
                <c:formatCode>General</c:formatCode>
                <c:ptCount val="7"/>
                <c:pt idx="0">
                  <c:v>8.1328000000000014</c:v>
                </c:pt>
                <c:pt idx="1">
                  <c:v>9.4046814814814805</c:v>
                </c:pt>
                <c:pt idx="2">
                  <c:v>12.41284938271605</c:v>
                </c:pt>
                <c:pt idx="3">
                  <c:v>11.357377777777771</c:v>
                </c:pt>
                <c:pt idx="4">
                  <c:v>17.532666666666671</c:v>
                </c:pt>
                <c:pt idx="5">
                  <c:v>12.7608</c:v>
                </c:pt>
                <c:pt idx="6">
                  <c:v>18.55058271604938</c:v>
                </c:pt>
              </c:numCache>
            </c:numRef>
          </c:xVal>
          <c:yVal>
            <c:numRef>
              <c:f>'n=7'!$C$31:$C$37</c:f>
              <c:numCache>
                <c:formatCode>0.00E+00</c:formatCode>
                <c:ptCount val="7"/>
                <c:pt idx="0">
                  <c:v>6.4595203628788447</c:v>
                </c:pt>
                <c:pt idx="1">
                  <c:v>6.2668830185579356</c:v>
                </c:pt>
                <c:pt idx="2">
                  <c:v>6.2707217899930701</c:v>
                </c:pt>
                <c:pt idx="3">
                  <c:v>6.3969856102655767</c:v>
                </c:pt>
                <c:pt idx="4" formatCode="General">
                  <c:v>6.2493450651290399</c:v>
                </c:pt>
                <c:pt idx="5" formatCode="General">
                  <c:v>6.3180987748384503</c:v>
                </c:pt>
                <c:pt idx="6" formatCode="General">
                  <c:v>6.1213518408920518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FB8-2B4D-A920-F6EEFA61F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162168"/>
        <c:axId val="-2146158728"/>
      </c:scatterChart>
      <c:valAx>
        <c:axId val="-2146162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158728"/>
        <c:crosses val="autoZero"/>
        <c:crossBetween val="midCat"/>
      </c:valAx>
      <c:valAx>
        <c:axId val="-2146158728"/>
        <c:scaling>
          <c:orientation val="minMax"/>
          <c:min val="6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162168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noFill/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forward val="2"/>
            <c:dispRSqr val="0"/>
            <c:dispEq val="0"/>
          </c:trendline>
          <c:xVal>
            <c:numRef>
              <c:f>'n=7'!$J$31:$J$37</c:f>
              <c:numCache>
                <c:formatCode>General</c:formatCode>
                <c:ptCount val="7"/>
                <c:pt idx="0">
                  <c:v>229.5833333333334</c:v>
                </c:pt>
                <c:pt idx="1">
                  <c:v>160.8333333333334</c:v>
                </c:pt>
                <c:pt idx="2">
                  <c:v>149.1666666666666</c:v>
                </c:pt>
                <c:pt idx="3">
                  <c:v>117.9166666666667</c:v>
                </c:pt>
                <c:pt idx="4">
                  <c:v>65</c:v>
                </c:pt>
                <c:pt idx="5">
                  <c:v>95</c:v>
                </c:pt>
                <c:pt idx="6">
                  <c:v>31.666666666666671</c:v>
                </c:pt>
              </c:numCache>
            </c:numRef>
          </c:xVal>
          <c:yVal>
            <c:numRef>
              <c:f>'n=7'!$C$31:$C$37</c:f>
              <c:numCache>
                <c:formatCode>0.00E+00</c:formatCode>
                <c:ptCount val="7"/>
                <c:pt idx="0">
                  <c:v>6.4595203628788447</c:v>
                </c:pt>
                <c:pt idx="1">
                  <c:v>6.2668830185579356</c:v>
                </c:pt>
                <c:pt idx="2">
                  <c:v>6.2707217899930701</c:v>
                </c:pt>
                <c:pt idx="3">
                  <c:v>6.3969856102655767</c:v>
                </c:pt>
                <c:pt idx="4" formatCode="General">
                  <c:v>6.2493450651290399</c:v>
                </c:pt>
                <c:pt idx="5" formatCode="General">
                  <c:v>6.3180987748384503</c:v>
                </c:pt>
                <c:pt idx="6" formatCode="General">
                  <c:v>6.1213518408920518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1B1-B545-ABCC-0F9869AB97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126936"/>
        <c:axId val="-2146123496"/>
      </c:scatterChart>
      <c:valAx>
        <c:axId val="-2146126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123496"/>
        <c:crosses val="autoZero"/>
        <c:crossBetween val="midCat"/>
      </c:valAx>
      <c:valAx>
        <c:axId val="-2146123496"/>
        <c:scaling>
          <c:orientation val="minMax"/>
          <c:min val="6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2146126936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0.8709</cdr:x>
      <cdr:y>0.03651</cdr:y>
    </cdr:from>
    <cdr:to>
      <cdr:x>0.94978</cdr:x>
      <cdr:y>0.12707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15CEB75A-99A6-6F41-B7C9-C5143E5595E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567626" y="65725"/>
          <a:ext cx="141971" cy="163004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23" cy="498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3141" y="0"/>
            <a:ext cx="2947723" cy="4984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A04AF-E60B-3E4C-88EF-9A49DF60E8BD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1425"/>
            <a:ext cx="2319338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4" y="4781014"/>
            <a:ext cx="5441950" cy="39117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6123"/>
            <a:ext cx="2947723" cy="4984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3141" y="9436123"/>
            <a:ext cx="2947723" cy="4984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F415C-3078-9642-8F4D-EF1904A748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833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F415C-3078-9642-8F4D-EF1904A7480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4737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S2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F415C-3078-9642-8F4D-EF1904A7480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721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S3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F415C-3078-9642-8F4D-EF1904A7480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642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S4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F415C-3078-9642-8F4D-EF1904A7480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468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S5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1F415C-3078-9642-8F4D-EF1904A7480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966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87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5224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704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210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93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6741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13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8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3664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737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6545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34614-E77B-464D-AFDB-954EF65A1249}" type="datetimeFigureOut">
              <a:rPr kumimoji="1" lang="ja-JP" altLang="en-US" smtClean="0"/>
              <a:t>2021/7/15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3AE46-CF92-514A-95E4-6866042E88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684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10" Type="http://schemas.openxmlformats.org/officeDocument/2006/relationships/chart" Target="../charts/chart12.xml"/><Relationship Id="rId4" Type="http://schemas.openxmlformats.org/officeDocument/2006/relationships/chart" Target="../charts/chart6.xml"/><Relationship Id="rId9" Type="http://schemas.openxmlformats.org/officeDocument/2006/relationships/chart" Target="../charts/char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tiff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1.xml"/><Relationship Id="rId13" Type="http://schemas.openxmlformats.org/officeDocument/2006/relationships/chart" Target="../charts/chart26.xml"/><Relationship Id="rId18" Type="http://schemas.openxmlformats.org/officeDocument/2006/relationships/chart" Target="../charts/chart31.xml"/><Relationship Id="rId26" Type="http://schemas.openxmlformats.org/officeDocument/2006/relationships/chart" Target="../charts/chart39.xml"/><Relationship Id="rId3" Type="http://schemas.openxmlformats.org/officeDocument/2006/relationships/chart" Target="../charts/chart16.xml"/><Relationship Id="rId21" Type="http://schemas.openxmlformats.org/officeDocument/2006/relationships/chart" Target="../charts/chart34.xml"/><Relationship Id="rId7" Type="http://schemas.openxmlformats.org/officeDocument/2006/relationships/chart" Target="../charts/chart20.xml"/><Relationship Id="rId12" Type="http://schemas.openxmlformats.org/officeDocument/2006/relationships/chart" Target="../charts/chart25.xml"/><Relationship Id="rId17" Type="http://schemas.openxmlformats.org/officeDocument/2006/relationships/chart" Target="../charts/chart30.xml"/><Relationship Id="rId25" Type="http://schemas.openxmlformats.org/officeDocument/2006/relationships/chart" Target="../charts/chart38.xml"/><Relationship Id="rId2" Type="http://schemas.openxmlformats.org/officeDocument/2006/relationships/notesSlide" Target="../notesSlides/notesSlide5.xml"/><Relationship Id="rId16" Type="http://schemas.openxmlformats.org/officeDocument/2006/relationships/chart" Target="../charts/chart29.xml"/><Relationship Id="rId20" Type="http://schemas.openxmlformats.org/officeDocument/2006/relationships/chart" Target="../charts/chart3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9.xml"/><Relationship Id="rId11" Type="http://schemas.openxmlformats.org/officeDocument/2006/relationships/chart" Target="../charts/chart24.xml"/><Relationship Id="rId24" Type="http://schemas.openxmlformats.org/officeDocument/2006/relationships/chart" Target="../charts/chart37.xml"/><Relationship Id="rId5" Type="http://schemas.openxmlformats.org/officeDocument/2006/relationships/chart" Target="../charts/chart18.xml"/><Relationship Id="rId15" Type="http://schemas.openxmlformats.org/officeDocument/2006/relationships/chart" Target="../charts/chart28.xml"/><Relationship Id="rId23" Type="http://schemas.openxmlformats.org/officeDocument/2006/relationships/chart" Target="../charts/chart36.xml"/><Relationship Id="rId10" Type="http://schemas.openxmlformats.org/officeDocument/2006/relationships/chart" Target="../charts/chart23.xml"/><Relationship Id="rId19" Type="http://schemas.openxmlformats.org/officeDocument/2006/relationships/chart" Target="../charts/chart32.xml"/><Relationship Id="rId4" Type="http://schemas.openxmlformats.org/officeDocument/2006/relationships/chart" Target="../charts/chart17.xml"/><Relationship Id="rId9" Type="http://schemas.openxmlformats.org/officeDocument/2006/relationships/chart" Target="../charts/chart22.xml"/><Relationship Id="rId14" Type="http://schemas.openxmlformats.org/officeDocument/2006/relationships/chart" Target="../charts/chart27.xml"/><Relationship Id="rId22" Type="http://schemas.openxmlformats.org/officeDocument/2006/relationships/chart" Target="../charts/char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E8C4906-F5D5-1C41-8C25-57B2CD21B5C1}"/>
              </a:ext>
            </a:extLst>
          </p:cNvPr>
          <p:cNvSpPr txBox="1"/>
          <p:nvPr/>
        </p:nvSpPr>
        <p:spPr>
          <a:xfrm>
            <a:off x="506198" y="523887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370767A-18D7-324E-85BC-691247135324}"/>
              </a:ext>
            </a:extLst>
          </p:cNvPr>
          <p:cNvSpPr txBox="1"/>
          <p:nvPr/>
        </p:nvSpPr>
        <p:spPr>
          <a:xfrm>
            <a:off x="506198" y="2705764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0" name="グループ化 219">
            <a:extLst>
              <a:ext uri="{FF2B5EF4-FFF2-40B4-BE49-F238E27FC236}">
                <a16:creationId xmlns:a16="http://schemas.microsoft.com/office/drawing/2014/main" id="{15C68CD3-C5AD-0D46-8D21-BB7A93B366FF}"/>
              </a:ext>
            </a:extLst>
          </p:cNvPr>
          <p:cNvGrpSpPr/>
          <p:nvPr/>
        </p:nvGrpSpPr>
        <p:grpSpPr>
          <a:xfrm>
            <a:off x="816098" y="809691"/>
            <a:ext cx="5793875" cy="1520747"/>
            <a:chOff x="816098" y="809691"/>
            <a:chExt cx="5793875" cy="1520747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69EA4DB-8DCA-654B-95B4-78F69EBDD256}"/>
                </a:ext>
              </a:extLst>
            </p:cNvPr>
            <p:cNvSpPr txBox="1"/>
            <p:nvPr/>
          </p:nvSpPr>
          <p:spPr>
            <a:xfrm>
              <a:off x="3326764" y="809691"/>
              <a:ext cx="15208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     3.6 kcaL/g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6F650D21-6602-8143-932C-3BF698E1AE63}"/>
                </a:ext>
              </a:extLst>
            </p:cNvPr>
            <p:cNvSpPr txBox="1"/>
            <p:nvPr/>
          </p:nvSpPr>
          <p:spPr>
            <a:xfrm>
              <a:off x="4442787" y="951947"/>
              <a:ext cx="11426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  : Saline</a:t>
              </a:r>
            </a:p>
            <a:p>
              <a:r>
                <a:rPr lang="en-US" altLang="ja-JP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 : 20% Glucose</a:t>
              </a:r>
              <a:endParaRPr kumimoji="1" lang="ja-JP" altLang="en-US" sz="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0C6054F2-E0BF-2141-A414-09E1CC366D81}"/>
                </a:ext>
              </a:extLst>
            </p:cNvPr>
            <p:cNvSpPr txBox="1"/>
            <p:nvPr/>
          </p:nvSpPr>
          <p:spPr>
            <a:xfrm>
              <a:off x="5493973" y="1012338"/>
              <a:ext cx="111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Administration (</a:t>
              </a:r>
              <a:r>
                <a:rPr lang="en-US" altLang="ja-JP" sz="600" i="1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i.p.</a:t>
              </a:r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,</a:t>
              </a:r>
              <a:r>
                <a:rPr lang="en-US" altLang="ja-JP" sz="600" i="1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 </a:t>
              </a:r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1 week)</a:t>
              </a:r>
            </a:p>
            <a:p>
              <a:pPr algn="r"/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twice daily 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C664C65F-6F9E-9C43-832F-A77E2801F858}"/>
                </a:ext>
              </a:extLst>
            </p:cNvPr>
            <p:cNvSpPr txBox="1"/>
            <p:nvPr/>
          </p:nvSpPr>
          <p:spPr>
            <a:xfrm>
              <a:off x="5493974" y="818363"/>
              <a:ext cx="94577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Feeding (13 weeks)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68AFB91E-8B90-D441-BEED-C98C6DA6A93B}"/>
                </a:ext>
              </a:extLst>
            </p:cNvPr>
            <p:cNvSpPr txBox="1"/>
            <p:nvPr/>
          </p:nvSpPr>
          <p:spPr>
            <a:xfrm>
              <a:off x="1035640" y="2114994"/>
              <a:ext cx="8843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8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Acclimatization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7E2B455C-28A2-E347-8B87-D6BFB695E604}"/>
                </a:ext>
              </a:extLst>
            </p:cNvPr>
            <p:cNvSpPr txBox="1"/>
            <p:nvPr/>
          </p:nvSpPr>
          <p:spPr>
            <a:xfrm>
              <a:off x="4442787" y="1483382"/>
              <a:ext cx="11426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  : Saline</a:t>
              </a:r>
            </a:p>
            <a:p>
              <a:r>
                <a:rPr lang="en-US" altLang="ja-JP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 : 20% Glucose</a:t>
              </a:r>
              <a:endParaRPr kumimoji="1" lang="ja-JP" altLang="en-US" sz="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5" name="グループ化 144">
              <a:extLst>
                <a:ext uri="{FF2B5EF4-FFF2-40B4-BE49-F238E27FC236}">
                  <a16:creationId xmlns:a16="http://schemas.microsoft.com/office/drawing/2014/main" id="{29344A9C-98B4-C44E-81E0-F41C1E9C33DE}"/>
                </a:ext>
              </a:extLst>
            </p:cNvPr>
            <p:cNvGrpSpPr/>
            <p:nvPr/>
          </p:nvGrpSpPr>
          <p:grpSpPr>
            <a:xfrm>
              <a:off x="816098" y="1869245"/>
              <a:ext cx="5623654" cy="354141"/>
              <a:chOff x="816098" y="1869245"/>
              <a:chExt cx="5623654" cy="354141"/>
            </a:xfrm>
          </p:grpSpPr>
          <p:cxnSp>
            <p:nvCxnSpPr>
              <p:cNvPr id="3" name="直線矢印コネクタ 2">
                <a:extLst>
                  <a:ext uri="{FF2B5EF4-FFF2-40B4-BE49-F238E27FC236}">
                    <a16:creationId xmlns:a16="http://schemas.microsoft.com/office/drawing/2014/main" id="{8421BDD2-B04D-C24E-B362-4ACA81BFEB1A}"/>
                  </a:ext>
                </a:extLst>
              </p:cNvPr>
              <p:cNvCxnSpPr/>
              <p:nvPr/>
            </p:nvCxnSpPr>
            <p:spPr>
              <a:xfrm>
                <a:off x="836023" y="1962450"/>
                <a:ext cx="50292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直線コネクタ 4">
                <a:extLst>
                  <a:ext uri="{FF2B5EF4-FFF2-40B4-BE49-F238E27FC236}">
                    <a16:creationId xmlns:a16="http://schemas.microsoft.com/office/drawing/2014/main" id="{41631EA7-E977-3646-A843-F09957901015}"/>
                  </a:ext>
                </a:extLst>
              </p:cNvPr>
              <p:cNvCxnSpPr/>
              <p:nvPr/>
            </p:nvCxnSpPr>
            <p:spPr>
              <a:xfrm>
                <a:off x="924449" y="1918475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線コネクタ 5">
                <a:extLst>
                  <a:ext uri="{FF2B5EF4-FFF2-40B4-BE49-F238E27FC236}">
                    <a16:creationId xmlns:a16="http://schemas.microsoft.com/office/drawing/2014/main" id="{28FA14B7-9F7C-4340-97BF-CEFF0B935D84}"/>
                  </a:ext>
                </a:extLst>
              </p:cNvPr>
              <p:cNvCxnSpPr/>
              <p:nvPr/>
            </p:nvCxnSpPr>
            <p:spPr>
              <a:xfrm>
                <a:off x="2026574" y="1918475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線コネクタ 7">
                <a:extLst>
                  <a:ext uri="{FF2B5EF4-FFF2-40B4-BE49-F238E27FC236}">
                    <a16:creationId xmlns:a16="http://schemas.microsoft.com/office/drawing/2014/main" id="{E73A160C-33CD-D44B-9150-58CF0E557A84}"/>
                  </a:ext>
                </a:extLst>
              </p:cNvPr>
              <p:cNvCxnSpPr/>
              <p:nvPr/>
            </p:nvCxnSpPr>
            <p:spPr>
              <a:xfrm>
                <a:off x="4320540" y="1918475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コネクタ 8">
                <a:extLst>
                  <a:ext uri="{FF2B5EF4-FFF2-40B4-BE49-F238E27FC236}">
                    <a16:creationId xmlns:a16="http://schemas.microsoft.com/office/drawing/2014/main" id="{AD0D10F2-E51E-EE45-8A64-07E12249A853}"/>
                  </a:ext>
                </a:extLst>
              </p:cNvPr>
              <p:cNvCxnSpPr/>
              <p:nvPr/>
            </p:nvCxnSpPr>
            <p:spPr>
              <a:xfrm>
                <a:off x="5460926" y="1918475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06068A1C-6647-C24F-AB52-A31C284BD406}"/>
                  </a:ext>
                </a:extLst>
              </p:cNvPr>
              <p:cNvSpPr txBox="1"/>
              <p:nvPr/>
            </p:nvSpPr>
            <p:spPr>
              <a:xfrm>
                <a:off x="816098" y="2007942"/>
                <a:ext cx="32221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kumimoji="1" lang="ja-JP" altLang="en-US" sz="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27EAC975-1D0C-8F4F-BBD5-EACF0ABDACC8}"/>
                  </a:ext>
                </a:extLst>
              </p:cNvPr>
              <p:cNvSpPr txBox="1"/>
              <p:nvPr/>
            </p:nvSpPr>
            <p:spPr>
              <a:xfrm>
                <a:off x="1908157" y="2007942"/>
                <a:ext cx="32221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kumimoji="1" lang="ja-JP" altLang="en-US" sz="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257AAFAB-008F-7143-A5E8-2089051A9DF3}"/>
                  </a:ext>
                </a:extLst>
              </p:cNvPr>
              <p:cNvSpPr txBox="1"/>
              <p:nvPr/>
            </p:nvSpPr>
            <p:spPr>
              <a:xfrm>
                <a:off x="4189854" y="2007942"/>
                <a:ext cx="3662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kumimoji="1" lang="ja-JP" altLang="en-US" sz="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31329965-014F-DE4B-84E3-F6798758FB12}"/>
                  </a:ext>
                </a:extLst>
              </p:cNvPr>
              <p:cNvSpPr txBox="1"/>
              <p:nvPr/>
            </p:nvSpPr>
            <p:spPr>
              <a:xfrm>
                <a:off x="5329201" y="2007942"/>
                <a:ext cx="304176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</a:t>
                </a:r>
                <a:endParaRPr kumimoji="1" lang="ja-JP" altLang="en-US" sz="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77BFDD87-60F5-6D4E-A815-528E1E2F2BDF}"/>
                  </a:ext>
                </a:extLst>
              </p:cNvPr>
              <p:cNvSpPr txBox="1"/>
              <p:nvPr/>
            </p:nvSpPr>
            <p:spPr>
              <a:xfrm>
                <a:off x="5718370" y="2001219"/>
                <a:ext cx="72138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Weeks old</a:t>
                </a:r>
                <a:endParaRPr kumimoji="1" lang="ja-JP" alt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" name="大波 3">
                <a:extLst>
                  <a:ext uri="{FF2B5EF4-FFF2-40B4-BE49-F238E27FC236}">
                    <a16:creationId xmlns:a16="http://schemas.microsoft.com/office/drawing/2014/main" id="{A6C26619-7E4C-F547-86D9-61B4DD06116F}"/>
                  </a:ext>
                </a:extLst>
              </p:cNvPr>
              <p:cNvSpPr/>
              <p:nvPr/>
            </p:nvSpPr>
            <p:spPr>
              <a:xfrm rot="5400000">
                <a:off x="3085319" y="1931246"/>
                <a:ext cx="121195" cy="45719"/>
              </a:xfrm>
              <a:prstGeom prst="wav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" name="正方形/長方形 1">
                <a:extLst>
                  <a:ext uri="{FF2B5EF4-FFF2-40B4-BE49-F238E27FC236}">
                    <a16:creationId xmlns:a16="http://schemas.microsoft.com/office/drawing/2014/main" id="{9E4A22D9-7380-2242-9F23-92B31A25448B}"/>
                  </a:ext>
                </a:extLst>
              </p:cNvPr>
              <p:cNvSpPr/>
              <p:nvPr/>
            </p:nvSpPr>
            <p:spPr>
              <a:xfrm>
                <a:off x="3068240" y="2007132"/>
                <a:ext cx="196722" cy="592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E168CBE3-916F-C94C-B724-4B271EA3028B}"/>
                  </a:ext>
                </a:extLst>
              </p:cNvPr>
              <p:cNvSpPr/>
              <p:nvPr/>
            </p:nvSpPr>
            <p:spPr>
              <a:xfrm>
                <a:off x="3068242" y="1869245"/>
                <a:ext cx="196722" cy="592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5F506B8D-81F8-A442-8168-A5A29CFC9FC0}"/>
                </a:ext>
              </a:extLst>
            </p:cNvPr>
            <p:cNvSpPr txBox="1"/>
            <p:nvPr/>
          </p:nvSpPr>
          <p:spPr>
            <a:xfrm>
              <a:off x="3326764" y="1331216"/>
              <a:ext cx="114261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  4.5 kcaL/g</a:t>
              </a:r>
            </a:p>
          </p:txBody>
        </p:sp>
        <p:cxnSp>
          <p:nvCxnSpPr>
            <p:cNvPr id="128" name="直線矢印コネクタ 127">
              <a:extLst>
                <a:ext uri="{FF2B5EF4-FFF2-40B4-BE49-F238E27FC236}">
                  <a16:creationId xmlns:a16="http://schemas.microsoft.com/office/drawing/2014/main" id="{5188C684-C701-CE4A-A258-E7E1C33C3C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34374" y="914205"/>
              <a:ext cx="1152000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線矢印コネクタ 128">
              <a:extLst>
                <a:ext uri="{FF2B5EF4-FFF2-40B4-BE49-F238E27FC236}">
                  <a16:creationId xmlns:a16="http://schemas.microsoft.com/office/drawing/2014/main" id="{C5BD691C-ED5D-F541-BD19-8EBF7BF820D6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308926" y="915805"/>
              <a:ext cx="1152000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直線矢印コネクタ 129">
              <a:extLst>
                <a:ext uri="{FF2B5EF4-FFF2-40B4-BE49-F238E27FC236}">
                  <a16:creationId xmlns:a16="http://schemas.microsoft.com/office/drawing/2014/main" id="{AE0D6B40-3C30-334F-BB68-D173723D69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34374" y="1442525"/>
              <a:ext cx="1152000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矢印コネクタ 130">
              <a:extLst>
                <a:ext uri="{FF2B5EF4-FFF2-40B4-BE49-F238E27FC236}">
                  <a16:creationId xmlns:a16="http://schemas.microsoft.com/office/drawing/2014/main" id="{A8C21289-AD37-AC4E-AF1C-DC7B625D4647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308926" y="1444125"/>
              <a:ext cx="1152000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線矢印コネクタ 131">
              <a:extLst>
                <a:ext uri="{FF2B5EF4-FFF2-40B4-BE49-F238E27FC236}">
                  <a16:creationId xmlns:a16="http://schemas.microsoft.com/office/drawing/2014/main" id="{17EB203B-CF79-CE46-9627-5DE381DD6A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09045" y="1112143"/>
              <a:ext cx="108000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直線矢印コネクタ 134">
              <a:extLst>
                <a:ext uri="{FF2B5EF4-FFF2-40B4-BE49-F238E27FC236}">
                  <a16:creationId xmlns:a16="http://schemas.microsoft.com/office/drawing/2014/main" id="{7233D8E6-1DE6-DB4A-8102-86BE05B9B6DF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352926" y="1109901"/>
              <a:ext cx="108000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線矢印コネクタ 137">
              <a:extLst>
                <a:ext uri="{FF2B5EF4-FFF2-40B4-BE49-F238E27FC236}">
                  <a16:creationId xmlns:a16="http://schemas.microsoft.com/office/drawing/2014/main" id="{9026B2C3-C747-C141-8EC2-41EF5A60DA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09045" y="1641060"/>
              <a:ext cx="108000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線矢印コネクタ 138">
              <a:extLst>
                <a:ext uri="{FF2B5EF4-FFF2-40B4-BE49-F238E27FC236}">
                  <a16:creationId xmlns:a16="http://schemas.microsoft.com/office/drawing/2014/main" id="{5673BA06-F600-8245-9D60-11039D7C0B4D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5352926" y="1638818"/>
              <a:ext cx="108000" cy="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テキスト ボックス 139">
              <a:extLst>
                <a:ext uri="{FF2B5EF4-FFF2-40B4-BE49-F238E27FC236}">
                  <a16:creationId xmlns:a16="http://schemas.microsoft.com/office/drawing/2014/main" id="{419673BC-7EF7-B64C-B060-3F723A2AE1E5}"/>
                </a:ext>
              </a:extLst>
            </p:cNvPr>
            <p:cNvSpPr txBox="1"/>
            <p:nvPr/>
          </p:nvSpPr>
          <p:spPr>
            <a:xfrm>
              <a:off x="5493972" y="1543134"/>
              <a:ext cx="111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Administration (</a:t>
              </a:r>
              <a:r>
                <a:rPr lang="en-US" altLang="ja-JP" sz="600" i="1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i.p.</a:t>
              </a:r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,</a:t>
              </a:r>
              <a:r>
                <a:rPr lang="en-US" altLang="ja-JP" sz="600" i="1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 </a:t>
              </a:r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1 week)</a:t>
              </a:r>
            </a:p>
            <a:p>
              <a:pPr algn="r"/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twice daily </a:t>
              </a:r>
            </a:p>
          </p:txBody>
        </p:sp>
        <p:sp>
          <p:nvSpPr>
            <p:cNvPr id="141" name="テキスト ボックス 140">
              <a:extLst>
                <a:ext uri="{FF2B5EF4-FFF2-40B4-BE49-F238E27FC236}">
                  <a16:creationId xmlns:a16="http://schemas.microsoft.com/office/drawing/2014/main" id="{39ACC6E0-7FA3-DD40-A83F-B90F06B170C2}"/>
                </a:ext>
              </a:extLst>
            </p:cNvPr>
            <p:cNvSpPr txBox="1"/>
            <p:nvPr/>
          </p:nvSpPr>
          <p:spPr>
            <a:xfrm>
              <a:off x="5493974" y="1349159"/>
              <a:ext cx="945778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600" dirty="0">
                  <a:latin typeface="Times New Roman" panose="02020603050405020304" pitchFamily="18" charset="0"/>
                  <a:ea typeface="Meiryo" panose="020B0604030504040204" pitchFamily="34" charset="-128"/>
                  <a:cs typeface="Times New Roman" panose="02020603050405020304" pitchFamily="18" charset="0"/>
                </a:rPr>
                <a:t>Feeding (13 weeks)</a:t>
              </a:r>
            </a:p>
          </p:txBody>
        </p:sp>
      </p:grpSp>
      <p:cxnSp>
        <p:nvCxnSpPr>
          <p:cNvPr id="119" name="直線コネクタ 118">
            <a:extLst>
              <a:ext uri="{FF2B5EF4-FFF2-40B4-BE49-F238E27FC236}">
                <a16:creationId xmlns:a16="http://schemas.microsoft.com/office/drawing/2014/main" id="{6BA10B98-047A-6C41-B1AC-D00C5443B6D9}"/>
              </a:ext>
            </a:extLst>
          </p:cNvPr>
          <p:cNvCxnSpPr/>
          <p:nvPr/>
        </p:nvCxnSpPr>
        <p:spPr>
          <a:xfrm>
            <a:off x="3179405" y="5783421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EBF579DD-0408-8943-BA96-382EA2EF595C}"/>
              </a:ext>
            </a:extLst>
          </p:cNvPr>
          <p:cNvSpPr txBox="1"/>
          <p:nvPr/>
        </p:nvSpPr>
        <p:spPr>
          <a:xfrm>
            <a:off x="3041993" y="5872888"/>
            <a:ext cx="3662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7" name="直線矢印コネクタ 146">
            <a:extLst>
              <a:ext uri="{FF2B5EF4-FFF2-40B4-BE49-F238E27FC236}">
                <a16:creationId xmlns:a16="http://schemas.microsoft.com/office/drawing/2014/main" id="{AD1CFE9D-96DF-4D4B-B531-0997F186BA9D}"/>
              </a:ext>
            </a:extLst>
          </p:cNvPr>
          <p:cNvCxnSpPr/>
          <p:nvPr/>
        </p:nvCxnSpPr>
        <p:spPr>
          <a:xfrm>
            <a:off x="836023" y="5827396"/>
            <a:ext cx="50292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コネクタ 147">
            <a:extLst>
              <a:ext uri="{FF2B5EF4-FFF2-40B4-BE49-F238E27FC236}">
                <a16:creationId xmlns:a16="http://schemas.microsoft.com/office/drawing/2014/main" id="{AD93ED76-F5F3-664A-B4F9-86C3CA5EA5D5}"/>
              </a:ext>
            </a:extLst>
          </p:cNvPr>
          <p:cNvCxnSpPr/>
          <p:nvPr/>
        </p:nvCxnSpPr>
        <p:spPr>
          <a:xfrm>
            <a:off x="924449" y="5783421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線コネクタ 148">
            <a:extLst>
              <a:ext uri="{FF2B5EF4-FFF2-40B4-BE49-F238E27FC236}">
                <a16:creationId xmlns:a16="http://schemas.microsoft.com/office/drawing/2014/main" id="{DD8AEE41-F63F-C443-933E-92F06EB8C148}"/>
              </a:ext>
            </a:extLst>
          </p:cNvPr>
          <p:cNvCxnSpPr/>
          <p:nvPr/>
        </p:nvCxnSpPr>
        <p:spPr>
          <a:xfrm>
            <a:off x="2026574" y="5783421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コネクタ 149">
            <a:extLst>
              <a:ext uri="{FF2B5EF4-FFF2-40B4-BE49-F238E27FC236}">
                <a16:creationId xmlns:a16="http://schemas.microsoft.com/office/drawing/2014/main" id="{4005BFC5-3FF0-1748-86C8-C323AC2F6EB3}"/>
              </a:ext>
            </a:extLst>
          </p:cNvPr>
          <p:cNvCxnSpPr/>
          <p:nvPr/>
        </p:nvCxnSpPr>
        <p:spPr>
          <a:xfrm>
            <a:off x="4308926" y="5783421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線コネクタ 150">
            <a:extLst>
              <a:ext uri="{FF2B5EF4-FFF2-40B4-BE49-F238E27FC236}">
                <a16:creationId xmlns:a16="http://schemas.microsoft.com/office/drawing/2014/main" id="{14FA5DA7-F0A5-F449-92FA-EA13AB5242E8}"/>
              </a:ext>
            </a:extLst>
          </p:cNvPr>
          <p:cNvCxnSpPr/>
          <p:nvPr/>
        </p:nvCxnSpPr>
        <p:spPr>
          <a:xfrm>
            <a:off x="5460926" y="5783421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767D2BFA-5F20-F345-BAD1-19A9573D8BA3}"/>
              </a:ext>
            </a:extLst>
          </p:cNvPr>
          <p:cNvSpPr txBox="1"/>
          <p:nvPr/>
        </p:nvSpPr>
        <p:spPr>
          <a:xfrm>
            <a:off x="816098" y="5872888"/>
            <a:ext cx="3222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D8DE480D-7849-A745-8873-F201CA4D1FA6}"/>
              </a:ext>
            </a:extLst>
          </p:cNvPr>
          <p:cNvSpPr txBox="1"/>
          <p:nvPr/>
        </p:nvSpPr>
        <p:spPr>
          <a:xfrm>
            <a:off x="1908157" y="5872888"/>
            <a:ext cx="3222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25F0C080-E0A9-1547-BC8B-A49EC688C2BE}"/>
              </a:ext>
            </a:extLst>
          </p:cNvPr>
          <p:cNvSpPr txBox="1"/>
          <p:nvPr/>
        </p:nvSpPr>
        <p:spPr>
          <a:xfrm>
            <a:off x="4189854" y="5872888"/>
            <a:ext cx="3662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C42D67D4-C0E6-8B47-B435-0B83BD7432CD}"/>
              </a:ext>
            </a:extLst>
          </p:cNvPr>
          <p:cNvSpPr txBox="1"/>
          <p:nvPr/>
        </p:nvSpPr>
        <p:spPr>
          <a:xfrm>
            <a:off x="5329201" y="5872888"/>
            <a:ext cx="30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AC3D0665-B59A-D543-9DC8-A488DC20C786}"/>
              </a:ext>
            </a:extLst>
          </p:cNvPr>
          <p:cNvSpPr txBox="1"/>
          <p:nvPr/>
        </p:nvSpPr>
        <p:spPr>
          <a:xfrm>
            <a:off x="5718369" y="5866165"/>
            <a:ext cx="647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Weeks old</a:t>
            </a:r>
            <a:endParaRPr kumimoji="1" lang="ja-JP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0" name="グループ化 159">
            <a:extLst>
              <a:ext uri="{FF2B5EF4-FFF2-40B4-BE49-F238E27FC236}">
                <a16:creationId xmlns:a16="http://schemas.microsoft.com/office/drawing/2014/main" id="{21266583-DA44-C64B-B829-C4C0D44B9EC5}"/>
              </a:ext>
            </a:extLst>
          </p:cNvPr>
          <p:cNvGrpSpPr/>
          <p:nvPr/>
        </p:nvGrpSpPr>
        <p:grpSpPr>
          <a:xfrm>
            <a:off x="2570692" y="5734191"/>
            <a:ext cx="196724" cy="197178"/>
            <a:chOff x="3068240" y="5934816"/>
            <a:chExt cx="196724" cy="197178"/>
          </a:xfrm>
        </p:grpSpPr>
        <p:sp>
          <p:nvSpPr>
            <p:cNvPr id="157" name="大波 156">
              <a:extLst>
                <a:ext uri="{FF2B5EF4-FFF2-40B4-BE49-F238E27FC236}">
                  <a16:creationId xmlns:a16="http://schemas.microsoft.com/office/drawing/2014/main" id="{6B8A88A9-3E58-5346-ACA0-D182DAF600A7}"/>
                </a:ext>
              </a:extLst>
            </p:cNvPr>
            <p:cNvSpPr/>
            <p:nvPr/>
          </p:nvSpPr>
          <p:spPr>
            <a:xfrm rot="5400000">
              <a:off x="3085319" y="5996817"/>
              <a:ext cx="121195" cy="45719"/>
            </a:xfrm>
            <a:prstGeom prst="wav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58" name="正方形/長方形 157">
              <a:extLst>
                <a:ext uri="{FF2B5EF4-FFF2-40B4-BE49-F238E27FC236}">
                  <a16:creationId xmlns:a16="http://schemas.microsoft.com/office/drawing/2014/main" id="{3376107E-99AC-2244-8B66-B2F0E0DF4FBD}"/>
                </a:ext>
              </a:extLst>
            </p:cNvPr>
            <p:cNvSpPr/>
            <p:nvPr/>
          </p:nvSpPr>
          <p:spPr>
            <a:xfrm>
              <a:off x="3068240" y="6072703"/>
              <a:ext cx="196722" cy="59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59" name="正方形/長方形 158">
              <a:extLst>
                <a:ext uri="{FF2B5EF4-FFF2-40B4-BE49-F238E27FC236}">
                  <a16:creationId xmlns:a16="http://schemas.microsoft.com/office/drawing/2014/main" id="{5BFC709D-3C50-254D-B1B7-F5A8B59B1122}"/>
                </a:ext>
              </a:extLst>
            </p:cNvPr>
            <p:cNvSpPr/>
            <p:nvPr/>
          </p:nvSpPr>
          <p:spPr>
            <a:xfrm>
              <a:off x="3068242" y="5934816"/>
              <a:ext cx="196722" cy="59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DE6E6B0F-8B15-F34E-84ED-CE4E69568023}"/>
              </a:ext>
            </a:extLst>
          </p:cNvPr>
          <p:cNvSpPr txBox="1"/>
          <p:nvPr/>
        </p:nvSpPr>
        <p:spPr>
          <a:xfrm>
            <a:off x="3326764" y="2962438"/>
            <a:ext cx="1520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     3.6 kcaL/g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CE8E9A10-E860-564D-9322-0702D73A34FD}"/>
              </a:ext>
            </a:extLst>
          </p:cNvPr>
          <p:cNvSpPr txBox="1"/>
          <p:nvPr/>
        </p:nvSpPr>
        <p:spPr>
          <a:xfrm>
            <a:off x="4442787" y="3296639"/>
            <a:ext cx="1142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 (-)  : Saline</a:t>
            </a:r>
          </a:p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 (+) : 20% Glucose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6" name="直線矢印コネクタ 125">
            <a:extLst>
              <a:ext uri="{FF2B5EF4-FFF2-40B4-BE49-F238E27FC236}">
                <a16:creationId xmlns:a16="http://schemas.microsoft.com/office/drawing/2014/main" id="{BB779B65-CD26-5745-8315-FD4CC1A08CFB}"/>
              </a:ext>
            </a:extLst>
          </p:cNvPr>
          <p:cNvCxnSpPr>
            <a:cxnSpLocks/>
          </p:cNvCxnSpPr>
          <p:nvPr/>
        </p:nvCxnSpPr>
        <p:spPr>
          <a:xfrm flipH="1">
            <a:off x="3179405" y="3267303"/>
            <a:ext cx="720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矢印コネクタ 126">
            <a:extLst>
              <a:ext uri="{FF2B5EF4-FFF2-40B4-BE49-F238E27FC236}">
                <a16:creationId xmlns:a16="http://schemas.microsoft.com/office/drawing/2014/main" id="{8C3D8C6F-C89B-A74D-81E3-2CB160FCC2FC}"/>
              </a:ext>
            </a:extLst>
          </p:cNvPr>
          <p:cNvCxnSpPr>
            <a:cxnSpLocks/>
          </p:cNvCxnSpPr>
          <p:nvPr/>
        </p:nvCxnSpPr>
        <p:spPr>
          <a:xfrm rot="10800000" flipH="1">
            <a:off x="4740926" y="3267303"/>
            <a:ext cx="720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矢印コネクタ 165">
            <a:extLst>
              <a:ext uri="{FF2B5EF4-FFF2-40B4-BE49-F238E27FC236}">
                <a16:creationId xmlns:a16="http://schemas.microsoft.com/office/drawing/2014/main" id="{DD4530DC-E43E-114C-A074-E19EF38C6BFB}"/>
              </a:ext>
            </a:extLst>
          </p:cNvPr>
          <p:cNvCxnSpPr>
            <a:cxnSpLocks/>
          </p:cNvCxnSpPr>
          <p:nvPr/>
        </p:nvCxnSpPr>
        <p:spPr>
          <a:xfrm flipH="1">
            <a:off x="4308926" y="3447090"/>
            <a:ext cx="108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線矢印コネクタ 166">
            <a:extLst>
              <a:ext uri="{FF2B5EF4-FFF2-40B4-BE49-F238E27FC236}">
                <a16:creationId xmlns:a16="http://schemas.microsoft.com/office/drawing/2014/main" id="{3F2254FB-5B4E-4C4B-AA43-C09F11B63DA9}"/>
              </a:ext>
            </a:extLst>
          </p:cNvPr>
          <p:cNvCxnSpPr>
            <a:cxnSpLocks/>
          </p:cNvCxnSpPr>
          <p:nvPr/>
        </p:nvCxnSpPr>
        <p:spPr>
          <a:xfrm rot="10800000" flipH="1">
            <a:off x="5352926" y="3444848"/>
            <a:ext cx="108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矢印コネクタ 169">
            <a:extLst>
              <a:ext uri="{FF2B5EF4-FFF2-40B4-BE49-F238E27FC236}">
                <a16:creationId xmlns:a16="http://schemas.microsoft.com/office/drawing/2014/main" id="{30A0DC27-A653-AC4D-B973-F7D9303C2EEA}"/>
              </a:ext>
            </a:extLst>
          </p:cNvPr>
          <p:cNvCxnSpPr>
            <a:cxnSpLocks/>
          </p:cNvCxnSpPr>
          <p:nvPr/>
        </p:nvCxnSpPr>
        <p:spPr>
          <a:xfrm flipH="1">
            <a:off x="2034374" y="3075132"/>
            <a:ext cx="1152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線矢印コネクタ 170">
            <a:extLst>
              <a:ext uri="{FF2B5EF4-FFF2-40B4-BE49-F238E27FC236}">
                <a16:creationId xmlns:a16="http://schemas.microsoft.com/office/drawing/2014/main" id="{4FF71396-A882-064F-B893-9DE07970BB5C}"/>
              </a:ext>
            </a:extLst>
          </p:cNvPr>
          <p:cNvCxnSpPr>
            <a:cxnSpLocks/>
          </p:cNvCxnSpPr>
          <p:nvPr/>
        </p:nvCxnSpPr>
        <p:spPr>
          <a:xfrm rot="10800000" flipH="1">
            <a:off x="4308926" y="3076732"/>
            <a:ext cx="1152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929E0680-93B8-8744-B24C-CED9431799CB}"/>
              </a:ext>
            </a:extLst>
          </p:cNvPr>
          <p:cNvSpPr txBox="1"/>
          <p:nvPr/>
        </p:nvSpPr>
        <p:spPr>
          <a:xfrm>
            <a:off x="4041394" y="3881843"/>
            <a:ext cx="62063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CDDO-Me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D2A8FAC3-13AB-454F-86FA-0DEE6205F93B}"/>
              </a:ext>
            </a:extLst>
          </p:cNvPr>
          <p:cNvSpPr txBox="1"/>
          <p:nvPr/>
        </p:nvSpPr>
        <p:spPr>
          <a:xfrm>
            <a:off x="4442787" y="4021670"/>
            <a:ext cx="1142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 (-)  : Saline</a:t>
            </a:r>
          </a:p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 (+) : 20% Glucose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975E30F5-6F90-D84A-8B4D-2FAEAD7C5661}"/>
              </a:ext>
            </a:extLst>
          </p:cNvPr>
          <p:cNvSpPr txBox="1"/>
          <p:nvPr/>
        </p:nvSpPr>
        <p:spPr>
          <a:xfrm>
            <a:off x="3326764" y="3672182"/>
            <a:ext cx="1520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     3.6 kcaL/g</a:t>
            </a:r>
          </a:p>
        </p:txBody>
      </p:sp>
      <p:cxnSp>
        <p:nvCxnSpPr>
          <p:cNvPr id="172" name="直線矢印コネクタ 171">
            <a:extLst>
              <a:ext uri="{FF2B5EF4-FFF2-40B4-BE49-F238E27FC236}">
                <a16:creationId xmlns:a16="http://schemas.microsoft.com/office/drawing/2014/main" id="{1F428505-D7E7-9A4F-8454-F1D29D3FBB0A}"/>
              </a:ext>
            </a:extLst>
          </p:cNvPr>
          <p:cNvCxnSpPr>
            <a:cxnSpLocks/>
          </p:cNvCxnSpPr>
          <p:nvPr/>
        </p:nvCxnSpPr>
        <p:spPr>
          <a:xfrm flipH="1">
            <a:off x="3179405" y="3983365"/>
            <a:ext cx="720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線矢印コネクタ 172">
            <a:extLst>
              <a:ext uri="{FF2B5EF4-FFF2-40B4-BE49-F238E27FC236}">
                <a16:creationId xmlns:a16="http://schemas.microsoft.com/office/drawing/2014/main" id="{84B7E15E-852B-494A-8A90-6A8D58366D49}"/>
              </a:ext>
            </a:extLst>
          </p:cNvPr>
          <p:cNvCxnSpPr>
            <a:cxnSpLocks/>
          </p:cNvCxnSpPr>
          <p:nvPr/>
        </p:nvCxnSpPr>
        <p:spPr>
          <a:xfrm rot="10800000" flipH="1">
            <a:off x="4740926" y="3983365"/>
            <a:ext cx="720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矢印コネクタ 173">
            <a:extLst>
              <a:ext uri="{FF2B5EF4-FFF2-40B4-BE49-F238E27FC236}">
                <a16:creationId xmlns:a16="http://schemas.microsoft.com/office/drawing/2014/main" id="{D7097D06-9000-B442-951B-68600526296B}"/>
              </a:ext>
            </a:extLst>
          </p:cNvPr>
          <p:cNvCxnSpPr>
            <a:cxnSpLocks/>
          </p:cNvCxnSpPr>
          <p:nvPr/>
        </p:nvCxnSpPr>
        <p:spPr>
          <a:xfrm flipH="1">
            <a:off x="4308926" y="4163152"/>
            <a:ext cx="108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線矢印コネクタ 174">
            <a:extLst>
              <a:ext uri="{FF2B5EF4-FFF2-40B4-BE49-F238E27FC236}">
                <a16:creationId xmlns:a16="http://schemas.microsoft.com/office/drawing/2014/main" id="{E95F932F-E18F-3C41-8E56-1916104E7CE4}"/>
              </a:ext>
            </a:extLst>
          </p:cNvPr>
          <p:cNvCxnSpPr>
            <a:cxnSpLocks/>
          </p:cNvCxnSpPr>
          <p:nvPr/>
        </p:nvCxnSpPr>
        <p:spPr>
          <a:xfrm rot="10800000" flipH="1">
            <a:off x="5352926" y="4160910"/>
            <a:ext cx="108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矢印コネクタ 175">
            <a:extLst>
              <a:ext uri="{FF2B5EF4-FFF2-40B4-BE49-F238E27FC236}">
                <a16:creationId xmlns:a16="http://schemas.microsoft.com/office/drawing/2014/main" id="{3324D3BC-DC8C-2747-ADA3-DF447ECEF2B9}"/>
              </a:ext>
            </a:extLst>
          </p:cNvPr>
          <p:cNvCxnSpPr>
            <a:cxnSpLocks/>
          </p:cNvCxnSpPr>
          <p:nvPr/>
        </p:nvCxnSpPr>
        <p:spPr>
          <a:xfrm flipH="1">
            <a:off x="2034374" y="3791194"/>
            <a:ext cx="1152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線矢印コネクタ 176">
            <a:extLst>
              <a:ext uri="{FF2B5EF4-FFF2-40B4-BE49-F238E27FC236}">
                <a16:creationId xmlns:a16="http://schemas.microsoft.com/office/drawing/2014/main" id="{0D0ACBCC-BACD-DC43-9EFD-6BC3FAACE6A8}"/>
              </a:ext>
            </a:extLst>
          </p:cNvPr>
          <p:cNvCxnSpPr>
            <a:cxnSpLocks/>
          </p:cNvCxnSpPr>
          <p:nvPr/>
        </p:nvCxnSpPr>
        <p:spPr>
          <a:xfrm rot="10800000" flipH="1">
            <a:off x="4308926" y="3792794"/>
            <a:ext cx="1152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C217E044-F083-4A44-9AB2-528D11639010}"/>
              </a:ext>
            </a:extLst>
          </p:cNvPr>
          <p:cNvSpPr txBox="1"/>
          <p:nvPr/>
        </p:nvSpPr>
        <p:spPr>
          <a:xfrm>
            <a:off x="4442787" y="4725433"/>
            <a:ext cx="1142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 (-)  : Saline</a:t>
            </a:r>
          </a:p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 (+) : 20% Glucose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430F456D-61B6-5942-9044-49133CCDEC26}"/>
              </a:ext>
            </a:extLst>
          </p:cNvPr>
          <p:cNvSpPr txBox="1"/>
          <p:nvPr/>
        </p:nvSpPr>
        <p:spPr>
          <a:xfrm>
            <a:off x="3326764" y="4390489"/>
            <a:ext cx="11426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WTD  4.5 kcaL/g</a:t>
            </a: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5C221E67-B2E4-CA4C-B3A1-98662E441020}"/>
              </a:ext>
            </a:extLst>
          </p:cNvPr>
          <p:cNvSpPr txBox="1"/>
          <p:nvPr/>
        </p:nvSpPr>
        <p:spPr>
          <a:xfrm>
            <a:off x="4041394" y="4603306"/>
            <a:ext cx="62063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</a:t>
            </a:r>
          </a:p>
        </p:txBody>
      </p:sp>
      <p:cxnSp>
        <p:nvCxnSpPr>
          <p:cNvPr id="186" name="直線矢印コネクタ 185">
            <a:extLst>
              <a:ext uri="{FF2B5EF4-FFF2-40B4-BE49-F238E27FC236}">
                <a16:creationId xmlns:a16="http://schemas.microsoft.com/office/drawing/2014/main" id="{939EDC67-2020-F84C-93FE-E5646F36918A}"/>
              </a:ext>
            </a:extLst>
          </p:cNvPr>
          <p:cNvCxnSpPr>
            <a:cxnSpLocks/>
          </p:cNvCxnSpPr>
          <p:nvPr/>
        </p:nvCxnSpPr>
        <p:spPr>
          <a:xfrm flipH="1">
            <a:off x="3179405" y="4697297"/>
            <a:ext cx="720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矢印コネクタ 186">
            <a:extLst>
              <a:ext uri="{FF2B5EF4-FFF2-40B4-BE49-F238E27FC236}">
                <a16:creationId xmlns:a16="http://schemas.microsoft.com/office/drawing/2014/main" id="{DCBEC8B5-E748-2B42-84BA-A8D08BC0D678}"/>
              </a:ext>
            </a:extLst>
          </p:cNvPr>
          <p:cNvCxnSpPr>
            <a:cxnSpLocks/>
          </p:cNvCxnSpPr>
          <p:nvPr/>
        </p:nvCxnSpPr>
        <p:spPr>
          <a:xfrm rot="10800000" flipH="1">
            <a:off x="4740926" y="4697297"/>
            <a:ext cx="720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線矢印コネクタ 187">
            <a:extLst>
              <a:ext uri="{FF2B5EF4-FFF2-40B4-BE49-F238E27FC236}">
                <a16:creationId xmlns:a16="http://schemas.microsoft.com/office/drawing/2014/main" id="{9E78E2D9-F3E5-F74B-87FC-81A26B0A1FD0}"/>
              </a:ext>
            </a:extLst>
          </p:cNvPr>
          <p:cNvCxnSpPr>
            <a:cxnSpLocks/>
          </p:cNvCxnSpPr>
          <p:nvPr/>
        </p:nvCxnSpPr>
        <p:spPr>
          <a:xfrm flipH="1">
            <a:off x="4308926" y="4877084"/>
            <a:ext cx="108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線矢印コネクタ 188">
            <a:extLst>
              <a:ext uri="{FF2B5EF4-FFF2-40B4-BE49-F238E27FC236}">
                <a16:creationId xmlns:a16="http://schemas.microsoft.com/office/drawing/2014/main" id="{21388355-2160-6047-8107-D2127F0A6172}"/>
              </a:ext>
            </a:extLst>
          </p:cNvPr>
          <p:cNvCxnSpPr>
            <a:cxnSpLocks/>
          </p:cNvCxnSpPr>
          <p:nvPr/>
        </p:nvCxnSpPr>
        <p:spPr>
          <a:xfrm rot="10800000" flipH="1">
            <a:off x="5352926" y="4874842"/>
            <a:ext cx="108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線矢印コネクタ 189">
            <a:extLst>
              <a:ext uri="{FF2B5EF4-FFF2-40B4-BE49-F238E27FC236}">
                <a16:creationId xmlns:a16="http://schemas.microsoft.com/office/drawing/2014/main" id="{06F60332-37BC-2A46-A9E0-6E19C0247EE8}"/>
              </a:ext>
            </a:extLst>
          </p:cNvPr>
          <p:cNvCxnSpPr>
            <a:cxnSpLocks/>
          </p:cNvCxnSpPr>
          <p:nvPr/>
        </p:nvCxnSpPr>
        <p:spPr>
          <a:xfrm flipH="1">
            <a:off x="2034374" y="4505126"/>
            <a:ext cx="1152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線矢印コネクタ 190">
            <a:extLst>
              <a:ext uri="{FF2B5EF4-FFF2-40B4-BE49-F238E27FC236}">
                <a16:creationId xmlns:a16="http://schemas.microsoft.com/office/drawing/2014/main" id="{8BDAE3D4-0614-2441-9667-DAD15D7F7799}"/>
              </a:ext>
            </a:extLst>
          </p:cNvPr>
          <p:cNvCxnSpPr>
            <a:cxnSpLocks/>
          </p:cNvCxnSpPr>
          <p:nvPr/>
        </p:nvCxnSpPr>
        <p:spPr>
          <a:xfrm rot="10800000" flipH="1">
            <a:off x="4308926" y="4506726"/>
            <a:ext cx="1152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3F133E20-F9F3-F146-B044-8F3C5608E1BD}"/>
              </a:ext>
            </a:extLst>
          </p:cNvPr>
          <p:cNvSpPr txBox="1"/>
          <p:nvPr/>
        </p:nvSpPr>
        <p:spPr>
          <a:xfrm>
            <a:off x="4041394" y="5245499"/>
            <a:ext cx="62063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CDDO-Me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DBF137DA-0061-8144-B00F-37D260A4501C}"/>
              </a:ext>
            </a:extLst>
          </p:cNvPr>
          <p:cNvSpPr txBox="1"/>
          <p:nvPr/>
        </p:nvSpPr>
        <p:spPr>
          <a:xfrm>
            <a:off x="4442787" y="5379237"/>
            <a:ext cx="1142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 (-)  : Saline</a:t>
            </a:r>
          </a:p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 (+) : 20% Glucose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59153BA0-1C3D-B24C-9C9B-1808D5FBBE9A}"/>
              </a:ext>
            </a:extLst>
          </p:cNvPr>
          <p:cNvSpPr txBox="1"/>
          <p:nvPr/>
        </p:nvSpPr>
        <p:spPr>
          <a:xfrm>
            <a:off x="3326764" y="5018640"/>
            <a:ext cx="11426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WTD  4.5 kcaL/g</a:t>
            </a:r>
          </a:p>
        </p:txBody>
      </p:sp>
      <p:cxnSp>
        <p:nvCxnSpPr>
          <p:cNvPr id="193" name="直線矢印コネクタ 192">
            <a:extLst>
              <a:ext uri="{FF2B5EF4-FFF2-40B4-BE49-F238E27FC236}">
                <a16:creationId xmlns:a16="http://schemas.microsoft.com/office/drawing/2014/main" id="{5D4D0DFB-61F2-6043-A169-07A4DB767568}"/>
              </a:ext>
            </a:extLst>
          </p:cNvPr>
          <p:cNvCxnSpPr>
            <a:cxnSpLocks/>
          </p:cNvCxnSpPr>
          <p:nvPr/>
        </p:nvCxnSpPr>
        <p:spPr>
          <a:xfrm flipH="1">
            <a:off x="3179405" y="5341854"/>
            <a:ext cx="720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線矢印コネクタ 193">
            <a:extLst>
              <a:ext uri="{FF2B5EF4-FFF2-40B4-BE49-F238E27FC236}">
                <a16:creationId xmlns:a16="http://schemas.microsoft.com/office/drawing/2014/main" id="{C1132AC2-14D3-BE48-A8D9-C4E840E11A04}"/>
              </a:ext>
            </a:extLst>
          </p:cNvPr>
          <p:cNvCxnSpPr>
            <a:cxnSpLocks/>
          </p:cNvCxnSpPr>
          <p:nvPr/>
        </p:nvCxnSpPr>
        <p:spPr>
          <a:xfrm rot="10800000" flipH="1">
            <a:off x="4740926" y="5341854"/>
            <a:ext cx="720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線矢印コネクタ 194">
            <a:extLst>
              <a:ext uri="{FF2B5EF4-FFF2-40B4-BE49-F238E27FC236}">
                <a16:creationId xmlns:a16="http://schemas.microsoft.com/office/drawing/2014/main" id="{117B1AE6-AB44-B143-BC1F-F931883F2A43}"/>
              </a:ext>
            </a:extLst>
          </p:cNvPr>
          <p:cNvCxnSpPr>
            <a:cxnSpLocks/>
          </p:cNvCxnSpPr>
          <p:nvPr/>
        </p:nvCxnSpPr>
        <p:spPr>
          <a:xfrm flipH="1">
            <a:off x="4308926" y="5521641"/>
            <a:ext cx="108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線矢印コネクタ 195">
            <a:extLst>
              <a:ext uri="{FF2B5EF4-FFF2-40B4-BE49-F238E27FC236}">
                <a16:creationId xmlns:a16="http://schemas.microsoft.com/office/drawing/2014/main" id="{76CE6678-E417-0840-8204-3632F51F44A0}"/>
              </a:ext>
            </a:extLst>
          </p:cNvPr>
          <p:cNvCxnSpPr>
            <a:cxnSpLocks/>
          </p:cNvCxnSpPr>
          <p:nvPr/>
        </p:nvCxnSpPr>
        <p:spPr>
          <a:xfrm rot="10800000" flipH="1">
            <a:off x="5352926" y="5519399"/>
            <a:ext cx="108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線矢印コネクタ 196">
            <a:extLst>
              <a:ext uri="{FF2B5EF4-FFF2-40B4-BE49-F238E27FC236}">
                <a16:creationId xmlns:a16="http://schemas.microsoft.com/office/drawing/2014/main" id="{B68DB3C1-0A6D-9548-AE4C-7B7DC49D04A1}"/>
              </a:ext>
            </a:extLst>
          </p:cNvPr>
          <p:cNvCxnSpPr>
            <a:cxnSpLocks/>
          </p:cNvCxnSpPr>
          <p:nvPr/>
        </p:nvCxnSpPr>
        <p:spPr>
          <a:xfrm flipH="1">
            <a:off x="2034374" y="5149683"/>
            <a:ext cx="1152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線矢印コネクタ 197">
            <a:extLst>
              <a:ext uri="{FF2B5EF4-FFF2-40B4-BE49-F238E27FC236}">
                <a16:creationId xmlns:a16="http://schemas.microsoft.com/office/drawing/2014/main" id="{1E5BEFA1-25B6-2B42-8847-F78655E2E19B}"/>
              </a:ext>
            </a:extLst>
          </p:cNvPr>
          <p:cNvCxnSpPr>
            <a:cxnSpLocks/>
          </p:cNvCxnSpPr>
          <p:nvPr/>
        </p:nvCxnSpPr>
        <p:spPr>
          <a:xfrm rot="10800000" flipH="1">
            <a:off x="4308926" y="5151283"/>
            <a:ext cx="1152000" cy="0"/>
          </a:xfrm>
          <a:prstGeom prst="straightConnector1">
            <a:avLst/>
          </a:prstGeom>
          <a:ln w="31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テキスト ボックス 203">
            <a:extLst>
              <a:ext uri="{FF2B5EF4-FFF2-40B4-BE49-F238E27FC236}">
                <a16:creationId xmlns:a16="http://schemas.microsoft.com/office/drawing/2014/main" id="{EE4EE561-D11F-574A-86DC-2F1657326EFF}"/>
              </a:ext>
            </a:extLst>
          </p:cNvPr>
          <p:cNvSpPr txBox="1"/>
          <p:nvPr/>
        </p:nvSpPr>
        <p:spPr>
          <a:xfrm>
            <a:off x="5493974" y="3351748"/>
            <a:ext cx="11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Administration (</a:t>
            </a:r>
            <a:r>
              <a:rPr lang="en-US" altLang="ja-JP" sz="600" i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i.p.</a:t>
            </a:r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, 1 week)</a:t>
            </a:r>
          </a:p>
          <a:p>
            <a:pPr algn="r"/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twice daily </a:t>
            </a:r>
          </a:p>
        </p:txBody>
      </p:sp>
      <p:sp>
        <p:nvSpPr>
          <p:cNvPr id="205" name="テキスト ボックス 204">
            <a:extLst>
              <a:ext uri="{FF2B5EF4-FFF2-40B4-BE49-F238E27FC236}">
                <a16:creationId xmlns:a16="http://schemas.microsoft.com/office/drawing/2014/main" id="{E9B453DB-9730-BC45-98CE-5FF392D90CC9}"/>
              </a:ext>
            </a:extLst>
          </p:cNvPr>
          <p:cNvSpPr txBox="1"/>
          <p:nvPr/>
        </p:nvSpPr>
        <p:spPr>
          <a:xfrm>
            <a:off x="5493974" y="2970559"/>
            <a:ext cx="9457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Feeding (13 weeks)</a:t>
            </a:r>
          </a:p>
        </p:txBody>
      </p:sp>
      <p:sp>
        <p:nvSpPr>
          <p:cNvPr id="208" name="テキスト ボックス 207">
            <a:extLst>
              <a:ext uri="{FF2B5EF4-FFF2-40B4-BE49-F238E27FC236}">
                <a16:creationId xmlns:a16="http://schemas.microsoft.com/office/drawing/2014/main" id="{3D5B7DE1-BBAD-3143-A195-2F30C96CE9B6}"/>
              </a:ext>
            </a:extLst>
          </p:cNvPr>
          <p:cNvSpPr txBox="1"/>
          <p:nvPr/>
        </p:nvSpPr>
        <p:spPr>
          <a:xfrm>
            <a:off x="5493973" y="3158839"/>
            <a:ext cx="11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Administration (</a:t>
            </a:r>
            <a:r>
              <a:rPr lang="en-US" altLang="ja-JP" sz="600" i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p.o.</a:t>
            </a:r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, 2 weeks)</a:t>
            </a:r>
          </a:p>
          <a:p>
            <a:pPr algn="r"/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once daily </a:t>
            </a:r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0D361733-A012-2247-B23C-1A3567AE7E83}"/>
              </a:ext>
            </a:extLst>
          </p:cNvPr>
          <p:cNvSpPr txBox="1"/>
          <p:nvPr/>
        </p:nvSpPr>
        <p:spPr>
          <a:xfrm>
            <a:off x="5493974" y="4071141"/>
            <a:ext cx="11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Administration (</a:t>
            </a:r>
            <a:r>
              <a:rPr lang="en-US" altLang="ja-JP" sz="600" i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i.p.</a:t>
            </a:r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, 1 week)</a:t>
            </a:r>
          </a:p>
          <a:p>
            <a:pPr algn="r"/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twice daily </a:t>
            </a:r>
          </a:p>
        </p:txBody>
      </p:sp>
      <p:sp>
        <p:nvSpPr>
          <p:cNvPr id="210" name="テキスト ボックス 209">
            <a:extLst>
              <a:ext uri="{FF2B5EF4-FFF2-40B4-BE49-F238E27FC236}">
                <a16:creationId xmlns:a16="http://schemas.microsoft.com/office/drawing/2014/main" id="{636E2255-FB46-564F-89EF-D0CE04493E06}"/>
              </a:ext>
            </a:extLst>
          </p:cNvPr>
          <p:cNvSpPr txBox="1"/>
          <p:nvPr/>
        </p:nvSpPr>
        <p:spPr>
          <a:xfrm>
            <a:off x="5493974" y="3689952"/>
            <a:ext cx="9457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Feeding (13 weeks)</a:t>
            </a:r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1D364E14-0159-5E48-A7DB-BAE9ABD97CA4}"/>
              </a:ext>
            </a:extLst>
          </p:cNvPr>
          <p:cNvSpPr txBox="1"/>
          <p:nvPr/>
        </p:nvSpPr>
        <p:spPr>
          <a:xfrm>
            <a:off x="5493973" y="3878232"/>
            <a:ext cx="11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Administration (</a:t>
            </a:r>
            <a:r>
              <a:rPr lang="en-US" altLang="ja-JP" sz="600" i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p.o.</a:t>
            </a:r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, 2 weeks)</a:t>
            </a:r>
          </a:p>
          <a:p>
            <a:pPr algn="r"/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once daily </a:t>
            </a:r>
          </a:p>
        </p:txBody>
      </p:sp>
      <p:sp>
        <p:nvSpPr>
          <p:cNvPr id="212" name="テキスト ボックス 211">
            <a:extLst>
              <a:ext uri="{FF2B5EF4-FFF2-40B4-BE49-F238E27FC236}">
                <a16:creationId xmlns:a16="http://schemas.microsoft.com/office/drawing/2014/main" id="{46B0CD84-1146-8D40-8900-BAB03B7A0EF0}"/>
              </a:ext>
            </a:extLst>
          </p:cNvPr>
          <p:cNvSpPr txBox="1"/>
          <p:nvPr/>
        </p:nvSpPr>
        <p:spPr>
          <a:xfrm>
            <a:off x="5493974" y="4790051"/>
            <a:ext cx="11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Administration (</a:t>
            </a:r>
            <a:r>
              <a:rPr lang="en-US" altLang="ja-JP" sz="600" i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i.p.</a:t>
            </a:r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, 1 week)</a:t>
            </a:r>
          </a:p>
          <a:p>
            <a:pPr algn="r"/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twice daily </a:t>
            </a:r>
          </a:p>
        </p:txBody>
      </p:sp>
      <p:sp>
        <p:nvSpPr>
          <p:cNvPr id="213" name="テキスト ボックス 212">
            <a:extLst>
              <a:ext uri="{FF2B5EF4-FFF2-40B4-BE49-F238E27FC236}">
                <a16:creationId xmlns:a16="http://schemas.microsoft.com/office/drawing/2014/main" id="{DE65E507-B648-7A49-B8DB-BDAD7E62EF7C}"/>
              </a:ext>
            </a:extLst>
          </p:cNvPr>
          <p:cNvSpPr txBox="1"/>
          <p:nvPr/>
        </p:nvSpPr>
        <p:spPr>
          <a:xfrm>
            <a:off x="5493974" y="4401146"/>
            <a:ext cx="9457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Feeding (13 weeks)</a:t>
            </a:r>
          </a:p>
        </p:txBody>
      </p:sp>
      <p:sp>
        <p:nvSpPr>
          <p:cNvPr id="214" name="テキスト ボックス 213">
            <a:extLst>
              <a:ext uri="{FF2B5EF4-FFF2-40B4-BE49-F238E27FC236}">
                <a16:creationId xmlns:a16="http://schemas.microsoft.com/office/drawing/2014/main" id="{A6A657AC-F2D6-7D4D-B4AE-6F2164BD6224}"/>
              </a:ext>
            </a:extLst>
          </p:cNvPr>
          <p:cNvSpPr txBox="1"/>
          <p:nvPr/>
        </p:nvSpPr>
        <p:spPr>
          <a:xfrm>
            <a:off x="5493973" y="4597142"/>
            <a:ext cx="11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Administration (</a:t>
            </a:r>
            <a:r>
              <a:rPr lang="en-US" altLang="ja-JP" sz="600" i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p.o.</a:t>
            </a:r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, 2 weeks)</a:t>
            </a:r>
          </a:p>
          <a:p>
            <a:pPr algn="r"/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once daily </a:t>
            </a:r>
          </a:p>
        </p:txBody>
      </p:sp>
      <p:sp>
        <p:nvSpPr>
          <p:cNvPr id="215" name="テキスト ボックス 214">
            <a:extLst>
              <a:ext uri="{FF2B5EF4-FFF2-40B4-BE49-F238E27FC236}">
                <a16:creationId xmlns:a16="http://schemas.microsoft.com/office/drawing/2014/main" id="{6B031068-943A-AE42-87AC-F5D430BB2FC4}"/>
              </a:ext>
            </a:extLst>
          </p:cNvPr>
          <p:cNvSpPr txBox="1"/>
          <p:nvPr/>
        </p:nvSpPr>
        <p:spPr>
          <a:xfrm>
            <a:off x="5493974" y="5424590"/>
            <a:ext cx="11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Administration (</a:t>
            </a:r>
            <a:r>
              <a:rPr lang="en-US" altLang="ja-JP" sz="600" i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i.p.</a:t>
            </a:r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, 1 week)</a:t>
            </a:r>
          </a:p>
          <a:p>
            <a:pPr algn="r"/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twice daily </a:t>
            </a:r>
          </a:p>
        </p:txBody>
      </p:sp>
      <p:sp>
        <p:nvSpPr>
          <p:cNvPr id="216" name="テキスト ボックス 215">
            <a:extLst>
              <a:ext uri="{FF2B5EF4-FFF2-40B4-BE49-F238E27FC236}">
                <a16:creationId xmlns:a16="http://schemas.microsoft.com/office/drawing/2014/main" id="{EB3D7F56-CF9F-1D40-AD9B-55F42AA08220}"/>
              </a:ext>
            </a:extLst>
          </p:cNvPr>
          <p:cNvSpPr txBox="1"/>
          <p:nvPr/>
        </p:nvSpPr>
        <p:spPr>
          <a:xfrm>
            <a:off x="5493974" y="5035685"/>
            <a:ext cx="9457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Feeding (13 weeks)</a:t>
            </a:r>
          </a:p>
        </p:txBody>
      </p:sp>
      <p:sp>
        <p:nvSpPr>
          <p:cNvPr id="217" name="テキスト ボックス 216">
            <a:extLst>
              <a:ext uri="{FF2B5EF4-FFF2-40B4-BE49-F238E27FC236}">
                <a16:creationId xmlns:a16="http://schemas.microsoft.com/office/drawing/2014/main" id="{FB84339B-2DF2-7A43-AD80-CB71BE003504}"/>
              </a:ext>
            </a:extLst>
          </p:cNvPr>
          <p:cNvSpPr txBox="1"/>
          <p:nvPr/>
        </p:nvSpPr>
        <p:spPr>
          <a:xfrm>
            <a:off x="5493973" y="5239397"/>
            <a:ext cx="11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Administration (</a:t>
            </a:r>
            <a:r>
              <a:rPr lang="en-US" altLang="ja-JP" sz="600" i="1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p.o.</a:t>
            </a:r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, 2 weeks)</a:t>
            </a:r>
          </a:p>
          <a:p>
            <a:pPr algn="r"/>
            <a:r>
              <a:rPr lang="en-US" altLang="ja-JP" sz="6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once daily </a:t>
            </a: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2EBC2514-F689-7C47-856C-AE54100E8C3F}"/>
              </a:ext>
            </a:extLst>
          </p:cNvPr>
          <p:cNvSpPr txBox="1"/>
          <p:nvPr/>
        </p:nvSpPr>
        <p:spPr>
          <a:xfrm>
            <a:off x="1035641" y="6000768"/>
            <a:ext cx="8843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ea typeface="Meiryo" panose="020B0604030504040204" pitchFamily="34" charset="-128"/>
                <a:cs typeface="Times New Roman" panose="02020603050405020304" pitchFamily="18" charset="0"/>
              </a:rPr>
              <a:t>Acclimatization</a:t>
            </a:r>
          </a:p>
        </p:txBody>
      </p:sp>
      <p:sp>
        <p:nvSpPr>
          <p:cNvPr id="124" name="テキスト ボックス 123">
            <a:extLst>
              <a:ext uri="{FF2B5EF4-FFF2-40B4-BE49-F238E27FC236}">
                <a16:creationId xmlns:a16="http://schemas.microsoft.com/office/drawing/2014/main" id="{8122F0BA-A41E-AB42-ADF1-B7FCD9033CC1}"/>
              </a:ext>
            </a:extLst>
          </p:cNvPr>
          <p:cNvSpPr txBox="1"/>
          <p:nvPr/>
        </p:nvSpPr>
        <p:spPr>
          <a:xfrm>
            <a:off x="4041394" y="3167562"/>
            <a:ext cx="62063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</a:t>
            </a:r>
          </a:p>
        </p:txBody>
      </p:sp>
    </p:spTree>
    <p:extLst>
      <p:ext uri="{BB962C8B-B14F-4D97-AF65-F5344CB8AC3E}">
        <p14:creationId xmlns:p14="http://schemas.microsoft.com/office/powerpoint/2010/main" val="185486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グラフ 22">
            <a:extLst>
              <a:ext uri="{FF2B5EF4-FFF2-40B4-BE49-F238E27FC236}">
                <a16:creationId xmlns:a16="http://schemas.microsoft.com/office/drawing/2014/main" id="{88CC2C45-3F1B-1E40-AA9F-80FE8CA67BFC}"/>
              </a:ext>
            </a:extLst>
          </p:cNvPr>
          <p:cNvGraphicFramePr>
            <a:graphicFrameLocks/>
          </p:cNvGraphicFramePr>
          <p:nvPr/>
        </p:nvGraphicFramePr>
        <p:xfrm>
          <a:off x="4718886" y="1421591"/>
          <a:ext cx="2016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45F5B22-F59D-F54C-B052-A15E9ABA3B50}"/>
              </a:ext>
            </a:extLst>
          </p:cNvPr>
          <p:cNvSpPr txBox="1"/>
          <p:nvPr/>
        </p:nvSpPr>
        <p:spPr>
          <a:xfrm rot="16200000">
            <a:off x="-571652" y="2206982"/>
            <a:ext cx="1661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erstitial glucose levels (mmol/L)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20899EE-66BC-1949-83C5-989C207EC83B}"/>
              </a:ext>
            </a:extLst>
          </p:cNvPr>
          <p:cNvSpPr txBox="1"/>
          <p:nvPr/>
        </p:nvSpPr>
        <p:spPr>
          <a:xfrm>
            <a:off x="721620" y="1487733"/>
            <a:ext cx="6697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1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B09B212-E291-5F4D-A74E-4A991280FDC9}"/>
              </a:ext>
            </a:extLst>
          </p:cNvPr>
          <p:cNvSpPr txBox="1"/>
          <p:nvPr/>
        </p:nvSpPr>
        <p:spPr>
          <a:xfrm>
            <a:off x="1513061" y="1487733"/>
            <a:ext cx="6697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2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68D8F7D-343B-E74C-8CE5-2F99CB0FBB17}"/>
              </a:ext>
            </a:extLst>
          </p:cNvPr>
          <p:cNvSpPr txBox="1"/>
          <p:nvPr/>
        </p:nvSpPr>
        <p:spPr>
          <a:xfrm>
            <a:off x="4943015" y="3468840"/>
            <a:ext cx="5711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Baseline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62EAD9B-8318-3E4F-BFEC-F6C6DC38BFF0}"/>
              </a:ext>
            </a:extLst>
          </p:cNvPr>
          <p:cNvSpPr txBox="1"/>
          <p:nvPr/>
        </p:nvSpPr>
        <p:spPr>
          <a:xfrm>
            <a:off x="5607152" y="3468840"/>
            <a:ext cx="4133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eak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FDF6CFD-501B-9F4F-A4BC-20832674B3C6}"/>
              </a:ext>
            </a:extLst>
          </p:cNvPr>
          <p:cNvSpPr txBox="1"/>
          <p:nvPr/>
        </p:nvSpPr>
        <p:spPr>
          <a:xfrm>
            <a:off x="6077510" y="3468840"/>
            <a:ext cx="6009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ncrease</a:t>
            </a:r>
            <a:endParaRPr kumimoji="1" lang="ja-JP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グラフ 18">
            <a:extLst>
              <a:ext uri="{FF2B5EF4-FFF2-40B4-BE49-F238E27FC236}">
                <a16:creationId xmlns:a16="http://schemas.microsoft.com/office/drawing/2014/main" id="{7A555F13-C006-2A4E-83B4-3EE2B945253B}"/>
              </a:ext>
            </a:extLst>
          </p:cNvPr>
          <p:cNvGraphicFramePr>
            <a:graphicFrameLocks/>
          </p:cNvGraphicFramePr>
          <p:nvPr/>
        </p:nvGraphicFramePr>
        <p:xfrm>
          <a:off x="2401900" y="1444294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グラフ 26">
            <a:extLst>
              <a:ext uri="{FF2B5EF4-FFF2-40B4-BE49-F238E27FC236}">
                <a16:creationId xmlns:a16="http://schemas.microsoft.com/office/drawing/2014/main" id="{A58F95F9-8BD7-3843-9547-67F983B50862}"/>
              </a:ext>
            </a:extLst>
          </p:cNvPr>
          <p:cNvGraphicFramePr>
            <a:graphicFrameLocks/>
          </p:cNvGraphicFramePr>
          <p:nvPr/>
        </p:nvGraphicFramePr>
        <p:xfrm>
          <a:off x="360221" y="1444294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51D7C36-676E-164D-AF69-6C2F87567E07}"/>
              </a:ext>
            </a:extLst>
          </p:cNvPr>
          <p:cNvSpPr txBox="1"/>
          <p:nvPr/>
        </p:nvSpPr>
        <p:spPr>
          <a:xfrm>
            <a:off x="287184" y="960295"/>
            <a:ext cx="4573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0F3D23D-93BC-7D49-8943-A5ABAA8E3AFF}"/>
              </a:ext>
            </a:extLst>
          </p:cNvPr>
          <p:cNvSpPr txBox="1"/>
          <p:nvPr/>
        </p:nvSpPr>
        <p:spPr>
          <a:xfrm>
            <a:off x="965886" y="1241121"/>
            <a:ext cx="9799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diet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06F0213-8AA5-4644-B405-45EED73B6A67}"/>
              </a:ext>
            </a:extLst>
          </p:cNvPr>
          <p:cNvSpPr txBox="1"/>
          <p:nvPr/>
        </p:nvSpPr>
        <p:spPr>
          <a:xfrm>
            <a:off x="2921019" y="1241121"/>
            <a:ext cx="10908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Western-type diet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D41E2A3-676A-1447-95E9-F9D080C77172}"/>
              </a:ext>
            </a:extLst>
          </p:cNvPr>
          <p:cNvSpPr txBox="1"/>
          <p:nvPr/>
        </p:nvSpPr>
        <p:spPr>
          <a:xfrm>
            <a:off x="4655983" y="960295"/>
            <a:ext cx="4573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グラフ 23">
            <a:extLst>
              <a:ext uri="{FF2B5EF4-FFF2-40B4-BE49-F238E27FC236}">
                <a16:creationId xmlns:a16="http://schemas.microsoft.com/office/drawing/2014/main" id="{FD9EBB5E-BA82-0242-9C63-4DCE195B5BF4}"/>
              </a:ext>
            </a:extLst>
          </p:cNvPr>
          <p:cNvGraphicFramePr>
            <a:graphicFrameLocks/>
          </p:cNvGraphicFramePr>
          <p:nvPr/>
        </p:nvGraphicFramePr>
        <p:xfrm>
          <a:off x="4889888" y="1466743"/>
          <a:ext cx="1800000" cy="17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EA07AA9-ADC1-684D-8A91-F1D31A5DDA8B}"/>
              </a:ext>
            </a:extLst>
          </p:cNvPr>
          <p:cNvSpPr txBox="1"/>
          <p:nvPr/>
        </p:nvSpPr>
        <p:spPr>
          <a:xfrm rot="16200000">
            <a:off x="1462973" y="2206982"/>
            <a:ext cx="1661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erstitial glucose levels (mmol/L)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CCC09AE-4A3C-7F40-99DD-93D0FFD600A7}"/>
              </a:ext>
            </a:extLst>
          </p:cNvPr>
          <p:cNvCxnSpPr/>
          <p:nvPr/>
        </p:nvCxnSpPr>
        <p:spPr>
          <a:xfrm>
            <a:off x="4978571" y="3079984"/>
            <a:ext cx="165599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92CFCA5-E914-524F-891F-BAAB8B6C73A9}"/>
              </a:ext>
            </a:extLst>
          </p:cNvPr>
          <p:cNvSpPr txBox="1"/>
          <p:nvPr/>
        </p:nvSpPr>
        <p:spPr>
          <a:xfrm rot="16200000">
            <a:off x="3818057" y="2206982"/>
            <a:ext cx="1661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erstitial glucose levels (mmol/L)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2E3B2D2-AB15-7342-A2F1-CE76E9FADD21}"/>
              </a:ext>
            </a:extLst>
          </p:cNvPr>
          <p:cNvSpPr/>
          <p:nvPr/>
        </p:nvSpPr>
        <p:spPr>
          <a:xfrm>
            <a:off x="5595240" y="1326113"/>
            <a:ext cx="27443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E4D45071-1726-5244-8960-5F533B1C1F28}"/>
              </a:ext>
            </a:extLst>
          </p:cNvPr>
          <p:cNvSpPr/>
          <p:nvPr/>
        </p:nvSpPr>
        <p:spPr>
          <a:xfrm>
            <a:off x="5828959" y="1326824"/>
            <a:ext cx="27443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58565FE8-73E8-B449-9124-D44D4F9F86FD}"/>
              </a:ext>
            </a:extLst>
          </p:cNvPr>
          <p:cNvSpPr/>
          <p:nvPr/>
        </p:nvSpPr>
        <p:spPr>
          <a:xfrm>
            <a:off x="6157295" y="1804920"/>
            <a:ext cx="27443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562E99AB-B643-CE4F-BC3D-D3927080D156}"/>
              </a:ext>
            </a:extLst>
          </p:cNvPr>
          <p:cNvSpPr/>
          <p:nvPr/>
        </p:nvSpPr>
        <p:spPr>
          <a:xfrm>
            <a:off x="6391014" y="1805631"/>
            <a:ext cx="27443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963A3CDE-A2B0-FF42-BBE5-CFBC015A084C}"/>
              </a:ext>
            </a:extLst>
          </p:cNvPr>
          <p:cNvCxnSpPr/>
          <p:nvPr/>
        </p:nvCxnSpPr>
        <p:spPr>
          <a:xfrm>
            <a:off x="816774" y="1732629"/>
            <a:ext cx="0" cy="108000"/>
          </a:xfrm>
          <a:prstGeom prst="straightConnector1">
            <a:avLst/>
          </a:prstGeom>
          <a:ln w="3175">
            <a:solidFill>
              <a:schemeClr val="tx1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02E78B22-9710-AF4F-9B1C-12059D83C9DC}"/>
              </a:ext>
            </a:extLst>
          </p:cNvPr>
          <p:cNvCxnSpPr/>
          <p:nvPr/>
        </p:nvCxnSpPr>
        <p:spPr>
          <a:xfrm>
            <a:off x="1064273" y="1732629"/>
            <a:ext cx="0" cy="108000"/>
          </a:xfrm>
          <a:prstGeom prst="straightConnector1">
            <a:avLst/>
          </a:prstGeom>
          <a:ln w="3175">
            <a:solidFill>
              <a:schemeClr val="tx1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矢印コネクタ 70">
            <a:extLst>
              <a:ext uri="{FF2B5EF4-FFF2-40B4-BE49-F238E27FC236}">
                <a16:creationId xmlns:a16="http://schemas.microsoft.com/office/drawing/2014/main" id="{FBC3D19C-6325-9B4F-9866-1488641E5205}"/>
              </a:ext>
            </a:extLst>
          </p:cNvPr>
          <p:cNvCxnSpPr/>
          <p:nvPr/>
        </p:nvCxnSpPr>
        <p:spPr>
          <a:xfrm>
            <a:off x="1576335" y="1732629"/>
            <a:ext cx="0" cy="108000"/>
          </a:xfrm>
          <a:prstGeom prst="straightConnector1">
            <a:avLst/>
          </a:prstGeom>
          <a:ln w="3175">
            <a:solidFill>
              <a:schemeClr val="tx1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C72246E5-771A-D74A-BA99-50837FD9F41F}"/>
              </a:ext>
            </a:extLst>
          </p:cNvPr>
          <p:cNvCxnSpPr/>
          <p:nvPr/>
        </p:nvCxnSpPr>
        <p:spPr>
          <a:xfrm>
            <a:off x="1823834" y="1732629"/>
            <a:ext cx="0" cy="108000"/>
          </a:xfrm>
          <a:prstGeom prst="straightConnector1">
            <a:avLst/>
          </a:prstGeom>
          <a:ln w="3175">
            <a:solidFill>
              <a:schemeClr val="tx1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CFCA6629-2594-F845-9799-B3E9790D8B08}"/>
              </a:ext>
            </a:extLst>
          </p:cNvPr>
          <p:cNvCxnSpPr/>
          <p:nvPr/>
        </p:nvCxnSpPr>
        <p:spPr>
          <a:xfrm>
            <a:off x="2849180" y="1732629"/>
            <a:ext cx="0" cy="108000"/>
          </a:xfrm>
          <a:prstGeom prst="straightConnector1">
            <a:avLst/>
          </a:prstGeom>
          <a:ln w="3175">
            <a:solidFill>
              <a:schemeClr val="tx1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A689AEFF-9CB5-A948-B7F2-338308653AEF}"/>
              </a:ext>
            </a:extLst>
          </p:cNvPr>
          <p:cNvCxnSpPr/>
          <p:nvPr/>
        </p:nvCxnSpPr>
        <p:spPr>
          <a:xfrm>
            <a:off x="3096679" y="1732629"/>
            <a:ext cx="0" cy="108000"/>
          </a:xfrm>
          <a:prstGeom prst="straightConnector1">
            <a:avLst/>
          </a:prstGeom>
          <a:ln w="3175">
            <a:solidFill>
              <a:schemeClr val="tx1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F9C994F5-279B-064C-A57A-737C3BD1D2BC}"/>
              </a:ext>
            </a:extLst>
          </p:cNvPr>
          <p:cNvCxnSpPr/>
          <p:nvPr/>
        </p:nvCxnSpPr>
        <p:spPr>
          <a:xfrm>
            <a:off x="3608741" y="1732629"/>
            <a:ext cx="0" cy="108000"/>
          </a:xfrm>
          <a:prstGeom prst="straightConnector1">
            <a:avLst/>
          </a:prstGeom>
          <a:ln w="3175">
            <a:solidFill>
              <a:schemeClr val="tx1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矢印コネクタ 75">
            <a:extLst>
              <a:ext uri="{FF2B5EF4-FFF2-40B4-BE49-F238E27FC236}">
                <a16:creationId xmlns:a16="http://schemas.microsoft.com/office/drawing/2014/main" id="{33ABE10C-0CE2-C14C-B365-505441083682}"/>
              </a:ext>
            </a:extLst>
          </p:cNvPr>
          <p:cNvCxnSpPr/>
          <p:nvPr/>
        </p:nvCxnSpPr>
        <p:spPr>
          <a:xfrm>
            <a:off x="3856240" y="1732629"/>
            <a:ext cx="0" cy="108000"/>
          </a:xfrm>
          <a:prstGeom prst="straightConnector1">
            <a:avLst/>
          </a:prstGeom>
          <a:ln w="3175">
            <a:solidFill>
              <a:schemeClr val="tx1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68FF23A0-BCFD-C641-B668-3E5733340AC7}"/>
              </a:ext>
            </a:extLst>
          </p:cNvPr>
          <p:cNvSpPr txBox="1"/>
          <p:nvPr/>
        </p:nvSpPr>
        <p:spPr>
          <a:xfrm>
            <a:off x="2783290" y="1486512"/>
            <a:ext cx="6697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1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60908771-9B08-FC45-A15B-2F24D67B7212}"/>
              </a:ext>
            </a:extLst>
          </p:cNvPr>
          <p:cNvSpPr txBox="1"/>
          <p:nvPr/>
        </p:nvSpPr>
        <p:spPr>
          <a:xfrm>
            <a:off x="3523526" y="1486512"/>
            <a:ext cx="4464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2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59D7F34E-7499-3A47-9CCB-B78F773B80A3}"/>
              </a:ext>
            </a:extLst>
          </p:cNvPr>
          <p:cNvSpPr txBox="1"/>
          <p:nvPr/>
        </p:nvSpPr>
        <p:spPr>
          <a:xfrm>
            <a:off x="4058830" y="1462725"/>
            <a:ext cx="5352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Saline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B4E11CB2-292A-4D45-812C-77951A10A585}"/>
              </a:ext>
            </a:extLst>
          </p:cNvPr>
          <p:cNvSpPr txBox="1"/>
          <p:nvPr/>
        </p:nvSpPr>
        <p:spPr>
          <a:xfrm>
            <a:off x="4058830" y="1551601"/>
            <a:ext cx="53528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Glucose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3" name="グループ化 92">
            <a:extLst>
              <a:ext uri="{FF2B5EF4-FFF2-40B4-BE49-F238E27FC236}">
                <a16:creationId xmlns:a16="http://schemas.microsoft.com/office/drawing/2014/main" id="{DA824478-C9C1-A84F-AE97-7537A3CFB94F}"/>
              </a:ext>
            </a:extLst>
          </p:cNvPr>
          <p:cNvGrpSpPr/>
          <p:nvPr/>
        </p:nvGrpSpPr>
        <p:grpSpPr>
          <a:xfrm>
            <a:off x="5535284" y="3029643"/>
            <a:ext cx="571772" cy="470571"/>
            <a:chOff x="4960037" y="3030527"/>
            <a:chExt cx="571772" cy="470571"/>
          </a:xfrm>
        </p:grpSpPr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0D50FCA4-E9FB-BF4D-A60E-9BB650CDAE23}"/>
                </a:ext>
              </a:extLst>
            </p:cNvPr>
            <p:cNvSpPr txBox="1"/>
            <p:nvPr/>
          </p:nvSpPr>
          <p:spPr>
            <a:xfrm rot="16200000">
              <a:off x="4870037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3BA8C63D-6742-E540-AC0C-8E4C938FB0D0}"/>
                </a:ext>
              </a:extLst>
            </p:cNvPr>
            <p:cNvSpPr txBox="1"/>
            <p:nvPr/>
          </p:nvSpPr>
          <p:spPr>
            <a:xfrm rot="16200000">
              <a:off x="4987772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63871D1D-9C4A-6840-A5E0-8724A9B938CC}"/>
                </a:ext>
              </a:extLst>
            </p:cNvPr>
            <p:cNvSpPr txBox="1"/>
            <p:nvPr/>
          </p:nvSpPr>
          <p:spPr>
            <a:xfrm rot="16200000">
              <a:off x="5100355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BAFCAD8D-D75E-084D-A655-67F0B7436A5E}"/>
                </a:ext>
              </a:extLst>
            </p:cNvPr>
            <p:cNvSpPr txBox="1"/>
            <p:nvPr/>
          </p:nvSpPr>
          <p:spPr>
            <a:xfrm rot="16200000">
              <a:off x="5220294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E6806A8A-B27A-A04C-BE04-AD1AC4C0586A}"/>
                </a:ext>
              </a:extLst>
            </p:cNvPr>
            <p:cNvSpPr txBox="1"/>
            <p:nvPr/>
          </p:nvSpPr>
          <p:spPr>
            <a:xfrm>
              <a:off x="4978571" y="3331821"/>
              <a:ext cx="28140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FD62B320-2649-E240-8F66-F57C9CE0B5DB}"/>
                </a:ext>
              </a:extLst>
            </p:cNvPr>
            <p:cNvSpPr txBox="1"/>
            <p:nvPr/>
          </p:nvSpPr>
          <p:spPr>
            <a:xfrm>
              <a:off x="5180980" y="3331821"/>
              <a:ext cx="35082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</a:t>
              </a:r>
              <a:r>
                <a:rPr kumimoji="1"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0" name="直線コネクタ 99">
              <a:extLst>
                <a:ext uri="{FF2B5EF4-FFF2-40B4-BE49-F238E27FC236}">
                  <a16:creationId xmlns:a16="http://schemas.microsoft.com/office/drawing/2014/main" id="{5309C10C-B09C-094F-B6F6-C39A57983E29}"/>
                </a:ext>
              </a:extLst>
            </p:cNvPr>
            <p:cNvCxnSpPr>
              <a:cxnSpLocks/>
            </p:cNvCxnSpPr>
            <p:nvPr/>
          </p:nvCxnSpPr>
          <p:spPr>
            <a:xfrm>
              <a:off x="5050370" y="3347862"/>
              <a:ext cx="108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線コネクタ 100">
              <a:extLst>
                <a:ext uri="{FF2B5EF4-FFF2-40B4-BE49-F238E27FC236}">
                  <a16:creationId xmlns:a16="http://schemas.microsoft.com/office/drawing/2014/main" id="{3AE443D1-FD09-6E4A-9F29-5DBAF65E8951}"/>
                </a:ext>
              </a:extLst>
            </p:cNvPr>
            <p:cNvCxnSpPr>
              <a:cxnSpLocks/>
            </p:cNvCxnSpPr>
            <p:nvPr/>
          </p:nvCxnSpPr>
          <p:spPr>
            <a:xfrm>
              <a:off x="5282060" y="3347862"/>
              <a:ext cx="108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B6D807BF-1323-154A-9F5F-CD333ADB376B}"/>
              </a:ext>
            </a:extLst>
          </p:cNvPr>
          <p:cNvGrpSpPr/>
          <p:nvPr/>
        </p:nvGrpSpPr>
        <p:grpSpPr>
          <a:xfrm>
            <a:off x="6106122" y="3029643"/>
            <a:ext cx="571772" cy="470571"/>
            <a:chOff x="4960037" y="3030527"/>
            <a:chExt cx="571772" cy="470571"/>
          </a:xfrm>
        </p:grpSpPr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184ECB96-55C5-764C-B9E8-1538E64875E7}"/>
                </a:ext>
              </a:extLst>
            </p:cNvPr>
            <p:cNvSpPr txBox="1"/>
            <p:nvPr/>
          </p:nvSpPr>
          <p:spPr>
            <a:xfrm rot="16200000">
              <a:off x="4870037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26B9B93F-B491-0B41-AEE7-56E5735FF411}"/>
                </a:ext>
              </a:extLst>
            </p:cNvPr>
            <p:cNvSpPr txBox="1"/>
            <p:nvPr/>
          </p:nvSpPr>
          <p:spPr>
            <a:xfrm rot="16200000">
              <a:off x="4987772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CDA1AF82-ADBF-F04C-A640-72480B46BFAF}"/>
                </a:ext>
              </a:extLst>
            </p:cNvPr>
            <p:cNvSpPr txBox="1"/>
            <p:nvPr/>
          </p:nvSpPr>
          <p:spPr>
            <a:xfrm rot="16200000">
              <a:off x="5100355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57E5C0AA-EE72-264E-AF96-E210D04F7848}"/>
                </a:ext>
              </a:extLst>
            </p:cNvPr>
            <p:cNvSpPr txBox="1"/>
            <p:nvPr/>
          </p:nvSpPr>
          <p:spPr>
            <a:xfrm rot="16200000">
              <a:off x="5220294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8C38EFAA-F4B1-D541-A3C2-41B0EEBDA506}"/>
                </a:ext>
              </a:extLst>
            </p:cNvPr>
            <p:cNvSpPr txBox="1"/>
            <p:nvPr/>
          </p:nvSpPr>
          <p:spPr>
            <a:xfrm>
              <a:off x="4978571" y="3331821"/>
              <a:ext cx="28140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D6D8164C-500B-5E4F-8342-76758C51CC69}"/>
                </a:ext>
              </a:extLst>
            </p:cNvPr>
            <p:cNvSpPr txBox="1"/>
            <p:nvPr/>
          </p:nvSpPr>
          <p:spPr>
            <a:xfrm>
              <a:off x="5180980" y="3331821"/>
              <a:ext cx="35082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</a:t>
              </a:r>
              <a:r>
                <a:rPr kumimoji="1"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9" name="直線コネクタ 108">
              <a:extLst>
                <a:ext uri="{FF2B5EF4-FFF2-40B4-BE49-F238E27FC236}">
                  <a16:creationId xmlns:a16="http://schemas.microsoft.com/office/drawing/2014/main" id="{5C523BE8-3519-DC45-96A9-DB05FEDD0DEE}"/>
                </a:ext>
              </a:extLst>
            </p:cNvPr>
            <p:cNvCxnSpPr>
              <a:cxnSpLocks/>
            </p:cNvCxnSpPr>
            <p:nvPr/>
          </p:nvCxnSpPr>
          <p:spPr>
            <a:xfrm>
              <a:off x="5050370" y="3347862"/>
              <a:ext cx="108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コネクタ 109">
              <a:extLst>
                <a:ext uri="{FF2B5EF4-FFF2-40B4-BE49-F238E27FC236}">
                  <a16:creationId xmlns:a16="http://schemas.microsoft.com/office/drawing/2014/main" id="{1C16A91A-E39B-9F4B-9BDE-685F7E454A25}"/>
                </a:ext>
              </a:extLst>
            </p:cNvPr>
            <p:cNvCxnSpPr>
              <a:cxnSpLocks/>
            </p:cNvCxnSpPr>
            <p:nvPr/>
          </p:nvCxnSpPr>
          <p:spPr>
            <a:xfrm>
              <a:off x="5282060" y="3347862"/>
              <a:ext cx="108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83E6E6AC-B535-D544-98E5-9D846B38414B}"/>
              </a:ext>
            </a:extLst>
          </p:cNvPr>
          <p:cNvGrpSpPr/>
          <p:nvPr/>
        </p:nvGrpSpPr>
        <p:grpSpPr>
          <a:xfrm>
            <a:off x="4966329" y="3039394"/>
            <a:ext cx="571772" cy="470571"/>
            <a:chOff x="4960037" y="3030527"/>
            <a:chExt cx="571772" cy="470571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ABA1E7B4-8C87-5B42-8F27-1163BC9627F8}"/>
                </a:ext>
              </a:extLst>
            </p:cNvPr>
            <p:cNvSpPr txBox="1"/>
            <p:nvPr/>
          </p:nvSpPr>
          <p:spPr>
            <a:xfrm rot="16200000">
              <a:off x="4870037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D62D3F04-A7FE-9648-9715-677B8748DEDE}"/>
                </a:ext>
              </a:extLst>
            </p:cNvPr>
            <p:cNvSpPr txBox="1"/>
            <p:nvPr/>
          </p:nvSpPr>
          <p:spPr>
            <a:xfrm rot="16200000">
              <a:off x="4987772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89B9CB73-54E0-0A44-8DA6-CCC062602D8B}"/>
                </a:ext>
              </a:extLst>
            </p:cNvPr>
            <p:cNvSpPr txBox="1"/>
            <p:nvPr/>
          </p:nvSpPr>
          <p:spPr>
            <a:xfrm rot="16200000">
              <a:off x="5100355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1D7C3CC6-1B4D-9F46-9E98-46BF6718BFD4}"/>
                </a:ext>
              </a:extLst>
            </p:cNvPr>
            <p:cNvSpPr txBox="1"/>
            <p:nvPr/>
          </p:nvSpPr>
          <p:spPr>
            <a:xfrm rot="16200000">
              <a:off x="5220294" y="3120527"/>
              <a:ext cx="36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47EF0ADD-B61D-4246-AF17-BF5EC6B5C1DE}"/>
                </a:ext>
              </a:extLst>
            </p:cNvPr>
            <p:cNvSpPr txBox="1"/>
            <p:nvPr/>
          </p:nvSpPr>
          <p:spPr>
            <a:xfrm>
              <a:off x="4978571" y="3331821"/>
              <a:ext cx="281405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77E4CDCF-25B7-AB48-93C5-2D13F8F4C056}"/>
                </a:ext>
              </a:extLst>
            </p:cNvPr>
            <p:cNvSpPr txBox="1"/>
            <p:nvPr/>
          </p:nvSpPr>
          <p:spPr>
            <a:xfrm>
              <a:off x="5180980" y="3331821"/>
              <a:ext cx="35082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</a:t>
              </a:r>
              <a:r>
                <a:rPr kumimoji="1"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6660CC-067A-1A49-9180-E56E30E39B8D}"/>
                </a:ext>
              </a:extLst>
            </p:cNvPr>
            <p:cNvCxnSpPr>
              <a:cxnSpLocks/>
            </p:cNvCxnSpPr>
            <p:nvPr/>
          </p:nvCxnSpPr>
          <p:spPr>
            <a:xfrm>
              <a:off x="5050370" y="3347862"/>
              <a:ext cx="108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コネクタ 65">
              <a:extLst>
                <a:ext uri="{FF2B5EF4-FFF2-40B4-BE49-F238E27FC236}">
                  <a16:creationId xmlns:a16="http://schemas.microsoft.com/office/drawing/2014/main" id="{1AB38A1E-6DA9-7644-8418-2D11D0D59B32}"/>
                </a:ext>
              </a:extLst>
            </p:cNvPr>
            <p:cNvCxnSpPr>
              <a:cxnSpLocks/>
            </p:cNvCxnSpPr>
            <p:nvPr/>
          </p:nvCxnSpPr>
          <p:spPr>
            <a:xfrm>
              <a:off x="5282060" y="3347862"/>
              <a:ext cx="108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8346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グラフ 36">
            <a:extLst>
              <a:ext uri="{FF2B5EF4-FFF2-40B4-BE49-F238E27FC236}">
                <a16:creationId xmlns:a16="http://schemas.microsoft.com/office/drawing/2014/main" id="{6AD8ADDB-A4DF-A74C-BDE8-C3D5E920D3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1786275"/>
              </p:ext>
            </p:extLst>
          </p:nvPr>
        </p:nvGraphicFramePr>
        <p:xfrm>
          <a:off x="559149" y="6260612"/>
          <a:ext cx="1570095" cy="168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グラフ 37">
            <a:extLst>
              <a:ext uri="{FF2B5EF4-FFF2-40B4-BE49-F238E27FC236}">
                <a16:creationId xmlns:a16="http://schemas.microsoft.com/office/drawing/2014/main" id="{B1277739-D6EF-8447-90E1-9F01FFD527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144825"/>
              </p:ext>
            </p:extLst>
          </p:nvPr>
        </p:nvGraphicFramePr>
        <p:xfrm>
          <a:off x="4624125" y="3670318"/>
          <a:ext cx="1475999" cy="168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グラフ 38">
            <a:extLst>
              <a:ext uri="{FF2B5EF4-FFF2-40B4-BE49-F238E27FC236}">
                <a16:creationId xmlns:a16="http://schemas.microsoft.com/office/drawing/2014/main" id="{4C1473FA-18FF-A24A-B819-F9E38887DB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4696380"/>
              </p:ext>
            </p:extLst>
          </p:nvPr>
        </p:nvGraphicFramePr>
        <p:xfrm>
          <a:off x="2623196" y="1080024"/>
          <a:ext cx="1513553" cy="168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グラフ 39">
            <a:extLst>
              <a:ext uri="{FF2B5EF4-FFF2-40B4-BE49-F238E27FC236}">
                <a16:creationId xmlns:a16="http://schemas.microsoft.com/office/drawing/2014/main" id="{F32CF22F-88C8-504D-958C-75A96E560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180390"/>
              </p:ext>
            </p:extLst>
          </p:nvPr>
        </p:nvGraphicFramePr>
        <p:xfrm>
          <a:off x="564006" y="3670318"/>
          <a:ext cx="1515678" cy="168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グラフ 40">
            <a:extLst>
              <a:ext uri="{FF2B5EF4-FFF2-40B4-BE49-F238E27FC236}">
                <a16:creationId xmlns:a16="http://schemas.microsoft.com/office/drawing/2014/main" id="{0CC7D016-516D-D748-ACA0-F81785C8DB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512666"/>
              </p:ext>
            </p:extLst>
          </p:nvPr>
        </p:nvGraphicFramePr>
        <p:xfrm>
          <a:off x="2629758" y="3670318"/>
          <a:ext cx="1530000" cy="168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2" name="グラフ 41">
            <a:extLst>
              <a:ext uri="{FF2B5EF4-FFF2-40B4-BE49-F238E27FC236}">
                <a16:creationId xmlns:a16="http://schemas.microsoft.com/office/drawing/2014/main" id="{CA78F955-F1C9-1C49-8EDD-E0460960A1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0594021"/>
              </p:ext>
            </p:extLst>
          </p:nvPr>
        </p:nvGraphicFramePr>
        <p:xfrm>
          <a:off x="562474" y="1080024"/>
          <a:ext cx="1515678" cy="168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8" name="グラフ 47">
            <a:extLst>
              <a:ext uri="{FF2B5EF4-FFF2-40B4-BE49-F238E27FC236}">
                <a16:creationId xmlns:a16="http://schemas.microsoft.com/office/drawing/2014/main" id="{C6D8375F-2AE9-BA42-BE2F-D6A8E52397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788553"/>
              </p:ext>
            </p:extLst>
          </p:nvPr>
        </p:nvGraphicFramePr>
        <p:xfrm>
          <a:off x="4624125" y="1080024"/>
          <a:ext cx="1548000" cy="168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9" name="グラフ 48">
            <a:extLst>
              <a:ext uri="{FF2B5EF4-FFF2-40B4-BE49-F238E27FC236}">
                <a16:creationId xmlns:a16="http://schemas.microsoft.com/office/drawing/2014/main" id="{FDCC45C0-4153-B64D-BD4B-E80C99FD3B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2638487"/>
              </p:ext>
            </p:extLst>
          </p:nvPr>
        </p:nvGraphicFramePr>
        <p:xfrm>
          <a:off x="2623925" y="6260612"/>
          <a:ext cx="1515676" cy="168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A282E38C-7FF0-654A-B610-0CA3A0C659AE}"/>
              </a:ext>
            </a:extLst>
          </p:cNvPr>
          <p:cNvSpPr txBox="1"/>
          <p:nvPr/>
        </p:nvSpPr>
        <p:spPr>
          <a:xfrm>
            <a:off x="961325" y="726701"/>
            <a:ext cx="891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 weight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CA48CF0-89DB-C84A-8FED-1A9C17410410}"/>
              </a:ext>
            </a:extLst>
          </p:cNvPr>
          <p:cNvSpPr txBox="1"/>
          <p:nvPr/>
        </p:nvSpPr>
        <p:spPr>
          <a:xfrm>
            <a:off x="489911" y="600128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4DAEF87-D246-8843-B7E1-9D4409AA2624}"/>
              </a:ext>
            </a:extLst>
          </p:cNvPr>
          <p:cNvSpPr txBox="1"/>
          <p:nvPr/>
        </p:nvSpPr>
        <p:spPr>
          <a:xfrm>
            <a:off x="2885543" y="726701"/>
            <a:ext cx="113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Adiposity index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C19E460-D8D0-8D4F-92D7-71EF9ED0C231}"/>
              </a:ext>
            </a:extLst>
          </p:cNvPr>
          <p:cNvSpPr txBox="1"/>
          <p:nvPr/>
        </p:nvSpPr>
        <p:spPr>
          <a:xfrm>
            <a:off x="2512798" y="600128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CE3CF427-F5BB-734D-8958-AB1023667C91}"/>
              </a:ext>
            </a:extLst>
          </p:cNvPr>
          <p:cNvSpPr txBox="1"/>
          <p:nvPr/>
        </p:nvSpPr>
        <p:spPr>
          <a:xfrm>
            <a:off x="4871811" y="726701"/>
            <a:ext cx="113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FPG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3528BC5-FB40-CA40-AF8A-6C987DEC8126}"/>
              </a:ext>
            </a:extLst>
          </p:cNvPr>
          <p:cNvSpPr txBox="1"/>
          <p:nvPr/>
        </p:nvSpPr>
        <p:spPr>
          <a:xfrm>
            <a:off x="4495930" y="600128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5F21835-8B0E-3C45-A465-057C83638827}"/>
              </a:ext>
            </a:extLst>
          </p:cNvPr>
          <p:cNvSpPr txBox="1"/>
          <p:nvPr/>
        </p:nvSpPr>
        <p:spPr>
          <a:xfrm>
            <a:off x="961325" y="3325150"/>
            <a:ext cx="891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HOMA-IR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7BFB996-7C6A-7242-A939-F985E8F5FA28}"/>
              </a:ext>
            </a:extLst>
          </p:cNvPr>
          <p:cNvSpPr txBox="1"/>
          <p:nvPr/>
        </p:nvSpPr>
        <p:spPr>
          <a:xfrm>
            <a:off x="489911" y="3204227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77E3011-EC24-C746-8F49-78F89D0E633D}"/>
              </a:ext>
            </a:extLst>
          </p:cNvPr>
          <p:cNvSpPr txBox="1"/>
          <p:nvPr/>
        </p:nvSpPr>
        <p:spPr>
          <a:xfrm>
            <a:off x="2885543" y="3325150"/>
            <a:ext cx="113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ITT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3EAD0A22-7D54-CB41-9281-41EC2F77D5D8}"/>
              </a:ext>
            </a:extLst>
          </p:cNvPr>
          <p:cNvSpPr txBox="1"/>
          <p:nvPr/>
        </p:nvSpPr>
        <p:spPr>
          <a:xfrm>
            <a:off x="2512798" y="3204227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A20C3B8B-5747-8E4B-8389-41B14186131C}"/>
              </a:ext>
            </a:extLst>
          </p:cNvPr>
          <p:cNvSpPr txBox="1"/>
          <p:nvPr/>
        </p:nvSpPr>
        <p:spPr>
          <a:xfrm>
            <a:off x="4871811" y="3325150"/>
            <a:ext cx="113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TG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CFA2DD7E-B491-1148-BFD1-E2F19C12E3C4}"/>
              </a:ext>
            </a:extLst>
          </p:cNvPr>
          <p:cNvSpPr txBox="1"/>
          <p:nvPr/>
        </p:nvSpPr>
        <p:spPr>
          <a:xfrm>
            <a:off x="4495930" y="3204227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8F74FCF-C3CB-D145-86EF-5C0492DC08EC}"/>
              </a:ext>
            </a:extLst>
          </p:cNvPr>
          <p:cNvSpPr txBox="1"/>
          <p:nvPr/>
        </p:nvSpPr>
        <p:spPr>
          <a:xfrm>
            <a:off x="961325" y="5949971"/>
            <a:ext cx="8914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FFA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F97A8D66-DE40-ED44-817F-F3AD6A84E586}"/>
              </a:ext>
            </a:extLst>
          </p:cNvPr>
          <p:cNvSpPr txBox="1"/>
          <p:nvPr/>
        </p:nvSpPr>
        <p:spPr>
          <a:xfrm>
            <a:off x="489911" y="5808325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0E212793-E705-C24A-9CD9-32D211DE9F1E}"/>
              </a:ext>
            </a:extLst>
          </p:cNvPr>
          <p:cNvSpPr txBox="1"/>
          <p:nvPr/>
        </p:nvSpPr>
        <p:spPr>
          <a:xfrm>
            <a:off x="2885543" y="5949971"/>
            <a:ext cx="113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TNFα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38947840-B897-AC4B-9653-E597F3B31B99}"/>
              </a:ext>
            </a:extLst>
          </p:cNvPr>
          <p:cNvSpPr txBox="1"/>
          <p:nvPr/>
        </p:nvSpPr>
        <p:spPr>
          <a:xfrm>
            <a:off x="2512798" y="5792288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CCF63958-D1B7-6A46-8BB1-AC1DEA203D36}"/>
              </a:ext>
            </a:extLst>
          </p:cNvPr>
          <p:cNvSpPr txBox="1"/>
          <p:nvPr/>
        </p:nvSpPr>
        <p:spPr>
          <a:xfrm rot="16200000">
            <a:off x="-183550" y="1707675"/>
            <a:ext cx="1310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pD2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-log ACh EC50)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E1A854BF-2931-5942-A206-126691F3FC70}"/>
              </a:ext>
            </a:extLst>
          </p:cNvPr>
          <p:cNvSpPr txBox="1"/>
          <p:nvPr/>
        </p:nvSpPr>
        <p:spPr>
          <a:xfrm>
            <a:off x="2589681" y="2721863"/>
            <a:ext cx="175111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 of visceral fat to body weight (%)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72900C42-9F53-7D48-953D-499366C6CEF6}"/>
              </a:ext>
            </a:extLst>
          </p:cNvPr>
          <p:cNvSpPr txBox="1"/>
          <p:nvPr/>
        </p:nvSpPr>
        <p:spPr>
          <a:xfrm>
            <a:off x="2671752" y="5305665"/>
            <a:ext cx="15828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Decreasing AUC (mo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l*min/L)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408AFF2D-24C0-8D43-A213-7631A84EB1C5}"/>
              </a:ext>
            </a:extLst>
          </p:cNvPr>
          <p:cNvSpPr txBox="1"/>
          <p:nvPr/>
        </p:nvSpPr>
        <p:spPr>
          <a:xfrm>
            <a:off x="4547118" y="5305665"/>
            <a:ext cx="18361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triglyceride</a:t>
            </a:r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levels (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mol/L)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BE009F29-2E5F-8A43-A112-6C9A6637822F}"/>
              </a:ext>
            </a:extLst>
          </p:cNvPr>
          <p:cNvSpPr txBox="1"/>
          <p:nvPr/>
        </p:nvSpPr>
        <p:spPr>
          <a:xfrm>
            <a:off x="476774" y="7891138"/>
            <a:ext cx="18361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free fatty acid</a:t>
            </a:r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levels (</a:t>
            </a:r>
            <a:r>
              <a:rPr lang="el-GR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</a:t>
            </a:r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/L)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000C67CF-B899-4D4A-8AB5-FFDE0E713737}"/>
              </a:ext>
            </a:extLst>
          </p:cNvPr>
          <p:cNvSpPr txBox="1"/>
          <p:nvPr/>
        </p:nvSpPr>
        <p:spPr>
          <a:xfrm>
            <a:off x="2435174" y="7891138"/>
            <a:ext cx="201398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TNFα </a:t>
            </a:r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 (pg/mL)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E869F655-012C-584A-952F-61D7E6D02D5D}"/>
              </a:ext>
            </a:extLst>
          </p:cNvPr>
          <p:cNvSpPr txBox="1"/>
          <p:nvPr/>
        </p:nvSpPr>
        <p:spPr>
          <a:xfrm>
            <a:off x="4614463" y="2721863"/>
            <a:ext cx="16824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Plasma glucose </a:t>
            </a:r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 (mmol/L)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F1CAA2BF-57A7-E049-B271-A1FC7714F2F0}"/>
              </a:ext>
            </a:extLst>
          </p:cNvPr>
          <p:cNvSpPr txBox="1"/>
          <p:nvPr/>
        </p:nvSpPr>
        <p:spPr>
          <a:xfrm>
            <a:off x="603239" y="2721863"/>
            <a:ext cx="15828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 weight (g)</a:t>
            </a:r>
            <a:endParaRPr kumimoji="1"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BF2970FB-7BBF-D14F-B4AA-4A632E1535F2}"/>
              </a:ext>
            </a:extLst>
          </p:cNvPr>
          <p:cNvSpPr txBox="1"/>
          <p:nvPr/>
        </p:nvSpPr>
        <p:spPr>
          <a:xfrm>
            <a:off x="948055" y="5305665"/>
            <a:ext cx="8914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HOMA-IR</a:t>
            </a:r>
            <a:endParaRPr lang="ja-JP" altLang="en-US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9A9D8EA3-7B2A-D34A-8D6F-88C32D928647}"/>
              </a:ext>
            </a:extLst>
          </p:cNvPr>
          <p:cNvSpPr txBox="1"/>
          <p:nvPr/>
        </p:nvSpPr>
        <p:spPr>
          <a:xfrm rot="16200000">
            <a:off x="1874435" y="1707675"/>
            <a:ext cx="1310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pD2 ( -log ACh EC50)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933567AA-2443-8240-AE38-F9EB7FE2777E}"/>
              </a:ext>
            </a:extLst>
          </p:cNvPr>
          <p:cNvSpPr txBox="1"/>
          <p:nvPr/>
        </p:nvSpPr>
        <p:spPr>
          <a:xfrm rot="16200000">
            <a:off x="3884664" y="1707675"/>
            <a:ext cx="1310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pD2 ( -log ACh EC50)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D80F3C3C-A667-304D-99F1-B048A6009BA7}"/>
              </a:ext>
            </a:extLst>
          </p:cNvPr>
          <p:cNvSpPr txBox="1"/>
          <p:nvPr/>
        </p:nvSpPr>
        <p:spPr>
          <a:xfrm rot="16200000">
            <a:off x="-183550" y="4304924"/>
            <a:ext cx="1310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pD2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-log ACh EC50)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DA6D8D39-2DA1-B14B-981D-3D838BC68195}"/>
              </a:ext>
            </a:extLst>
          </p:cNvPr>
          <p:cNvSpPr txBox="1"/>
          <p:nvPr/>
        </p:nvSpPr>
        <p:spPr>
          <a:xfrm rot="16200000">
            <a:off x="1874435" y="4304924"/>
            <a:ext cx="1310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pD2 ( -log ACh EC50)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89AA14EF-3546-B742-AFEB-52B930E489BA}"/>
              </a:ext>
            </a:extLst>
          </p:cNvPr>
          <p:cNvSpPr txBox="1"/>
          <p:nvPr/>
        </p:nvSpPr>
        <p:spPr>
          <a:xfrm rot="16200000">
            <a:off x="3884664" y="4304924"/>
            <a:ext cx="1310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pD2 ( -log ACh EC50)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6D09AFC0-FAB6-1E44-9E9E-C24ABD4F4E26}"/>
              </a:ext>
            </a:extLst>
          </p:cNvPr>
          <p:cNvSpPr txBox="1"/>
          <p:nvPr/>
        </p:nvSpPr>
        <p:spPr>
          <a:xfrm rot="16200000">
            <a:off x="-183550" y="6909267"/>
            <a:ext cx="1310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pD2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-log ACh EC50)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2520A7C8-F98D-6D41-A6FA-20975571E0B9}"/>
              </a:ext>
            </a:extLst>
          </p:cNvPr>
          <p:cNvSpPr txBox="1"/>
          <p:nvPr/>
        </p:nvSpPr>
        <p:spPr>
          <a:xfrm rot="16200000">
            <a:off x="1874435" y="6909267"/>
            <a:ext cx="1310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pD2 ( -log ACh EC50)</a:t>
            </a:r>
            <a:endParaRPr kumimoji="1" lang="ja-JP" altLang="en-US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2A1CD94F-EF99-FE4F-944E-634B16716615}"/>
              </a:ext>
            </a:extLst>
          </p:cNvPr>
          <p:cNvSpPr txBox="1"/>
          <p:nvPr/>
        </p:nvSpPr>
        <p:spPr>
          <a:xfrm>
            <a:off x="1576720" y="1122368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0.323</a:t>
            </a: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38DB4C3D-C602-FB40-93C5-8BE130EF48D9}"/>
              </a:ext>
            </a:extLst>
          </p:cNvPr>
          <p:cNvSpPr txBox="1"/>
          <p:nvPr/>
        </p:nvSpPr>
        <p:spPr>
          <a:xfrm>
            <a:off x="1576720" y="1232047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0.479</a:t>
            </a: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DF62B51C-FC37-8140-BC9A-B2BF6410319B}"/>
              </a:ext>
            </a:extLst>
          </p:cNvPr>
          <p:cNvSpPr txBox="1"/>
          <p:nvPr/>
        </p:nvSpPr>
        <p:spPr>
          <a:xfrm>
            <a:off x="3574775" y="1122368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-0.452</a:t>
            </a: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C4DC7AAE-507D-9A45-8FFC-3D9FE0A6F8B4}"/>
              </a:ext>
            </a:extLst>
          </p:cNvPr>
          <p:cNvSpPr txBox="1"/>
          <p:nvPr/>
        </p:nvSpPr>
        <p:spPr>
          <a:xfrm>
            <a:off x="3574775" y="1232047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0.307</a:t>
            </a: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402D8F42-E30D-F740-A47D-43C7A91299DB}"/>
              </a:ext>
            </a:extLst>
          </p:cNvPr>
          <p:cNvSpPr txBox="1"/>
          <p:nvPr/>
        </p:nvSpPr>
        <p:spPr>
          <a:xfrm>
            <a:off x="5518711" y="1122368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-0.175</a:t>
            </a: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8D4D8311-E969-E54D-B43B-81BE43E1D8F8}"/>
              </a:ext>
            </a:extLst>
          </p:cNvPr>
          <p:cNvSpPr txBox="1"/>
          <p:nvPr/>
        </p:nvSpPr>
        <p:spPr>
          <a:xfrm>
            <a:off x="5518711" y="1232047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0.708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B5A991D5-48A0-4043-AC77-7B93E66A69A8}"/>
              </a:ext>
            </a:extLst>
          </p:cNvPr>
          <p:cNvSpPr txBox="1"/>
          <p:nvPr/>
        </p:nvSpPr>
        <p:spPr>
          <a:xfrm>
            <a:off x="1576720" y="3785451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-0.797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95D12E4B-39C0-6C4C-8CEA-C25802F0A349}"/>
              </a:ext>
            </a:extLst>
          </p:cNvPr>
          <p:cNvSpPr txBox="1"/>
          <p:nvPr/>
        </p:nvSpPr>
        <p:spPr>
          <a:xfrm>
            <a:off x="1576720" y="3895130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0.032</a:t>
            </a: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476DB4CF-EE65-FC46-BE2C-8D29BC25D53A}"/>
              </a:ext>
            </a:extLst>
          </p:cNvPr>
          <p:cNvSpPr txBox="1"/>
          <p:nvPr/>
        </p:nvSpPr>
        <p:spPr>
          <a:xfrm>
            <a:off x="3711935" y="3785451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0.768</a:t>
            </a: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E51E77C6-75FD-E647-9DEA-DFF1717DF42A}"/>
              </a:ext>
            </a:extLst>
          </p:cNvPr>
          <p:cNvSpPr txBox="1"/>
          <p:nvPr/>
        </p:nvSpPr>
        <p:spPr>
          <a:xfrm>
            <a:off x="3711935" y="3895130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0.044</a:t>
            </a: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B08D52D3-45B5-EF4E-8BF7-6AB92B77D153}"/>
              </a:ext>
            </a:extLst>
          </p:cNvPr>
          <p:cNvSpPr txBox="1"/>
          <p:nvPr/>
        </p:nvSpPr>
        <p:spPr>
          <a:xfrm>
            <a:off x="5518711" y="3785451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-0.508</a:t>
            </a: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7062D8F6-7D22-FA4B-B2E5-9FD1CA4E77FD}"/>
              </a:ext>
            </a:extLst>
          </p:cNvPr>
          <p:cNvSpPr txBox="1"/>
          <p:nvPr/>
        </p:nvSpPr>
        <p:spPr>
          <a:xfrm>
            <a:off x="5518711" y="3895130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0.244</a:t>
            </a: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672B1F4C-929B-2049-8414-776B3DD12A77}"/>
              </a:ext>
            </a:extLst>
          </p:cNvPr>
          <p:cNvSpPr txBox="1"/>
          <p:nvPr/>
        </p:nvSpPr>
        <p:spPr>
          <a:xfrm>
            <a:off x="1576720" y="6364432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-0.768</a:t>
            </a: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767DB0BA-6E2C-4F41-997C-7CD795B9CBC7}"/>
              </a:ext>
            </a:extLst>
          </p:cNvPr>
          <p:cNvSpPr txBox="1"/>
          <p:nvPr/>
        </p:nvSpPr>
        <p:spPr>
          <a:xfrm>
            <a:off x="1576720" y="6474111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0.044</a:t>
            </a: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DE8283D5-2DA3-0B4F-950C-8A01BD430C8E}"/>
              </a:ext>
            </a:extLst>
          </p:cNvPr>
          <p:cNvSpPr txBox="1"/>
          <p:nvPr/>
        </p:nvSpPr>
        <p:spPr>
          <a:xfrm>
            <a:off x="3574775" y="6364432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-0.823</a:t>
            </a: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82CC2C2E-C8C5-4643-912F-903D631887BC}"/>
              </a:ext>
            </a:extLst>
          </p:cNvPr>
          <p:cNvSpPr txBox="1"/>
          <p:nvPr/>
        </p:nvSpPr>
        <p:spPr>
          <a:xfrm>
            <a:off x="3574775" y="6474111"/>
            <a:ext cx="671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0.023</a:t>
            </a:r>
          </a:p>
        </p:txBody>
      </p:sp>
    </p:spTree>
    <p:extLst>
      <p:ext uri="{BB962C8B-B14F-4D97-AF65-F5344CB8AC3E}">
        <p14:creationId xmlns:p14="http://schemas.microsoft.com/office/powerpoint/2010/main" val="2170194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488C84F-6AC1-294A-9CBB-6206FE337DC0}"/>
              </a:ext>
            </a:extLst>
          </p:cNvPr>
          <p:cNvSpPr txBox="1"/>
          <p:nvPr/>
        </p:nvSpPr>
        <p:spPr>
          <a:xfrm>
            <a:off x="2029254" y="2472035"/>
            <a:ext cx="8513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 (log [M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])</a:t>
            </a:r>
            <a:endParaRPr kumimoji="1" lang="ja-JP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C7821C-D6BE-0044-AA20-EEDF75C6E213}"/>
              </a:ext>
            </a:extLst>
          </p:cNvPr>
          <p:cNvSpPr txBox="1"/>
          <p:nvPr/>
        </p:nvSpPr>
        <p:spPr>
          <a:xfrm rot="16200000">
            <a:off x="830008" y="1406021"/>
            <a:ext cx="15828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Relaxation (%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PPV</a:t>
            </a:r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6E0E63F-F173-074E-A582-CF29058BE5FF}"/>
              </a:ext>
            </a:extLst>
          </p:cNvPr>
          <p:cNvSpPr txBox="1"/>
          <p:nvPr/>
        </p:nvSpPr>
        <p:spPr>
          <a:xfrm rot="16200000">
            <a:off x="2886845" y="1454833"/>
            <a:ext cx="13105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pD2 (-log ACh EC50)</a:t>
            </a:r>
            <a:endParaRPr kumimoji="1" lang="ja-JP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4C682DC-3FCE-8947-B9B2-5EB9B142AF85}"/>
              </a:ext>
            </a:extLst>
          </p:cNvPr>
          <p:cNvSpPr txBox="1"/>
          <p:nvPr/>
        </p:nvSpPr>
        <p:spPr>
          <a:xfrm>
            <a:off x="2647595" y="1016672"/>
            <a:ext cx="47021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0.3 mg/kg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8E5EAF6-11A2-A842-B2D6-710B37F1C574}"/>
              </a:ext>
            </a:extLst>
          </p:cNvPr>
          <p:cNvSpPr txBox="1"/>
          <p:nvPr/>
        </p:nvSpPr>
        <p:spPr>
          <a:xfrm>
            <a:off x="2647594" y="1108054"/>
            <a:ext cx="55052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mg/kg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B6FF412-082F-7E48-B32D-A9C4FBDEF7B3}"/>
              </a:ext>
            </a:extLst>
          </p:cNvPr>
          <p:cNvSpPr txBox="1"/>
          <p:nvPr/>
        </p:nvSpPr>
        <p:spPr>
          <a:xfrm>
            <a:off x="2647594" y="1199436"/>
            <a:ext cx="52124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mg/kg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FA9B9B4-AAE8-8849-9361-B5F30D3C0816}"/>
              </a:ext>
            </a:extLst>
          </p:cNvPr>
          <p:cNvSpPr txBox="1"/>
          <p:nvPr/>
        </p:nvSpPr>
        <p:spPr>
          <a:xfrm>
            <a:off x="2647594" y="1290819"/>
            <a:ext cx="52124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mg/kg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9735D4A-F8FC-1C40-A98D-7C11837CE011}"/>
              </a:ext>
            </a:extLst>
          </p:cNvPr>
          <p:cNvGrpSpPr/>
          <p:nvPr/>
        </p:nvGrpSpPr>
        <p:grpSpPr>
          <a:xfrm>
            <a:off x="2139472" y="2301569"/>
            <a:ext cx="720725" cy="36000"/>
            <a:chOff x="931372" y="2974802"/>
            <a:chExt cx="720725" cy="36000"/>
          </a:xfrm>
        </p:grpSpPr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D1D92B15-46C0-9041-BDB5-781EC57F117A}"/>
                </a:ext>
              </a:extLst>
            </p:cNvPr>
            <p:cNvCxnSpPr/>
            <p:nvPr/>
          </p:nvCxnSpPr>
          <p:spPr>
            <a:xfrm>
              <a:off x="931372" y="2974802"/>
              <a:ext cx="0" cy="3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4F8A3E47-8500-E24C-BC1D-A5E0D9CD0151}"/>
                </a:ext>
              </a:extLst>
            </p:cNvPr>
            <p:cNvCxnSpPr/>
            <p:nvPr/>
          </p:nvCxnSpPr>
          <p:spPr>
            <a:xfrm>
              <a:off x="1652097" y="2974802"/>
              <a:ext cx="0" cy="3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0B0F3942-3E95-984B-8F22-CA557367D0D4}"/>
                </a:ext>
              </a:extLst>
            </p:cNvPr>
            <p:cNvCxnSpPr/>
            <p:nvPr/>
          </p:nvCxnSpPr>
          <p:spPr>
            <a:xfrm>
              <a:off x="1471915" y="2974802"/>
              <a:ext cx="0" cy="3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13891E24-1CFA-E24B-9BCA-2E67781A5CDA}"/>
                </a:ext>
              </a:extLst>
            </p:cNvPr>
            <p:cNvCxnSpPr/>
            <p:nvPr/>
          </p:nvCxnSpPr>
          <p:spPr>
            <a:xfrm>
              <a:off x="1291734" y="2974802"/>
              <a:ext cx="0" cy="3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C8240DE1-F70C-BE4C-9E72-5CD9D6F70F14}"/>
                </a:ext>
              </a:extLst>
            </p:cNvPr>
            <p:cNvCxnSpPr/>
            <p:nvPr/>
          </p:nvCxnSpPr>
          <p:spPr>
            <a:xfrm>
              <a:off x="1111553" y="2974802"/>
              <a:ext cx="0" cy="3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7FC76FCD-64BF-F34F-8A3F-091AE209895D}"/>
              </a:ext>
            </a:extLst>
          </p:cNvPr>
          <p:cNvSpPr/>
          <p:nvPr/>
        </p:nvSpPr>
        <p:spPr>
          <a:xfrm>
            <a:off x="2225973" y="1801089"/>
            <a:ext cx="248786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正方形/長方形 128">
            <a:extLst>
              <a:ext uri="{FF2B5EF4-FFF2-40B4-BE49-F238E27FC236}">
                <a16:creationId xmlns:a16="http://schemas.microsoft.com/office/drawing/2014/main" id="{73D9C112-32C4-1A42-9BC1-5E2E1F5DF2F5}"/>
              </a:ext>
            </a:extLst>
          </p:cNvPr>
          <p:cNvSpPr/>
          <p:nvPr/>
        </p:nvSpPr>
        <p:spPr>
          <a:xfrm>
            <a:off x="2709492" y="2163879"/>
            <a:ext cx="216726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‡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9" name="グループ化 138">
            <a:extLst>
              <a:ext uri="{FF2B5EF4-FFF2-40B4-BE49-F238E27FC236}">
                <a16:creationId xmlns:a16="http://schemas.microsoft.com/office/drawing/2014/main" id="{8FBD5EBD-736E-304D-A12C-42A24818DF3D}"/>
              </a:ext>
            </a:extLst>
          </p:cNvPr>
          <p:cNvGrpSpPr/>
          <p:nvPr/>
        </p:nvGrpSpPr>
        <p:grpSpPr>
          <a:xfrm>
            <a:off x="4021131" y="1144276"/>
            <a:ext cx="684000" cy="36000"/>
            <a:chOff x="5510793" y="765482"/>
            <a:chExt cx="144000" cy="36000"/>
          </a:xfrm>
        </p:grpSpPr>
        <p:cxnSp>
          <p:nvCxnSpPr>
            <p:cNvPr id="140" name="直線コネクタ 139">
              <a:extLst>
                <a:ext uri="{FF2B5EF4-FFF2-40B4-BE49-F238E27FC236}">
                  <a16:creationId xmlns:a16="http://schemas.microsoft.com/office/drawing/2014/main" id="{524E7DFA-81B4-D945-8742-2F09C5C4BC3E}"/>
                </a:ext>
              </a:extLst>
            </p:cNvPr>
            <p:cNvCxnSpPr>
              <a:cxnSpLocks/>
            </p:cNvCxnSpPr>
            <p:nvPr/>
          </p:nvCxnSpPr>
          <p:spPr>
            <a:xfrm>
              <a:off x="5510793" y="765482"/>
              <a:ext cx="144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コネクタ 140">
              <a:extLst>
                <a:ext uri="{FF2B5EF4-FFF2-40B4-BE49-F238E27FC236}">
                  <a16:creationId xmlns:a16="http://schemas.microsoft.com/office/drawing/2014/main" id="{94B9B79C-76BF-E34F-9230-DB9447A90733}"/>
                </a:ext>
              </a:extLst>
            </p:cNvPr>
            <p:cNvCxnSpPr/>
            <p:nvPr/>
          </p:nvCxnSpPr>
          <p:spPr>
            <a:xfrm>
              <a:off x="5510793" y="765482"/>
              <a:ext cx="0" cy="3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直線コネクタ 141">
              <a:extLst>
                <a:ext uri="{FF2B5EF4-FFF2-40B4-BE49-F238E27FC236}">
                  <a16:creationId xmlns:a16="http://schemas.microsoft.com/office/drawing/2014/main" id="{DAFB2F9F-F1D1-E946-B087-8B5BF46CAB3F}"/>
                </a:ext>
              </a:extLst>
            </p:cNvPr>
            <p:cNvCxnSpPr/>
            <p:nvPr/>
          </p:nvCxnSpPr>
          <p:spPr>
            <a:xfrm>
              <a:off x="5654793" y="765482"/>
              <a:ext cx="0" cy="3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" name="正方形/長方形 142">
            <a:extLst>
              <a:ext uri="{FF2B5EF4-FFF2-40B4-BE49-F238E27FC236}">
                <a16:creationId xmlns:a16="http://schemas.microsoft.com/office/drawing/2014/main" id="{06BF7668-4BBE-CC41-BF0C-9B3197CCE219}"/>
              </a:ext>
            </a:extLst>
          </p:cNvPr>
          <p:cNvSpPr/>
          <p:nvPr/>
        </p:nvSpPr>
        <p:spPr>
          <a:xfrm>
            <a:off x="4285074" y="995439"/>
            <a:ext cx="177465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テキスト ボックス 160">
            <a:extLst>
              <a:ext uri="{FF2B5EF4-FFF2-40B4-BE49-F238E27FC236}">
                <a16:creationId xmlns:a16="http://schemas.microsoft.com/office/drawing/2014/main" id="{7EB36CF7-4465-604B-83FC-BEE3F366E455}"/>
              </a:ext>
            </a:extLst>
          </p:cNvPr>
          <p:cNvSpPr txBox="1"/>
          <p:nvPr/>
        </p:nvSpPr>
        <p:spPr>
          <a:xfrm>
            <a:off x="1554661" y="597988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20EADE4C-9DA9-1A47-B197-4B7D8CBCBA80}"/>
              </a:ext>
            </a:extLst>
          </p:cNvPr>
          <p:cNvSpPr txBox="1"/>
          <p:nvPr/>
        </p:nvSpPr>
        <p:spPr>
          <a:xfrm>
            <a:off x="3273624" y="597988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4988F665-BB98-0344-93F8-E617EAA60C90}"/>
              </a:ext>
            </a:extLst>
          </p:cNvPr>
          <p:cNvSpPr txBox="1"/>
          <p:nvPr/>
        </p:nvSpPr>
        <p:spPr>
          <a:xfrm>
            <a:off x="3833381" y="2472035"/>
            <a:ext cx="13036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CDDO-Me dose (mg/kg)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" name="テキスト ボックス 169">
            <a:extLst>
              <a:ext uri="{FF2B5EF4-FFF2-40B4-BE49-F238E27FC236}">
                <a16:creationId xmlns:a16="http://schemas.microsoft.com/office/drawing/2014/main" id="{F0FE7C1A-7F0B-BE4C-8B40-A43DD38D3EFE}"/>
              </a:ext>
            </a:extLst>
          </p:cNvPr>
          <p:cNvSpPr txBox="1"/>
          <p:nvPr/>
        </p:nvSpPr>
        <p:spPr>
          <a:xfrm>
            <a:off x="2057994" y="657550"/>
            <a:ext cx="7667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WTD-GS (+)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517A71D9-532E-7541-B6A4-3C5BFECB927E}"/>
              </a:ext>
            </a:extLst>
          </p:cNvPr>
          <p:cNvSpPr txBox="1"/>
          <p:nvPr/>
        </p:nvSpPr>
        <p:spPr>
          <a:xfrm>
            <a:off x="4020446" y="657550"/>
            <a:ext cx="904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WTD-GS (+)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2" name="グラフ 51">
            <a:extLst>
              <a:ext uri="{FF2B5EF4-FFF2-40B4-BE49-F238E27FC236}">
                <a16:creationId xmlns:a16="http://schemas.microsoft.com/office/drawing/2014/main" id="{3FB1B70D-0C96-1645-AC75-1F3BCBBC7C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8161177"/>
              </p:ext>
            </p:extLst>
          </p:nvPr>
        </p:nvGraphicFramePr>
        <p:xfrm>
          <a:off x="1779032" y="830747"/>
          <a:ext cx="11880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00F9D966-6D95-F042-A87C-FF38B20BCB7C}"/>
              </a:ext>
            </a:extLst>
          </p:cNvPr>
          <p:cNvSpPr txBox="1"/>
          <p:nvPr/>
        </p:nvSpPr>
        <p:spPr>
          <a:xfrm>
            <a:off x="2645760" y="921199"/>
            <a:ext cx="47021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mg/kg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" name="グラフ 56">
            <a:extLst>
              <a:ext uri="{FF2B5EF4-FFF2-40B4-BE49-F238E27FC236}">
                <a16:creationId xmlns:a16="http://schemas.microsoft.com/office/drawing/2014/main" id="{D1C577CC-5DB1-5B44-9712-10B6747EF2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1831530"/>
              </p:ext>
            </p:extLst>
          </p:nvPr>
        </p:nvGraphicFramePr>
        <p:xfrm>
          <a:off x="3635299" y="863146"/>
          <a:ext cx="1548000" cy="16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8" name="グラフ 57">
            <a:extLst>
              <a:ext uri="{FF2B5EF4-FFF2-40B4-BE49-F238E27FC236}">
                <a16:creationId xmlns:a16="http://schemas.microsoft.com/office/drawing/2014/main" id="{D43C9E11-2742-B94E-9173-CAB8B2077F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558899"/>
              </p:ext>
            </p:extLst>
          </p:nvPr>
        </p:nvGraphicFramePr>
        <p:xfrm>
          <a:off x="3729017" y="923545"/>
          <a:ext cx="1627199" cy="14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B81455E2-296A-E842-896C-03D732BE38D0}"/>
              </a:ext>
            </a:extLst>
          </p:cNvPr>
          <p:cNvSpPr/>
          <p:nvPr/>
        </p:nvSpPr>
        <p:spPr>
          <a:xfrm>
            <a:off x="3909121" y="2337569"/>
            <a:ext cx="1210259" cy="119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C794556-CA8F-BB4A-B048-1F1CC6C2523E}"/>
              </a:ext>
            </a:extLst>
          </p:cNvPr>
          <p:cNvSpPr txBox="1"/>
          <p:nvPr/>
        </p:nvSpPr>
        <p:spPr>
          <a:xfrm>
            <a:off x="4109750" y="2314013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0.3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13C62D6D-DFAB-4F4D-AD9B-8B3056D80493}"/>
              </a:ext>
            </a:extLst>
          </p:cNvPr>
          <p:cNvSpPr txBox="1"/>
          <p:nvPr/>
        </p:nvSpPr>
        <p:spPr>
          <a:xfrm>
            <a:off x="4339064" y="2314013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テキスト ボックス 167">
            <a:extLst>
              <a:ext uri="{FF2B5EF4-FFF2-40B4-BE49-F238E27FC236}">
                <a16:creationId xmlns:a16="http://schemas.microsoft.com/office/drawing/2014/main" id="{877FABB0-CE85-7042-A05D-34AEC786E8A0}"/>
              </a:ext>
            </a:extLst>
          </p:cNvPr>
          <p:cNvSpPr txBox="1"/>
          <p:nvPr/>
        </p:nvSpPr>
        <p:spPr>
          <a:xfrm>
            <a:off x="4560482" y="2314013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テキスト ボックス 168">
            <a:extLst>
              <a:ext uri="{FF2B5EF4-FFF2-40B4-BE49-F238E27FC236}">
                <a16:creationId xmlns:a16="http://schemas.microsoft.com/office/drawing/2014/main" id="{81D12788-2B2D-F446-BA94-1F6F314CBB9C}"/>
              </a:ext>
            </a:extLst>
          </p:cNvPr>
          <p:cNvSpPr txBox="1"/>
          <p:nvPr/>
        </p:nvSpPr>
        <p:spPr>
          <a:xfrm>
            <a:off x="4783060" y="2314013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9C7C81EA-34DD-774E-80ED-CA8BB6A3B7FD}"/>
              </a:ext>
            </a:extLst>
          </p:cNvPr>
          <p:cNvSpPr txBox="1"/>
          <p:nvPr/>
        </p:nvSpPr>
        <p:spPr>
          <a:xfrm>
            <a:off x="3884384" y="2314013"/>
            <a:ext cx="3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26D29614-386D-1F41-B621-F33EAF660C4F}"/>
              </a:ext>
            </a:extLst>
          </p:cNvPr>
          <p:cNvSpPr/>
          <p:nvPr/>
        </p:nvSpPr>
        <p:spPr>
          <a:xfrm>
            <a:off x="2084247" y="1112751"/>
            <a:ext cx="216726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AFA7558B-134E-0342-966F-45AA029154CA}"/>
              </a:ext>
            </a:extLst>
          </p:cNvPr>
          <p:cNvSpPr/>
          <p:nvPr/>
        </p:nvSpPr>
        <p:spPr>
          <a:xfrm>
            <a:off x="2136261" y="1335258"/>
            <a:ext cx="248786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9FC1E639-D348-F940-8FB2-62AF5E67C7D2}"/>
              </a:ext>
            </a:extLst>
          </p:cNvPr>
          <p:cNvSpPr/>
          <p:nvPr/>
        </p:nvSpPr>
        <p:spPr>
          <a:xfrm>
            <a:off x="2515890" y="2090811"/>
            <a:ext cx="216726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‡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02609CBC-4063-6F4C-86BF-DD3C7D993FE4}"/>
              </a:ext>
            </a:extLst>
          </p:cNvPr>
          <p:cNvSpPr/>
          <p:nvPr/>
        </p:nvSpPr>
        <p:spPr>
          <a:xfrm>
            <a:off x="2418638" y="2015954"/>
            <a:ext cx="216726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‡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C5D52599-B365-F94D-82E9-46B199A308B1}"/>
              </a:ext>
            </a:extLst>
          </p:cNvPr>
          <p:cNvSpPr/>
          <p:nvPr/>
        </p:nvSpPr>
        <p:spPr>
          <a:xfrm>
            <a:off x="2329525" y="1967749"/>
            <a:ext cx="216726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‡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4A5C91CF-4935-9541-9D89-EC93326508E8}"/>
              </a:ext>
            </a:extLst>
          </p:cNvPr>
          <p:cNvSpPr/>
          <p:nvPr/>
        </p:nvSpPr>
        <p:spPr>
          <a:xfrm>
            <a:off x="2608008" y="2138714"/>
            <a:ext cx="216726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‡</a:t>
            </a:r>
            <a:endParaRPr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FA30408-51EC-554B-8925-03911F8E97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578595" y="956448"/>
            <a:ext cx="136588" cy="46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71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58EC8532-A13A-0B4F-8961-F3FCB89A54E1}"/>
              </a:ext>
            </a:extLst>
          </p:cNvPr>
          <p:cNvGraphicFramePr>
            <a:graphicFrameLocks/>
          </p:cNvGraphicFramePr>
          <p:nvPr/>
        </p:nvGraphicFramePr>
        <p:xfrm>
          <a:off x="342741" y="881964"/>
          <a:ext cx="14400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145CACF4-D064-114B-B5EC-05B07A28D4CB}"/>
              </a:ext>
            </a:extLst>
          </p:cNvPr>
          <p:cNvGraphicFramePr>
            <a:graphicFrameLocks/>
          </p:cNvGraphicFramePr>
          <p:nvPr/>
        </p:nvGraphicFramePr>
        <p:xfrm>
          <a:off x="551057" y="948470"/>
          <a:ext cx="1440000" cy="142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6E9BB567-1C9F-9A4F-93B3-80F1C77EDB55}"/>
              </a:ext>
            </a:extLst>
          </p:cNvPr>
          <p:cNvGraphicFramePr>
            <a:graphicFrameLocks/>
          </p:cNvGraphicFramePr>
          <p:nvPr/>
        </p:nvGraphicFramePr>
        <p:xfrm>
          <a:off x="1973877" y="881964"/>
          <a:ext cx="13788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D2FF8275-C92F-FE41-8364-B41373E45BAE}"/>
              </a:ext>
            </a:extLst>
          </p:cNvPr>
          <p:cNvGraphicFramePr>
            <a:graphicFrameLocks/>
          </p:cNvGraphicFramePr>
          <p:nvPr/>
        </p:nvGraphicFramePr>
        <p:xfrm>
          <a:off x="2063954" y="880845"/>
          <a:ext cx="1594800" cy="155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ECB80C-4965-2445-8FEC-3B8FF61881F3}"/>
              </a:ext>
            </a:extLst>
          </p:cNvPr>
          <p:cNvSpPr txBox="1"/>
          <p:nvPr/>
        </p:nvSpPr>
        <p:spPr>
          <a:xfrm>
            <a:off x="795697" y="695007"/>
            <a:ext cx="7478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 weight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4EF7A9A-993C-8A46-9A86-CA3802CF75E0}"/>
              </a:ext>
            </a:extLst>
          </p:cNvPr>
          <p:cNvSpPr txBox="1"/>
          <p:nvPr/>
        </p:nvSpPr>
        <p:spPr>
          <a:xfrm>
            <a:off x="2237967" y="695007"/>
            <a:ext cx="10135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Adiposity index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グラフ 13">
            <a:extLst>
              <a:ext uri="{FF2B5EF4-FFF2-40B4-BE49-F238E27FC236}">
                <a16:creationId xmlns:a16="http://schemas.microsoft.com/office/drawing/2014/main" id="{AD3D158C-6702-EF4C-8BF0-4910D5BF2422}"/>
              </a:ext>
            </a:extLst>
          </p:cNvPr>
          <p:cNvGraphicFramePr>
            <a:graphicFrameLocks/>
          </p:cNvGraphicFramePr>
          <p:nvPr/>
        </p:nvGraphicFramePr>
        <p:xfrm>
          <a:off x="3554523" y="881964"/>
          <a:ext cx="14328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5" name="グラフ 14">
            <a:extLst>
              <a:ext uri="{FF2B5EF4-FFF2-40B4-BE49-F238E27FC236}">
                <a16:creationId xmlns:a16="http://schemas.microsoft.com/office/drawing/2014/main" id="{D523976B-D5F9-FF45-9058-3B2CABB99922}"/>
              </a:ext>
            </a:extLst>
          </p:cNvPr>
          <p:cNvGraphicFramePr>
            <a:graphicFrameLocks/>
          </p:cNvGraphicFramePr>
          <p:nvPr/>
        </p:nvGraphicFramePr>
        <p:xfrm>
          <a:off x="3693591" y="886811"/>
          <a:ext cx="1602000" cy="15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16EF425-EA43-1748-AB60-996B5EC19A97}"/>
              </a:ext>
            </a:extLst>
          </p:cNvPr>
          <p:cNvSpPr txBox="1"/>
          <p:nvPr/>
        </p:nvSpPr>
        <p:spPr>
          <a:xfrm>
            <a:off x="4085826" y="695007"/>
            <a:ext cx="5573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ITT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0F54399-8841-C444-9590-0BAF8BE8959A}"/>
              </a:ext>
            </a:extLst>
          </p:cNvPr>
          <p:cNvSpPr txBox="1"/>
          <p:nvPr/>
        </p:nvSpPr>
        <p:spPr>
          <a:xfrm>
            <a:off x="5681362" y="695007"/>
            <a:ext cx="5603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Insulin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A0D9264-EF09-A940-B18D-029B9A8F2C95}"/>
              </a:ext>
            </a:extLst>
          </p:cNvPr>
          <p:cNvSpPr txBox="1"/>
          <p:nvPr/>
        </p:nvSpPr>
        <p:spPr>
          <a:xfrm>
            <a:off x="996670" y="3078504"/>
            <a:ext cx="3458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TG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E0A5525-E56D-6B4B-B537-BC4D5F4B70C0}"/>
              </a:ext>
            </a:extLst>
          </p:cNvPr>
          <p:cNvSpPr txBox="1"/>
          <p:nvPr/>
        </p:nvSpPr>
        <p:spPr>
          <a:xfrm>
            <a:off x="2444927" y="3078504"/>
            <a:ext cx="599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FFA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27DB3BF-6E49-4846-916A-49807EC51116}"/>
              </a:ext>
            </a:extLst>
          </p:cNvPr>
          <p:cNvSpPr txBox="1"/>
          <p:nvPr/>
        </p:nvSpPr>
        <p:spPr>
          <a:xfrm>
            <a:off x="4076007" y="3078504"/>
            <a:ext cx="5769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FPG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C3B5F8D-8F06-4C4E-918C-6D2C0BBB7206}"/>
              </a:ext>
            </a:extLst>
          </p:cNvPr>
          <p:cNvSpPr txBox="1"/>
          <p:nvPr/>
        </p:nvSpPr>
        <p:spPr>
          <a:xfrm>
            <a:off x="5657980" y="3078504"/>
            <a:ext cx="607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</a:t>
            </a:r>
            <a:endParaRPr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グラフ 25">
            <a:extLst>
              <a:ext uri="{FF2B5EF4-FFF2-40B4-BE49-F238E27FC236}">
                <a16:creationId xmlns:a16="http://schemas.microsoft.com/office/drawing/2014/main" id="{37F1C153-77E7-E540-84B9-DD567AFA680B}"/>
              </a:ext>
            </a:extLst>
          </p:cNvPr>
          <p:cNvGraphicFramePr>
            <a:graphicFrameLocks/>
          </p:cNvGraphicFramePr>
          <p:nvPr/>
        </p:nvGraphicFramePr>
        <p:xfrm>
          <a:off x="5168918" y="882325"/>
          <a:ext cx="14292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7" name="グラフ 26">
            <a:extLst>
              <a:ext uri="{FF2B5EF4-FFF2-40B4-BE49-F238E27FC236}">
                <a16:creationId xmlns:a16="http://schemas.microsoft.com/office/drawing/2014/main" id="{D4C7E650-F02D-664C-A919-23063DB9239D}"/>
              </a:ext>
            </a:extLst>
          </p:cNvPr>
          <p:cNvGraphicFramePr>
            <a:graphicFrameLocks/>
          </p:cNvGraphicFramePr>
          <p:nvPr/>
        </p:nvGraphicFramePr>
        <p:xfrm>
          <a:off x="5308170" y="885825"/>
          <a:ext cx="1602000" cy="15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2" name="グラフ 31">
            <a:extLst>
              <a:ext uri="{FF2B5EF4-FFF2-40B4-BE49-F238E27FC236}">
                <a16:creationId xmlns:a16="http://schemas.microsoft.com/office/drawing/2014/main" id="{27C3A89B-6372-D54F-9B24-B699A553F304}"/>
              </a:ext>
            </a:extLst>
          </p:cNvPr>
          <p:cNvGraphicFramePr>
            <a:graphicFrameLocks/>
          </p:cNvGraphicFramePr>
          <p:nvPr/>
        </p:nvGraphicFramePr>
        <p:xfrm>
          <a:off x="369536" y="3229536"/>
          <a:ext cx="14004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33" name="グラフ 32">
            <a:extLst>
              <a:ext uri="{FF2B5EF4-FFF2-40B4-BE49-F238E27FC236}">
                <a16:creationId xmlns:a16="http://schemas.microsoft.com/office/drawing/2014/main" id="{2E52A462-7228-CA44-BA59-E3BF0B55A3E7}"/>
              </a:ext>
            </a:extLst>
          </p:cNvPr>
          <p:cNvGraphicFramePr>
            <a:graphicFrameLocks/>
          </p:cNvGraphicFramePr>
          <p:nvPr/>
        </p:nvGraphicFramePr>
        <p:xfrm>
          <a:off x="482423" y="3229536"/>
          <a:ext cx="1594800" cy="1551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34" name="グラフ 33">
            <a:extLst>
              <a:ext uri="{FF2B5EF4-FFF2-40B4-BE49-F238E27FC236}">
                <a16:creationId xmlns:a16="http://schemas.microsoft.com/office/drawing/2014/main" id="{BFAE621C-D521-0F45-9233-4AD62667E831}"/>
              </a:ext>
            </a:extLst>
          </p:cNvPr>
          <p:cNvGraphicFramePr>
            <a:graphicFrameLocks/>
          </p:cNvGraphicFramePr>
          <p:nvPr/>
        </p:nvGraphicFramePr>
        <p:xfrm>
          <a:off x="1876371" y="3231318"/>
          <a:ext cx="14760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35" name="グラフ 34">
            <a:extLst>
              <a:ext uri="{FF2B5EF4-FFF2-40B4-BE49-F238E27FC236}">
                <a16:creationId xmlns:a16="http://schemas.microsoft.com/office/drawing/2014/main" id="{5C9C7827-7808-4A42-8C84-054B4CF3B206}"/>
              </a:ext>
            </a:extLst>
          </p:cNvPr>
          <p:cNvGraphicFramePr>
            <a:graphicFrameLocks/>
          </p:cNvGraphicFramePr>
          <p:nvPr/>
        </p:nvGraphicFramePr>
        <p:xfrm>
          <a:off x="2065893" y="3229272"/>
          <a:ext cx="1594800" cy="155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43" name="グラフ 42">
            <a:extLst>
              <a:ext uri="{FF2B5EF4-FFF2-40B4-BE49-F238E27FC236}">
                <a16:creationId xmlns:a16="http://schemas.microsoft.com/office/drawing/2014/main" id="{9DBFFA25-6E09-D740-8F93-FA2999DD4D95}"/>
              </a:ext>
            </a:extLst>
          </p:cNvPr>
          <p:cNvGraphicFramePr>
            <a:graphicFrameLocks/>
          </p:cNvGraphicFramePr>
          <p:nvPr/>
        </p:nvGraphicFramePr>
        <p:xfrm>
          <a:off x="3655994" y="3229390"/>
          <a:ext cx="13212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44" name="グラフ 43">
            <a:extLst>
              <a:ext uri="{FF2B5EF4-FFF2-40B4-BE49-F238E27FC236}">
                <a16:creationId xmlns:a16="http://schemas.microsoft.com/office/drawing/2014/main" id="{EB3AB3A2-D836-4944-95C7-63260E767744}"/>
              </a:ext>
            </a:extLst>
          </p:cNvPr>
          <p:cNvGraphicFramePr>
            <a:graphicFrameLocks/>
          </p:cNvGraphicFramePr>
          <p:nvPr/>
        </p:nvGraphicFramePr>
        <p:xfrm>
          <a:off x="3689311" y="3228138"/>
          <a:ext cx="1591926" cy="155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46" name="グラフ 45">
            <a:extLst>
              <a:ext uri="{FF2B5EF4-FFF2-40B4-BE49-F238E27FC236}">
                <a16:creationId xmlns:a16="http://schemas.microsoft.com/office/drawing/2014/main" id="{327A3527-5ED9-654E-BDF0-55018D3EAEE3}"/>
              </a:ext>
            </a:extLst>
          </p:cNvPr>
          <p:cNvGraphicFramePr>
            <a:graphicFrameLocks/>
          </p:cNvGraphicFramePr>
          <p:nvPr/>
        </p:nvGraphicFramePr>
        <p:xfrm>
          <a:off x="5270920" y="3230522"/>
          <a:ext cx="1317600" cy="16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47" name="グラフ 46">
            <a:extLst>
              <a:ext uri="{FF2B5EF4-FFF2-40B4-BE49-F238E27FC236}">
                <a16:creationId xmlns:a16="http://schemas.microsoft.com/office/drawing/2014/main" id="{81C0AEBE-2470-3D43-9A0E-0DAC6F2BF3E3}"/>
              </a:ext>
            </a:extLst>
          </p:cNvPr>
          <p:cNvGraphicFramePr>
            <a:graphicFrameLocks/>
          </p:cNvGraphicFramePr>
          <p:nvPr/>
        </p:nvGraphicFramePr>
        <p:xfrm>
          <a:off x="5306780" y="3230052"/>
          <a:ext cx="1591200" cy="155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4F576BF-9285-674C-8ADB-4F046B63CF2B}"/>
              </a:ext>
            </a:extLst>
          </p:cNvPr>
          <p:cNvSpPr/>
          <p:nvPr/>
        </p:nvSpPr>
        <p:spPr>
          <a:xfrm>
            <a:off x="642796" y="2370470"/>
            <a:ext cx="5899006" cy="203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36F0B7BB-D07A-5A4B-90B8-B6CB71DE850F}"/>
              </a:ext>
            </a:extLst>
          </p:cNvPr>
          <p:cNvSpPr/>
          <p:nvPr/>
        </p:nvSpPr>
        <p:spPr>
          <a:xfrm>
            <a:off x="567317" y="4697768"/>
            <a:ext cx="5899006" cy="203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0527BA91-2E50-4347-AC3D-749AE3586E13}"/>
              </a:ext>
            </a:extLst>
          </p:cNvPr>
          <p:cNvSpPr txBox="1"/>
          <p:nvPr/>
        </p:nvSpPr>
        <p:spPr>
          <a:xfrm rot="16200000">
            <a:off x="1065175" y="1528247"/>
            <a:ext cx="15828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 of visceral fat to BW (%)</a:t>
            </a:r>
            <a:endParaRPr kumimoji="1" lang="ja-JP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AE043AF-B293-E542-994B-44B330A27EC0}"/>
              </a:ext>
            </a:extLst>
          </p:cNvPr>
          <p:cNvSpPr txBox="1"/>
          <p:nvPr/>
        </p:nvSpPr>
        <p:spPr>
          <a:xfrm rot="16200000">
            <a:off x="2717135" y="1544050"/>
            <a:ext cx="15828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Decreasing AUC (mo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l*min/L)</a:t>
            </a:r>
            <a:endParaRPr kumimoji="1" lang="ja-JP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97B720C1-CC8A-6945-952C-36A8A4B94D6C}"/>
              </a:ext>
            </a:extLst>
          </p:cNvPr>
          <p:cNvSpPr txBox="1"/>
          <p:nvPr/>
        </p:nvSpPr>
        <p:spPr>
          <a:xfrm rot="16200000">
            <a:off x="4303165" y="1535245"/>
            <a:ext cx="15828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Plasma insulin levels (pmol/L)</a:t>
            </a:r>
            <a:endParaRPr kumimoji="1" lang="ja-JP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D002C91F-B9DB-5C45-8096-88884E6EF298}"/>
              </a:ext>
            </a:extLst>
          </p:cNvPr>
          <p:cNvSpPr txBox="1"/>
          <p:nvPr/>
        </p:nvSpPr>
        <p:spPr>
          <a:xfrm rot="16200000">
            <a:off x="-649625" y="3870175"/>
            <a:ext cx="18361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triglyceride</a:t>
            </a:r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levels (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mol/L)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81B54294-7626-DD44-9180-494A70E7B4F4}"/>
              </a:ext>
            </a:extLst>
          </p:cNvPr>
          <p:cNvSpPr txBox="1"/>
          <p:nvPr/>
        </p:nvSpPr>
        <p:spPr>
          <a:xfrm rot="16200000">
            <a:off x="938544" y="3871553"/>
            <a:ext cx="18361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free fatty acid</a:t>
            </a:r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levels (</a:t>
            </a:r>
            <a:r>
              <a:rPr lang="el-GR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</a:t>
            </a:r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53402B4D-2DD2-D549-8F3F-BDF651FE5E15}"/>
              </a:ext>
            </a:extLst>
          </p:cNvPr>
          <p:cNvSpPr txBox="1"/>
          <p:nvPr/>
        </p:nvSpPr>
        <p:spPr>
          <a:xfrm rot="16200000">
            <a:off x="2501581" y="3890197"/>
            <a:ext cx="20139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Plasma glucose </a:t>
            </a:r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 (mmol/L)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EC0E3A45-8F23-4344-845D-848F9FA0D3FF}"/>
              </a:ext>
            </a:extLst>
          </p:cNvPr>
          <p:cNvSpPr txBox="1"/>
          <p:nvPr/>
        </p:nvSpPr>
        <p:spPr>
          <a:xfrm rot="16200000">
            <a:off x="4149166" y="3826686"/>
            <a:ext cx="2013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total cholesterol </a:t>
            </a:r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</a:t>
            </a:r>
          </a:p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(mmol/L)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00E84515-C591-E04B-AE1B-A08247837A50}"/>
              </a:ext>
            </a:extLst>
          </p:cNvPr>
          <p:cNvSpPr txBox="1"/>
          <p:nvPr/>
        </p:nvSpPr>
        <p:spPr>
          <a:xfrm>
            <a:off x="252460" y="493420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テキスト ボックス 171">
            <a:extLst>
              <a:ext uri="{FF2B5EF4-FFF2-40B4-BE49-F238E27FC236}">
                <a16:creationId xmlns:a16="http://schemas.microsoft.com/office/drawing/2014/main" id="{B2CE3CF1-344A-9147-B023-F4DC6B23A0CD}"/>
              </a:ext>
            </a:extLst>
          </p:cNvPr>
          <p:cNvSpPr txBox="1"/>
          <p:nvPr/>
        </p:nvSpPr>
        <p:spPr>
          <a:xfrm>
            <a:off x="1889498" y="493420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AE04D512-1D21-D842-AAC1-22387DAF5E49}"/>
              </a:ext>
            </a:extLst>
          </p:cNvPr>
          <p:cNvSpPr txBox="1"/>
          <p:nvPr/>
        </p:nvSpPr>
        <p:spPr>
          <a:xfrm>
            <a:off x="3471625" y="493420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テキスト ボックス 173">
            <a:extLst>
              <a:ext uri="{FF2B5EF4-FFF2-40B4-BE49-F238E27FC236}">
                <a16:creationId xmlns:a16="http://schemas.microsoft.com/office/drawing/2014/main" id="{F615443B-2879-5F4E-AC5F-DFC2C17AC847}"/>
              </a:ext>
            </a:extLst>
          </p:cNvPr>
          <p:cNvSpPr txBox="1"/>
          <p:nvPr/>
        </p:nvSpPr>
        <p:spPr>
          <a:xfrm>
            <a:off x="5076709" y="493420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65797C92-9A97-E148-81E5-4E303D9B266F}"/>
              </a:ext>
            </a:extLst>
          </p:cNvPr>
          <p:cNvSpPr txBox="1"/>
          <p:nvPr/>
        </p:nvSpPr>
        <p:spPr>
          <a:xfrm>
            <a:off x="245469" y="2919239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テキスト ボックス 175">
            <a:extLst>
              <a:ext uri="{FF2B5EF4-FFF2-40B4-BE49-F238E27FC236}">
                <a16:creationId xmlns:a16="http://schemas.microsoft.com/office/drawing/2014/main" id="{5578DE31-8C37-5D49-AE6B-B5C353D6A92B}"/>
              </a:ext>
            </a:extLst>
          </p:cNvPr>
          <p:cNvSpPr txBox="1"/>
          <p:nvPr/>
        </p:nvSpPr>
        <p:spPr>
          <a:xfrm>
            <a:off x="1882507" y="2919239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テキスト ボックス 176">
            <a:extLst>
              <a:ext uri="{FF2B5EF4-FFF2-40B4-BE49-F238E27FC236}">
                <a16:creationId xmlns:a16="http://schemas.microsoft.com/office/drawing/2014/main" id="{5B2A0B7E-2FD9-564E-A026-19A0E8F562BE}"/>
              </a:ext>
            </a:extLst>
          </p:cNvPr>
          <p:cNvSpPr txBox="1"/>
          <p:nvPr/>
        </p:nvSpPr>
        <p:spPr>
          <a:xfrm>
            <a:off x="3464634" y="2919239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テキスト ボックス 177">
            <a:extLst>
              <a:ext uri="{FF2B5EF4-FFF2-40B4-BE49-F238E27FC236}">
                <a16:creationId xmlns:a16="http://schemas.microsoft.com/office/drawing/2014/main" id="{7BBF2CAB-74B4-494B-AF37-0F5864FA4AB7}"/>
              </a:ext>
            </a:extLst>
          </p:cNvPr>
          <p:cNvSpPr txBox="1"/>
          <p:nvPr/>
        </p:nvSpPr>
        <p:spPr>
          <a:xfrm>
            <a:off x="5069718" y="2919239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kumimoji="1" lang="ja-JP" alt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D2ACF07A-2C82-D741-A058-47A9171F905C}"/>
              </a:ext>
            </a:extLst>
          </p:cNvPr>
          <p:cNvGrpSpPr/>
          <p:nvPr/>
        </p:nvGrpSpPr>
        <p:grpSpPr>
          <a:xfrm>
            <a:off x="551057" y="2259902"/>
            <a:ext cx="1243848" cy="673263"/>
            <a:chOff x="551057" y="2259902"/>
            <a:chExt cx="1243848" cy="673263"/>
          </a:xfrm>
        </p:grpSpPr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38D78D45-A9AE-5149-B03A-DA72E4E14872}"/>
                </a:ext>
              </a:extLst>
            </p:cNvPr>
            <p:cNvSpPr txBox="1"/>
            <p:nvPr/>
          </p:nvSpPr>
          <p:spPr>
            <a:xfrm rot="16200000">
              <a:off x="499951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EB6CB8A0-3095-7040-8B95-923F57B9F479}"/>
                </a:ext>
              </a:extLst>
            </p:cNvPr>
            <p:cNvSpPr txBox="1"/>
            <p:nvPr/>
          </p:nvSpPr>
          <p:spPr>
            <a:xfrm rot="16200000">
              <a:off x="555459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BA6E24E7-72C2-4C47-9B1D-DA5208DFB9C8}"/>
                </a:ext>
              </a:extLst>
            </p:cNvPr>
            <p:cNvSpPr txBox="1"/>
            <p:nvPr/>
          </p:nvSpPr>
          <p:spPr>
            <a:xfrm>
              <a:off x="551057" y="2634792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FEDC5D96-8606-2F43-BD75-948C73FC42EC}"/>
                </a:ext>
              </a:extLst>
            </p:cNvPr>
            <p:cNvSpPr txBox="1"/>
            <p:nvPr/>
          </p:nvSpPr>
          <p:spPr>
            <a:xfrm rot="16200000">
              <a:off x="767302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BA3A63D0-C021-4247-A4A9-25B571295888}"/>
                </a:ext>
              </a:extLst>
            </p:cNvPr>
            <p:cNvSpPr txBox="1"/>
            <p:nvPr/>
          </p:nvSpPr>
          <p:spPr>
            <a:xfrm rot="16200000">
              <a:off x="822810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17E32ABA-BB59-E749-AA16-817DA4FE0878}"/>
                </a:ext>
              </a:extLst>
            </p:cNvPr>
            <p:cNvSpPr txBox="1"/>
            <p:nvPr/>
          </p:nvSpPr>
          <p:spPr>
            <a:xfrm rot="16200000">
              <a:off x="1033776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C029C87C-FB9A-004D-AC52-E5B9138B1B1B}"/>
                </a:ext>
              </a:extLst>
            </p:cNvPr>
            <p:cNvSpPr txBox="1"/>
            <p:nvPr/>
          </p:nvSpPr>
          <p:spPr>
            <a:xfrm rot="16200000">
              <a:off x="1089284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257225FD-3A94-4A44-9955-AACD13AB5334}"/>
                </a:ext>
              </a:extLst>
            </p:cNvPr>
            <p:cNvSpPr txBox="1"/>
            <p:nvPr/>
          </p:nvSpPr>
          <p:spPr>
            <a:xfrm rot="16200000">
              <a:off x="1295044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A826BF3E-39B5-1B42-A086-D7190CD2C134}"/>
                </a:ext>
              </a:extLst>
            </p:cNvPr>
            <p:cNvSpPr txBox="1"/>
            <p:nvPr/>
          </p:nvSpPr>
          <p:spPr>
            <a:xfrm rot="16200000">
              <a:off x="1350552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269A6602-4B0B-0642-B002-82553C0259FE}"/>
                </a:ext>
              </a:extLst>
            </p:cNvPr>
            <p:cNvSpPr txBox="1"/>
            <p:nvPr/>
          </p:nvSpPr>
          <p:spPr>
            <a:xfrm>
              <a:off x="795698" y="2634792"/>
              <a:ext cx="44552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E3FD8FD4-ACB2-DB40-B5DC-D19DC0B69403}"/>
                </a:ext>
              </a:extLst>
            </p:cNvPr>
            <p:cNvSpPr txBox="1"/>
            <p:nvPr/>
          </p:nvSpPr>
          <p:spPr>
            <a:xfrm>
              <a:off x="107163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CD5020AF-22F1-0E42-88A2-251D6EF7F29E}"/>
                </a:ext>
              </a:extLst>
            </p:cNvPr>
            <p:cNvSpPr txBox="1"/>
            <p:nvPr/>
          </p:nvSpPr>
          <p:spPr>
            <a:xfrm>
              <a:off x="134800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テキスト ボックス 178">
              <a:extLst>
                <a:ext uri="{FF2B5EF4-FFF2-40B4-BE49-F238E27FC236}">
                  <a16:creationId xmlns:a16="http://schemas.microsoft.com/office/drawing/2014/main" id="{7ED5D830-091C-044F-A56D-C37D48403D6D}"/>
                </a:ext>
              </a:extLst>
            </p:cNvPr>
            <p:cNvSpPr txBox="1"/>
            <p:nvPr/>
          </p:nvSpPr>
          <p:spPr>
            <a:xfrm>
              <a:off x="668579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テキスト ボックス 179">
              <a:extLst>
                <a:ext uri="{FF2B5EF4-FFF2-40B4-BE49-F238E27FC236}">
                  <a16:creationId xmlns:a16="http://schemas.microsoft.com/office/drawing/2014/main" id="{E1C6E3E5-8284-7B44-9DF9-ED66C016B143}"/>
                </a:ext>
              </a:extLst>
            </p:cNvPr>
            <p:cNvSpPr txBox="1"/>
            <p:nvPr/>
          </p:nvSpPr>
          <p:spPr>
            <a:xfrm>
              <a:off x="1239354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1" name="直線コネクタ 180">
              <a:extLst>
                <a:ext uri="{FF2B5EF4-FFF2-40B4-BE49-F238E27FC236}">
                  <a16:creationId xmlns:a16="http://schemas.microsoft.com/office/drawing/2014/main" id="{49CEE561-036A-B741-93B6-6B555A1F3BC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86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直線コネクタ 183">
              <a:extLst>
                <a:ext uri="{FF2B5EF4-FFF2-40B4-BE49-F238E27FC236}">
                  <a16:creationId xmlns:a16="http://schemas.microsoft.com/office/drawing/2014/main" id="{D305093D-97AD-D547-BA25-DD3DBF47E5A1}"/>
                </a:ext>
              </a:extLst>
            </p:cNvPr>
            <p:cNvCxnSpPr>
              <a:cxnSpLocks/>
            </p:cNvCxnSpPr>
            <p:nvPr/>
          </p:nvCxnSpPr>
          <p:spPr>
            <a:xfrm>
              <a:off x="723811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グループ化 184">
            <a:extLst>
              <a:ext uri="{FF2B5EF4-FFF2-40B4-BE49-F238E27FC236}">
                <a16:creationId xmlns:a16="http://schemas.microsoft.com/office/drawing/2014/main" id="{F8FB4F96-A21E-2440-ABE1-0D3CAEB1D4D2}"/>
              </a:ext>
            </a:extLst>
          </p:cNvPr>
          <p:cNvGrpSpPr/>
          <p:nvPr/>
        </p:nvGrpSpPr>
        <p:grpSpPr>
          <a:xfrm>
            <a:off x="2133794" y="2259902"/>
            <a:ext cx="1243848" cy="673263"/>
            <a:chOff x="551057" y="2259902"/>
            <a:chExt cx="1243848" cy="673263"/>
          </a:xfrm>
        </p:grpSpPr>
        <p:sp>
          <p:nvSpPr>
            <p:cNvPr id="186" name="テキスト ボックス 185">
              <a:extLst>
                <a:ext uri="{FF2B5EF4-FFF2-40B4-BE49-F238E27FC236}">
                  <a16:creationId xmlns:a16="http://schemas.microsoft.com/office/drawing/2014/main" id="{EFDE9B14-6A7B-644D-8865-1F37D71ECE10}"/>
                </a:ext>
              </a:extLst>
            </p:cNvPr>
            <p:cNvSpPr txBox="1"/>
            <p:nvPr/>
          </p:nvSpPr>
          <p:spPr>
            <a:xfrm rot="16200000">
              <a:off x="499951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テキスト ボックス 186">
              <a:extLst>
                <a:ext uri="{FF2B5EF4-FFF2-40B4-BE49-F238E27FC236}">
                  <a16:creationId xmlns:a16="http://schemas.microsoft.com/office/drawing/2014/main" id="{65F7508E-31D1-9844-88B2-3BB1EB8FAEBC}"/>
                </a:ext>
              </a:extLst>
            </p:cNvPr>
            <p:cNvSpPr txBox="1"/>
            <p:nvPr/>
          </p:nvSpPr>
          <p:spPr>
            <a:xfrm rot="16200000">
              <a:off x="555459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テキスト ボックス 192">
              <a:extLst>
                <a:ext uri="{FF2B5EF4-FFF2-40B4-BE49-F238E27FC236}">
                  <a16:creationId xmlns:a16="http://schemas.microsoft.com/office/drawing/2014/main" id="{C26281CF-931D-024D-8ACC-A6177404FB66}"/>
                </a:ext>
              </a:extLst>
            </p:cNvPr>
            <p:cNvSpPr txBox="1"/>
            <p:nvPr/>
          </p:nvSpPr>
          <p:spPr>
            <a:xfrm>
              <a:off x="551057" y="2634792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テキスト ボックス 193">
              <a:extLst>
                <a:ext uri="{FF2B5EF4-FFF2-40B4-BE49-F238E27FC236}">
                  <a16:creationId xmlns:a16="http://schemas.microsoft.com/office/drawing/2014/main" id="{6E8C9651-4B2C-E44E-8322-D778997319C4}"/>
                </a:ext>
              </a:extLst>
            </p:cNvPr>
            <p:cNvSpPr txBox="1"/>
            <p:nvPr/>
          </p:nvSpPr>
          <p:spPr>
            <a:xfrm rot="16200000">
              <a:off x="767302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1" name="テキスト ボックス 200">
              <a:extLst>
                <a:ext uri="{FF2B5EF4-FFF2-40B4-BE49-F238E27FC236}">
                  <a16:creationId xmlns:a16="http://schemas.microsoft.com/office/drawing/2014/main" id="{047D6D7D-4A41-204C-A852-1921FE712AA3}"/>
                </a:ext>
              </a:extLst>
            </p:cNvPr>
            <p:cNvSpPr txBox="1"/>
            <p:nvPr/>
          </p:nvSpPr>
          <p:spPr>
            <a:xfrm rot="16200000">
              <a:off x="822810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2" name="テキスト ボックス 201">
              <a:extLst>
                <a:ext uri="{FF2B5EF4-FFF2-40B4-BE49-F238E27FC236}">
                  <a16:creationId xmlns:a16="http://schemas.microsoft.com/office/drawing/2014/main" id="{C7C9F8B2-DB38-4043-ADA0-B92B6679AADC}"/>
                </a:ext>
              </a:extLst>
            </p:cNvPr>
            <p:cNvSpPr txBox="1"/>
            <p:nvPr/>
          </p:nvSpPr>
          <p:spPr>
            <a:xfrm rot="16200000">
              <a:off x="1033776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3" name="テキスト ボックス 202">
              <a:extLst>
                <a:ext uri="{FF2B5EF4-FFF2-40B4-BE49-F238E27FC236}">
                  <a16:creationId xmlns:a16="http://schemas.microsoft.com/office/drawing/2014/main" id="{183BB247-6235-1245-AE84-D6EDA869E877}"/>
                </a:ext>
              </a:extLst>
            </p:cNvPr>
            <p:cNvSpPr txBox="1"/>
            <p:nvPr/>
          </p:nvSpPr>
          <p:spPr>
            <a:xfrm rot="16200000">
              <a:off x="1089284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4" name="テキスト ボックス 203">
              <a:extLst>
                <a:ext uri="{FF2B5EF4-FFF2-40B4-BE49-F238E27FC236}">
                  <a16:creationId xmlns:a16="http://schemas.microsoft.com/office/drawing/2014/main" id="{14B18833-01CE-9644-8843-9197409FB931}"/>
                </a:ext>
              </a:extLst>
            </p:cNvPr>
            <p:cNvSpPr txBox="1"/>
            <p:nvPr/>
          </p:nvSpPr>
          <p:spPr>
            <a:xfrm rot="16200000">
              <a:off x="1295044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9" name="テキスト ボックス 208">
              <a:extLst>
                <a:ext uri="{FF2B5EF4-FFF2-40B4-BE49-F238E27FC236}">
                  <a16:creationId xmlns:a16="http://schemas.microsoft.com/office/drawing/2014/main" id="{D26BBFE6-7C04-9E45-AF45-E8A1D0A6E77F}"/>
                </a:ext>
              </a:extLst>
            </p:cNvPr>
            <p:cNvSpPr txBox="1"/>
            <p:nvPr/>
          </p:nvSpPr>
          <p:spPr>
            <a:xfrm rot="16200000">
              <a:off x="1350552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0" name="テキスト ボックス 209">
              <a:extLst>
                <a:ext uri="{FF2B5EF4-FFF2-40B4-BE49-F238E27FC236}">
                  <a16:creationId xmlns:a16="http://schemas.microsoft.com/office/drawing/2014/main" id="{AF9FC05B-21CA-014C-840F-85E4E2223710}"/>
                </a:ext>
              </a:extLst>
            </p:cNvPr>
            <p:cNvSpPr txBox="1"/>
            <p:nvPr/>
          </p:nvSpPr>
          <p:spPr>
            <a:xfrm>
              <a:off x="795698" y="2634792"/>
              <a:ext cx="44552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テキスト ボックス 210">
              <a:extLst>
                <a:ext uri="{FF2B5EF4-FFF2-40B4-BE49-F238E27FC236}">
                  <a16:creationId xmlns:a16="http://schemas.microsoft.com/office/drawing/2014/main" id="{516E5103-6BC3-E24F-AB3B-15E86EF554F5}"/>
                </a:ext>
              </a:extLst>
            </p:cNvPr>
            <p:cNvSpPr txBox="1"/>
            <p:nvPr/>
          </p:nvSpPr>
          <p:spPr>
            <a:xfrm>
              <a:off x="107163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テキスト ボックス 211">
              <a:extLst>
                <a:ext uri="{FF2B5EF4-FFF2-40B4-BE49-F238E27FC236}">
                  <a16:creationId xmlns:a16="http://schemas.microsoft.com/office/drawing/2014/main" id="{205584A5-1400-3D43-B348-B0BF203B9DE5}"/>
                </a:ext>
              </a:extLst>
            </p:cNvPr>
            <p:cNvSpPr txBox="1"/>
            <p:nvPr/>
          </p:nvSpPr>
          <p:spPr>
            <a:xfrm>
              <a:off x="134800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5" name="テキスト ボックス 224">
              <a:extLst>
                <a:ext uri="{FF2B5EF4-FFF2-40B4-BE49-F238E27FC236}">
                  <a16:creationId xmlns:a16="http://schemas.microsoft.com/office/drawing/2014/main" id="{B211EDC6-82C3-2249-9B02-51EC99493A43}"/>
                </a:ext>
              </a:extLst>
            </p:cNvPr>
            <p:cNvSpPr txBox="1"/>
            <p:nvPr/>
          </p:nvSpPr>
          <p:spPr>
            <a:xfrm>
              <a:off x="668579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" name="テキスト ボックス 225">
              <a:extLst>
                <a:ext uri="{FF2B5EF4-FFF2-40B4-BE49-F238E27FC236}">
                  <a16:creationId xmlns:a16="http://schemas.microsoft.com/office/drawing/2014/main" id="{70807A21-F11E-EA45-BAF3-58939CEA275A}"/>
                </a:ext>
              </a:extLst>
            </p:cNvPr>
            <p:cNvSpPr txBox="1"/>
            <p:nvPr/>
          </p:nvSpPr>
          <p:spPr>
            <a:xfrm>
              <a:off x="1239354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7" name="直線コネクタ 226">
              <a:extLst>
                <a:ext uri="{FF2B5EF4-FFF2-40B4-BE49-F238E27FC236}">
                  <a16:creationId xmlns:a16="http://schemas.microsoft.com/office/drawing/2014/main" id="{E5B44010-064B-A949-8813-F5596A6FEED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86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直線コネクタ 227">
              <a:extLst>
                <a:ext uri="{FF2B5EF4-FFF2-40B4-BE49-F238E27FC236}">
                  <a16:creationId xmlns:a16="http://schemas.microsoft.com/office/drawing/2014/main" id="{39DBB233-0447-7542-971B-AA989D1E0767}"/>
                </a:ext>
              </a:extLst>
            </p:cNvPr>
            <p:cNvCxnSpPr>
              <a:cxnSpLocks/>
            </p:cNvCxnSpPr>
            <p:nvPr/>
          </p:nvCxnSpPr>
          <p:spPr>
            <a:xfrm>
              <a:off x="723811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グループ化 228">
            <a:extLst>
              <a:ext uri="{FF2B5EF4-FFF2-40B4-BE49-F238E27FC236}">
                <a16:creationId xmlns:a16="http://schemas.microsoft.com/office/drawing/2014/main" id="{897389B5-BB2B-6D48-8BFE-9BBB7763D536}"/>
              </a:ext>
            </a:extLst>
          </p:cNvPr>
          <p:cNvGrpSpPr/>
          <p:nvPr/>
        </p:nvGrpSpPr>
        <p:grpSpPr>
          <a:xfrm>
            <a:off x="3772127" y="2259902"/>
            <a:ext cx="1243848" cy="673263"/>
            <a:chOff x="551057" y="2259902"/>
            <a:chExt cx="1243848" cy="673263"/>
          </a:xfrm>
        </p:grpSpPr>
        <p:sp>
          <p:nvSpPr>
            <p:cNvPr id="230" name="テキスト ボックス 229">
              <a:extLst>
                <a:ext uri="{FF2B5EF4-FFF2-40B4-BE49-F238E27FC236}">
                  <a16:creationId xmlns:a16="http://schemas.microsoft.com/office/drawing/2014/main" id="{F7F8077F-E719-6749-8057-6667CCCE5769}"/>
                </a:ext>
              </a:extLst>
            </p:cNvPr>
            <p:cNvSpPr txBox="1"/>
            <p:nvPr/>
          </p:nvSpPr>
          <p:spPr>
            <a:xfrm rot="16200000">
              <a:off x="499951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テキスト ボックス 230">
              <a:extLst>
                <a:ext uri="{FF2B5EF4-FFF2-40B4-BE49-F238E27FC236}">
                  <a16:creationId xmlns:a16="http://schemas.microsoft.com/office/drawing/2014/main" id="{0B38B42A-66D5-3C4C-80E9-4F1A5C59BB3D}"/>
                </a:ext>
              </a:extLst>
            </p:cNvPr>
            <p:cNvSpPr txBox="1"/>
            <p:nvPr/>
          </p:nvSpPr>
          <p:spPr>
            <a:xfrm rot="16200000">
              <a:off x="555459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2" name="テキスト ボックス 231">
              <a:extLst>
                <a:ext uri="{FF2B5EF4-FFF2-40B4-BE49-F238E27FC236}">
                  <a16:creationId xmlns:a16="http://schemas.microsoft.com/office/drawing/2014/main" id="{9629737F-DCDD-1D47-B049-71628AADDFE3}"/>
                </a:ext>
              </a:extLst>
            </p:cNvPr>
            <p:cNvSpPr txBox="1"/>
            <p:nvPr/>
          </p:nvSpPr>
          <p:spPr>
            <a:xfrm>
              <a:off x="551057" y="2634792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3" name="テキスト ボックス 232">
              <a:extLst>
                <a:ext uri="{FF2B5EF4-FFF2-40B4-BE49-F238E27FC236}">
                  <a16:creationId xmlns:a16="http://schemas.microsoft.com/office/drawing/2014/main" id="{6ABAC6E0-CDD6-A444-B3CD-7A01B4D0DF85}"/>
                </a:ext>
              </a:extLst>
            </p:cNvPr>
            <p:cNvSpPr txBox="1"/>
            <p:nvPr/>
          </p:nvSpPr>
          <p:spPr>
            <a:xfrm rot="16200000">
              <a:off x="767302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4" name="テキスト ボックス 233">
              <a:extLst>
                <a:ext uri="{FF2B5EF4-FFF2-40B4-BE49-F238E27FC236}">
                  <a16:creationId xmlns:a16="http://schemas.microsoft.com/office/drawing/2014/main" id="{A6C09D8F-C59C-D643-B7BF-9533ED890F91}"/>
                </a:ext>
              </a:extLst>
            </p:cNvPr>
            <p:cNvSpPr txBox="1"/>
            <p:nvPr/>
          </p:nvSpPr>
          <p:spPr>
            <a:xfrm rot="16200000">
              <a:off x="822810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5" name="テキスト ボックス 234">
              <a:extLst>
                <a:ext uri="{FF2B5EF4-FFF2-40B4-BE49-F238E27FC236}">
                  <a16:creationId xmlns:a16="http://schemas.microsoft.com/office/drawing/2014/main" id="{BA69DD98-5F31-9C42-BB8E-41E7AD1808C1}"/>
                </a:ext>
              </a:extLst>
            </p:cNvPr>
            <p:cNvSpPr txBox="1"/>
            <p:nvPr/>
          </p:nvSpPr>
          <p:spPr>
            <a:xfrm rot="16200000">
              <a:off x="1033776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6" name="テキスト ボックス 235">
              <a:extLst>
                <a:ext uri="{FF2B5EF4-FFF2-40B4-BE49-F238E27FC236}">
                  <a16:creationId xmlns:a16="http://schemas.microsoft.com/office/drawing/2014/main" id="{98102C6C-0087-B84F-AAFE-46158A010387}"/>
                </a:ext>
              </a:extLst>
            </p:cNvPr>
            <p:cNvSpPr txBox="1"/>
            <p:nvPr/>
          </p:nvSpPr>
          <p:spPr>
            <a:xfrm rot="16200000">
              <a:off x="1089284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7" name="テキスト ボックス 236">
              <a:extLst>
                <a:ext uri="{FF2B5EF4-FFF2-40B4-BE49-F238E27FC236}">
                  <a16:creationId xmlns:a16="http://schemas.microsoft.com/office/drawing/2014/main" id="{42E09C5F-A7F0-E047-AA60-BA116C594B62}"/>
                </a:ext>
              </a:extLst>
            </p:cNvPr>
            <p:cNvSpPr txBox="1"/>
            <p:nvPr/>
          </p:nvSpPr>
          <p:spPr>
            <a:xfrm rot="16200000">
              <a:off x="1295044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8" name="テキスト ボックス 237">
              <a:extLst>
                <a:ext uri="{FF2B5EF4-FFF2-40B4-BE49-F238E27FC236}">
                  <a16:creationId xmlns:a16="http://schemas.microsoft.com/office/drawing/2014/main" id="{48ED7D37-F855-0242-910E-E6C9F16CCAC7}"/>
                </a:ext>
              </a:extLst>
            </p:cNvPr>
            <p:cNvSpPr txBox="1"/>
            <p:nvPr/>
          </p:nvSpPr>
          <p:spPr>
            <a:xfrm rot="16200000">
              <a:off x="1350552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9" name="テキスト ボックス 238">
              <a:extLst>
                <a:ext uri="{FF2B5EF4-FFF2-40B4-BE49-F238E27FC236}">
                  <a16:creationId xmlns:a16="http://schemas.microsoft.com/office/drawing/2014/main" id="{57C24A44-0A99-3A49-9B85-68B3E7150C60}"/>
                </a:ext>
              </a:extLst>
            </p:cNvPr>
            <p:cNvSpPr txBox="1"/>
            <p:nvPr/>
          </p:nvSpPr>
          <p:spPr>
            <a:xfrm>
              <a:off x="795698" y="2634792"/>
              <a:ext cx="44552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0" name="テキスト ボックス 239">
              <a:extLst>
                <a:ext uri="{FF2B5EF4-FFF2-40B4-BE49-F238E27FC236}">
                  <a16:creationId xmlns:a16="http://schemas.microsoft.com/office/drawing/2014/main" id="{FBD4823B-E3AC-8246-9442-17204CFDA8EA}"/>
                </a:ext>
              </a:extLst>
            </p:cNvPr>
            <p:cNvSpPr txBox="1"/>
            <p:nvPr/>
          </p:nvSpPr>
          <p:spPr>
            <a:xfrm>
              <a:off x="107163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テキスト ボックス 240">
              <a:extLst>
                <a:ext uri="{FF2B5EF4-FFF2-40B4-BE49-F238E27FC236}">
                  <a16:creationId xmlns:a16="http://schemas.microsoft.com/office/drawing/2014/main" id="{58313B5D-741B-354A-9022-EDBB6AC6F06D}"/>
                </a:ext>
              </a:extLst>
            </p:cNvPr>
            <p:cNvSpPr txBox="1"/>
            <p:nvPr/>
          </p:nvSpPr>
          <p:spPr>
            <a:xfrm>
              <a:off x="134800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テキスト ボックス 241">
              <a:extLst>
                <a:ext uri="{FF2B5EF4-FFF2-40B4-BE49-F238E27FC236}">
                  <a16:creationId xmlns:a16="http://schemas.microsoft.com/office/drawing/2014/main" id="{FAE3DB47-3A98-5541-BBA9-6759410E6FE2}"/>
                </a:ext>
              </a:extLst>
            </p:cNvPr>
            <p:cNvSpPr txBox="1"/>
            <p:nvPr/>
          </p:nvSpPr>
          <p:spPr>
            <a:xfrm>
              <a:off x="668579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3" name="テキスト ボックス 242">
              <a:extLst>
                <a:ext uri="{FF2B5EF4-FFF2-40B4-BE49-F238E27FC236}">
                  <a16:creationId xmlns:a16="http://schemas.microsoft.com/office/drawing/2014/main" id="{5973FDE5-920F-2C46-871A-42ACA072C7B2}"/>
                </a:ext>
              </a:extLst>
            </p:cNvPr>
            <p:cNvSpPr txBox="1"/>
            <p:nvPr/>
          </p:nvSpPr>
          <p:spPr>
            <a:xfrm>
              <a:off x="1239354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4" name="直線コネクタ 243">
              <a:extLst>
                <a:ext uri="{FF2B5EF4-FFF2-40B4-BE49-F238E27FC236}">
                  <a16:creationId xmlns:a16="http://schemas.microsoft.com/office/drawing/2014/main" id="{C13C42A9-C815-D54E-8437-922F043B4B36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86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直線コネクタ 244">
              <a:extLst>
                <a:ext uri="{FF2B5EF4-FFF2-40B4-BE49-F238E27FC236}">
                  <a16:creationId xmlns:a16="http://schemas.microsoft.com/office/drawing/2014/main" id="{DFA07C04-7973-AD4B-9C7F-0112E9B485E1}"/>
                </a:ext>
              </a:extLst>
            </p:cNvPr>
            <p:cNvCxnSpPr>
              <a:cxnSpLocks/>
            </p:cNvCxnSpPr>
            <p:nvPr/>
          </p:nvCxnSpPr>
          <p:spPr>
            <a:xfrm>
              <a:off x="723811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6" name="グループ化 245">
            <a:extLst>
              <a:ext uri="{FF2B5EF4-FFF2-40B4-BE49-F238E27FC236}">
                <a16:creationId xmlns:a16="http://schemas.microsoft.com/office/drawing/2014/main" id="{9A7B1D14-D5E9-C244-9B8F-BFF1943A6EFE}"/>
              </a:ext>
            </a:extLst>
          </p:cNvPr>
          <p:cNvGrpSpPr/>
          <p:nvPr/>
        </p:nvGrpSpPr>
        <p:grpSpPr>
          <a:xfrm>
            <a:off x="5382265" y="2259902"/>
            <a:ext cx="1243848" cy="673263"/>
            <a:chOff x="551057" y="2259902"/>
            <a:chExt cx="1243848" cy="673263"/>
          </a:xfrm>
        </p:grpSpPr>
        <p:sp>
          <p:nvSpPr>
            <p:cNvPr id="247" name="テキスト ボックス 246">
              <a:extLst>
                <a:ext uri="{FF2B5EF4-FFF2-40B4-BE49-F238E27FC236}">
                  <a16:creationId xmlns:a16="http://schemas.microsoft.com/office/drawing/2014/main" id="{901ABF7A-5D3D-6149-A2A0-C642433A208A}"/>
                </a:ext>
              </a:extLst>
            </p:cNvPr>
            <p:cNvSpPr txBox="1"/>
            <p:nvPr/>
          </p:nvSpPr>
          <p:spPr>
            <a:xfrm rot="16200000">
              <a:off x="499951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8" name="テキスト ボックス 247">
              <a:extLst>
                <a:ext uri="{FF2B5EF4-FFF2-40B4-BE49-F238E27FC236}">
                  <a16:creationId xmlns:a16="http://schemas.microsoft.com/office/drawing/2014/main" id="{8A147408-6807-9D45-8D0B-A600E55ACFB5}"/>
                </a:ext>
              </a:extLst>
            </p:cNvPr>
            <p:cNvSpPr txBox="1"/>
            <p:nvPr/>
          </p:nvSpPr>
          <p:spPr>
            <a:xfrm rot="16200000">
              <a:off x="555459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9" name="テキスト ボックス 248">
              <a:extLst>
                <a:ext uri="{FF2B5EF4-FFF2-40B4-BE49-F238E27FC236}">
                  <a16:creationId xmlns:a16="http://schemas.microsoft.com/office/drawing/2014/main" id="{692BDA2A-DB84-584F-8DB6-EBA68C9D697E}"/>
                </a:ext>
              </a:extLst>
            </p:cNvPr>
            <p:cNvSpPr txBox="1"/>
            <p:nvPr/>
          </p:nvSpPr>
          <p:spPr>
            <a:xfrm>
              <a:off x="551057" y="2634792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0" name="テキスト ボックス 249">
              <a:extLst>
                <a:ext uri="{FF2B5EF4-FFF2-40B4-BE49-F238E27FC236}">
                  <a16:creationId xmlns:a16="http://schemas.microsoft.com/office/drawing/2014/main" id="{253BEFBF-7F80-0544-9861-022D9B317AE2}"/>
                </a:ext>
              </a:extLst>
            </p:cNvPr>
            <p:cNvSpPr txBox="1"/>
            <p:nvPr/>
          </p:nvSpPr>
          <p:spPr>
            <a:xfrm rot="16200000">
              <a:off x="767302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1" name="テキスト ボックス 250">
              <a:extLst>
                <a:ext uri="{FF2B5EF4-FFF2-40B4-BE49-F238E27FC236}">
                  <a16:creationId xmlns:a16="http://schemas.microsoft.com/office/drawing/2014/main" id="{7ABB58E7-8731-054E-9FA8-2D85FD219044}"/>
                </a:ext>
              </a:extLst>
            </p:cNvPr>
            <p:cNvSpPr txBox="1"/>
            <p:nvPr/>
          </p:nvSpPr>
          <p:spPr>
            <a:xfrm rot="16200000">
              <a:off x="822810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テキスト ボックス 251">
              <a:extLst>
                <a:ext uri="{FF2B5EF4-FFF2-40B4-BE49-F238E27FC236}">
                  <a16:creationId xmlns:a16="http://schemas.microsoft.com/office/drawing/2014/main" id="{0BBA9DDE-D033-574A-A6EE-DEC672433150}"/>
                </a:ext>
              </a:extLst>
            </p:cNvPr>
            <p:cNvSpPr txBox="1"/>
            <p:nvPr/>
          </p:nvSpPr>
          <p:spPr>
            <a:xfrm rot="16200000">
              <a:off x="1033776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3" name="テキスト ボックス 252">
              <a:extLst>
                <a:ext uri="{FF2B5EF4-FFF2-40B4-BE49-F238E27FC236}">
                  <a16:creationId xmlns:a16="http://schemas.microsoft.com/office/drawing/2014/main" id="{88A9DB1E-3D29-3841-99AF-AE3DA90C369F}"/>
                </a:ext>
              </a:extLst>
            </p:cNvPr>
            <p:cNvSpPr txBox="1"/>
            <p:nvPr/>
          </p:nvSpPr>
          <p:spPr>
            <a:xfrm rot="16200000">
              <a:off x="1089284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4" name="テキスト ボックス 253">
              <a:extLst>
                <a:ext uri="{FF2B5EF4-FFF2-40B4-BE49-F238E27FC236}">
                  <a16:creationId xmlns:a16="http://schemas.microsoft.com/office/drawing/2014/main" id="{0152CDFA-FA95-8C48-BFC1-E502A868BAB4}"/>
                </a:ext>
              </a:extLst>
            </p:cNvPr>
            <p:cNvSpPr txBox="1"/>
            <p:nvPr/>
          </p:nvSpPr>
          <p:spPr>
            <a:xfrm rot="16200000">
              <a:off x="1295044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5" name="テキスト ボックス 254">
              <a:extLst>
                <a:ext uri="{FF2B5EF4-FFF2-40B4-BE49-F238E27FC236}">
                  <a16:creationId xmlns:a16="http://schemas.microsoft.com/office/drawing/2014/main" id="{B43BB725-ED56-F240-9F66-7997B368527C}"/>
                </a:ext>
              </a:extLst>
            </p:cNvPr>
            <p:cNvSpPr txBox="1"/>
            <p:nvPr/>
          </p:nvSpPr>
          <p:spPr>
            <a:xfrm rot="16200000">
              <a:off x="1350552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6" name="テキスト ボックス 255">
              <a:extLst>
                <a:ext uri="{FF2B5EF4-FFF2-40B4-BE49-F238E27FC236}">
                  <a16:creationId xmlns:a16="http://schemas.microsoft.com/office/drawing/2014/main" id="{6AEACE1F-F8EB-AC4F-9459-1BF4B766DE95}"/>
                </a:ext>
              </a:extLst>
            </p:cNvPr>
            <p:cNvSpPr txBox="1"/>
            <p:nvPr/>
          </p:nvSpPr>
          <p:spPr>
            <a:xfrm>
              <a:off x="795698" y="2634792"/>
              <a:ext cx="44552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7" name="テキスト ボックス 256">
              <a:extLst>
                <a:ext uri="{FF2B5EF4-FFF2-40B4-BE49-F238E27FC236}">
                  <a16:creationId xmlns:a16="http://schemas.microsoft.com/office/drawing/2014/main" id="{E58FD104-E3EB-2147-BF5D-FD05B4EABF6D}"/>
                </a:ext>
              </a:extLst>
            </p:cNvPr>
            <p:cNvSpPr txBox="1"/>
            <p:nvPr/>
          </p:nvSpPr>
          <p:spPr>
            <a:xfrm>
              <a:off x="107163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8" name="テキスト ボックス 257">
              <a:extLst>
                <a:ext uri="{FF2B5EF4-FFF2-40B4-BE49-F238E27FC236}">
                  <a16:creationId xmlns:a16="http://schemas.microsoft.com/office/drawing/2014/main" id="{FAFDBF9B-8F5E-9E49-ADF0-DCFD0F2CDC28}"/>
                </a:ext>
              </a:extLst>
            </p:cNvPr>
            <p:cNvSpPr txBox="1"/>
            <p:nvPr/>
          </p:nvSpPr>
          <p:spPr>
            <a:xfrm>
              <a:off x="134800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テキスト ボックス 258">
              <a:extLst>
                <a:ext uri="{FF2B5EF4-FFF2-40B4-BE49-F238E27FC236}">
                  <a16:creationId xmlns:a16="http://schemas.microsoft.com/office/drawing/2014/main" id="{1EA8133E-1BBE-2644-B659-EBA1393D7EE5}"/>
                </a:ext>
              </a:extLst>
            </p:cNvPr>
            <p:cNvSpPr txBox="1"/>
            <p:nvPr/>
          </p:nvSpPr>
          <p:spPr>
            <a:xfrm>
              <a:off x="668579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テキスト ボックス 259">
              <a:extLst>
                <a:ext uri="{FF2B5EF4-FFF2-40B4-BE49-F238E27FC236}">
                  <a16:creationId xmlns:a16="http://schemas.microsoft.com/office/drawing/2014/main" id="{ED1B7D61-F7B9-8F47-B532-345712806127}"/>
                </a:ext>
              </a:extLst>
            </p:cNvPr>
            <p:cNvSpPr txBox="1"/>
            <p:nvPr/>
          </p:nvSpPr>
          <p:spPr>
            <a:xfrm>
              <a:off x="1239354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1" name="直線コネクタ 260">
              <a:extLst>
                <a:ext uri="{FF2B5EF4-FFF2-40B4-BE49-F238E27FC236}">
                  <a16:creationId xmlns:a16="http://schemas.microsoft.com/office/drawing/2014/main" id="{CABE13F4-FDC0-C544-8A66-19E4CFD7063D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86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直線コネクタ 261">
              <a:extLst>
                <a:ext uri="{FF2B5EF4-FFF2-40B4-BE49-F238E27FC236}">
                  <a16:creationId xmlns:a16="http://schemas.microsoft.com/office/drawing/2014/main" id="{60186D0F-9F36-F644-9A6A-502487A06095}"/>
                </a:ext>
              </a:extLst>
            </p:cNvPr>
            <p:cNvCxnSpPr>
              <a:cxnSpLocks/>
            </p:cNvCxnSpPr>
            <p:nvPr/>
          </p:nvCxnSpPr>
          <p:spPr>
            <a:xfrm>
              <a:off x="723811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3" name="グループ化 262">
            <a:extLst>
              <a:ext uri="{FF2B5EF4-FFF2-40B4-BE49-F238E27FC236}">
                <a16:creationId xmlns:a16="http://schemas.microsoft.com/office/drawing/2014/main" id="{8DCE52E3-DFB8-8640-9337-0B3EABFEA56A}"/>
              </a:ext>
            </a:extLst>
          </p:cNvPr>
          <p:cNvGrpSpPr/>
          <p:nvPr/>
        </p:nvGrpSpPr>
        <p:grpSpPr>
          <a:xfrm>
            <a:off x="559782" y="4617910"/>
            <a:ext cx="1243848" cy="673263"/>
            <a:chOff x="551057" y="2259902"/>
            <a:chExt cx="1243848" cy="673263"/>
          </a:xfrm>
        </p:grpSpPr>
        <p:sp>
          <p:nvSpPr>
            <p:cNvPr id="264" name="テキスト ボックス 263">
              <a:extLst>
                <a:ext uri="{FF2B5EF4-FFF2-40B4-BE49-F238E27FC236}">
                  <a16:creationId xmlns:a16="http://schemas.microsoft.com/office/drawing/2014/main" id="{FB2998A0-B3CD-6D49-A340-8CB243B6370A}"/>
                </a:ext>
              </a:extLst>
            </p:cNvPr>
            <p:cNvSpPr txBox="1"/>
            <p:nvPr/>
          </p:nvSpPr>
          <p:spPr>
            <a:xfrm rot="16200000">
              <a:off x="499951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5" name="テキスト ボックス 264">
              <a:extLst>
                <a:ext uri="{FF2B5EF4-FFF2-40B4-BE49-F238E27FC236}">
                  <a16:creationId xmlns:a16="http://schemas.microsoft.com/office/drawing/2014/main" id="{0A7619D9-0AA7-A34D-933E-C470F7A0F918}"/>
                </a:ext>
              </a:extLst>
            </p:cNvPr>
            <p:cNvSpPr txBox="1"/>
            <p:nvPr/>
          </p:nvSpPr>
          <p:spPr>
            <a:xfrm rot="16200000">
              <a:off x="555459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6" name="テキスト ボックス 265">
              <a:extLst>
                <a:ext uri="{FF2B5EF4-FFF2-40B4-BE49-F238E27FC236}">
                  <a16:creationId xmlns:a16="http://schemas.microsoft.com/office/drawing/2014/main" id="{5B43D18E-E124-EA49-B822-C30C65A24090}"/>
                </a:ext>
              </a:extLst>
            </p:cNvPr>
            <p:cNvSpPr txBox="1"/>
            <p:nvPr/>
          </p:nvSpPr>
          <p:spPr>
            <a:xfrm>
              <a:off x="551057" y="2634792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7" name="テキスト ボックス 266">
              <a:extLst>
                <a:ext uri="{FF2B5EF4-FFF2-40B4-BE49-F238E27FC236}">
                  <a16:creationId xmlns:a16="http://schemas.microsoft.com/office/drawing/2014/main" id="{C50B60A9-B496-6E4B-92C9-7C8BBEB84ED7}"/>
                </a:ext>
              </a:extLst>
            </p:cNvPr>
            <p:cNvSpPr txBox="1"/>
            <p:nvPr/>
          </p:nvSpPr>
          <p:spPr>
            <a:xfrm rot="16200000">
              <a:off x="767302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8" name="テキスト ボックス 267">
              <a:extLst>
                <a:ext uri="{FF2B5EF4-FFF2-40B4-BE49-F238E27FC236}">
                  <a16:creationId xmlns:a16="http://schemas.microsoft.com/office/drawing/2014/main" id="{FC4E9AD9-AA8F-A843-AE6D-1E971D522632}"/>
                </a:ext>
              </a:extLst>
            </p:cNvPr>
            <p:cNvSpPr txBox="1"/>
            <p:nvPr/>
          </p:nvSpPr>
          <p:spPr>
            <a:xfrm rot="16200000">
              <a:off x="822810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テキスト ボックス 268">
              <a:extLst>
                <a:ext uri="{FF2B5EF4-FFF2-40B4-BE49-F238E27FC236}">
                  <a16:creationId xmlns:a16="http://schemas.microsoft.com/office/drawing/2014/main" id="{1641F41E-ADA9-294F-944E-08820A143090}"/>
                </a:ext>
              </a:extLst>
            </p:cNvPr>
            <p:cNvSpPr txBox="1"/>
            <p:nvPr/>
          </p:nvSpPr>
          <p:spPr>
            <a:xfrm rot="16200000">
              <a:off x="1033776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0" name="テキスト ボックス 269">
              <a:extLst>
                <a:ext uri="{FF2B5EF4-FFF2-40B4-BE49-F238E27FC236}">
                  <a16:creationId xmlns:a16="http://schemas.microsoft.com/office/drawing/2014/main" id="{5C569CED-E664-674B-86FC-0DA2D70B03B0}"/>
                </a:ext>
              </a:extLst>
            </p:cNvPr>
            <p:cNvSpPr txBox="1"/>
            <p:nvPr/>
          </p:nvSpPr>
          <p:spPr>
            <a:xfrm rot="16200000">
              <a:off x="1089284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1" name="テキスト ボックス 270">
              <a:extLst>
                <a:ext uri="{FF2B5EF4-FFF2-40B4-BE49-F238E27FC236}">
                  <a16:creationId xmlns:a16="http://schemas.microsoft.com/office/drawing/2014/main" id="{8518280E-7AF5-AE44-A583-41AC3AD6F5A3}"/>
                </a:ext>
              </a:extLst>
            </p:cNvPr>
            <p:cNvSpPr txBox="1"/>
            <p:nvPr/>
          </p:nvSpPr>
          <p:spPr>
            <a:xfrm rot="16200000">
              <a:off x="1295044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2" name="テキスト ボックス 271">
              <a:extLst>
                <a:ext uri="{FF2B5EF4-FFF2-40B4-BE49-F238E27FC236}">
                  <a16:creationId xmlns:a16="http://schemas.microsoft.com/office/drawing/2014/main" id="{D2FDD3E0-0553-304D-8340-BED2EA522806}"/>
                </a:ext>
              </a:extLst>
            </p:cNvPr>
            <p:cNvSpPr txBox="1"/>
            <p:nvPr/>
          </p:nvSpPr>
          <p:spPr>
            <a:xfrm rot="16200000">
              <a:off x="1350552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3" name="テキスト ボックス 272">
              <a:extLst>
                <a:ext uri="{FF2B5EF4-FFF2-40B4-BE49-F238E27FC236}">
                  <a16:creationId xmlns:a16="http://schemas.microsoft.com/office/drawing/2014/main" id="{73E8906E-E3B3-9B49-9A1C-978F72284F10}"/>
                </a:ext>
              </a:extLst>
            </p:cNvPr>
            <p:cNvSpPr txBox="1"/>
            <p:nvPr/>
          </p:nvSpPr>
          <p:spPr>
            <a:xfrm>
              <a:off x="795698" y="2634792"/>
              <a:ext cx="44552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4" name="テキスト ボックス 273">
              <a:extLst>
                <a:ext uri="{FF2B5EF4-FFF2-40B4-BE49-F238E27FC236}">
                  <a16:creationId xmlns:a16="http://schemas.microsoft.com/office/drawing/2014/main" id="{9EF27BFD-D0D6-FA47-B135-C2CA6A26171A}"/>
                </a:ext>
              </a:extLst>
            </p:cNvPr>
            <p:cNvSpPr txBox="1"/>
            <p:nvPr/>
          </p:nvSpPr>
          <p:spPr>
            <a:xfrm>
              <a:off x="107163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5" name="テキスト ボックス 274">
              <a:extLst>
                <a:ext uri="{FF2B5EF4-FFF2-40B4-BE49-F238E27FC236}">
                  <a16:creationId xmlns:a16="http://schemas.microsoft.com/office/drawing/2014/main" id="{19BEDBF6-1718-0945-9848-4AE6226A3433}"/>
                </a:ext>
              </a:extLst>
            </p:cNvPr>
            <p:cNvSpPr txBox="1"/>
            <p:nvPr/>
          </p:nvSpPr>
          <p:spPr>
            <a:xfrm>
              <a:off x="134800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テキスト ボックス 275">
              <a:extLst>
                <a:ext uri="{FF2B5EF4-FFF2-40B4-BE49-F238E27FC236}">
                  <a16:creationId xmlns:a16="http://schemas.microsoft.com/office/drawing/2014/main" id="{36F6F212-2270-AB44-BB01-D6A4954CA06D}"/>
                </a:ext>
              </a:extLst>
            </p:cNvPr>
            <p:cNvSpPr txBox="1"/>
            <p:nvPr/>
          </p:nvSpPr>
          <p:spPr>
            <a:xfrm>
              <a:off x="668579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テキスト ボックス 276">
              <a:extLst>
                <a:ext uri="{FF2B5EF4-FFF2-40B4-BE49-F238E27FC236}">
                  <a16:creationId xmlns:a16="http://schemas.microsoft.com/office/drawing/2014/main" id="{851BBF74-D7B8-C345-AF55-B2BEA338B86D}"/>
                </a:ext>
              </a:extLst>
            </p:cNvPr>
            <p:cNvSpPr txBox="1"/>
            <p:nvPr/>
          </p:nvSpPr>
          <p:spPr>
            <a:xfrm>
              <a:off x="1239354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8" name="直線コネクタ 277">
              <a:extLst>
                <a:ext uri="{FF2B5EF4-FFF2-40B4-BE49-F238E27FC236}">
                  <a16:creationId xmlns:a16="http://schemas.microsoft.com/office/drawing/2014/main" id="{B83E49BB-E3D4-0443-8337-DF177F2AA3FD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86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直線コネクタ 278">
              <a:extLst>
                <a:ext uri="{FF2B5EF4-FFF2-40B4-BE49-F238E27FC236}">
                  <a16:creationId xmlns:a16="http://schemas.microsoft.com/office/drawing/2014/main" id="{F184C46E-04F8-9044-9124-0CD3878A1581}"/>
                </a:ext>
              </a:extLst>
            </p:cNvPr>
            <p:cNvCxnSpPr>
              <a:cxnSpLocks/>
            </p:cNvCxnSpPr>
            <p:nvPr/>
          </p:nvCxnSpPr>
          <p:spPr>
            <a:xfrm>
              <a:off x="723811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グループ化 279">
            <a:extLst>
              <a:ext uri="{FF2B5EF4-FFF2-40B4-BE49-F238E27FC236}">
                <a16:creationId xmlns:a16="http://schemas.microsoft.com/office/drawing/2014/main" id="{888BA14B-CC23-F045-B4B2-BEB1E46C6EA3}"/>
              </a:ext>
            </a:extLst>
          </p:cNvPr>
          <p:cNvGrpSpPr/>
          <p:nvPr/>
        </p:nvGrpSpPr>
        <p:grpSpPr>
          <a:xfrm>
            <a:off x="2128049" y="4617910"/>
            <a:ext cx="1243848" cy="673263"/>
            <a:chOff x="551057" y="2259902"/>
            <a:chExt cx="1243848" cy="673263"/>
          </a:xfrm>
        </p:grpSpPr>
        <p:sp>
          <p:nvSpPr>
            <p:cNvPr id="281" name="テキスト ボックス 280">
              <a:extLst>
                <a:ext uri="{FF2B5EF4-FFF2-40B4-BE49-F238E27FC236}">
                  <a16:creationId xmlns:a16="http://schemas.microsoft.com/office/drawing/2014/main" id="{12C2436C-BB97-7C40-BE54-BF1B825AA05E}"/>
                </a:ext>
              </a:extLst>
            </p:cNvPr>
            <p:cNvSpPr txBox="1"/>
            <p:nvPr/>
          </p:nvSpPr>
          <p:spPr>
            <a:xfrm rot="16200000">
              <a:off x="499951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2" name="テキスト ボックス 281">
              <a:extLst>
                <a:ext uri="{FF2B5EF4-FFF2-40B4-BE49-F238E27FC236}">
                  <a16:creationId xmlns:a16="http://schemas.microsoft.com/office/drawing/2014/main" id="{0DE2EEF5-8E01-B540-BB4C-33234B9696F3}"/>
                </a:ext>
              </a:extLst>
            </p:cNvPr>
            <p:cNvSpPr txBox="1"/>
            <p:nvPr/>
          </p:nvSpPr>
          <p:spPr>
            <a:xfrm rot="16200000">
              <a:off x="555459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3" name="テキスト ボックス 282">
              <a:extLst>
                <a:ext uri="{FF2B5EF4-FFF2-40B4-BE49-F238E27FC236}">
                  <a16:creationId xmlns:a16="http://schemas.microsoft.com/office/drawing/2014/main" id="{42E47807-E210-874D-8D5F-7B0CB29323B3}"/>
                </a:ext>
              </a:extLst>
            </p:cNvPr>
            <p:cNvSpPr txBox="1"/>
            <p:nvPr/>
          </p:nvSpPr>
          <p:spPr>
            <a:xfrm>
              <a:off x="551057" y="2634792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4" name="テキスト ボックス 283">
              <a:extLst>
                <a:ext uri="{FF2B5EF4-FFF2-40B4-BE49-F238E27FC236}">
                  <a16:creationId xmlns:a16="http://schemas.microsoft.com/office/drawing/2014/main" id="{F1E66216-FFA7-2D4B-9E1A-FD5B39A32C0A}"/>
                </a:ext>
              </a:extLst>
            </p:cNvPr>
            <p:cNvSpPr txBox="1"/>
            <p:nvPr/>
          </p:nvSpPr>
          <p:spPr>
            <a:xfrm rot="16200000">
              <a:off x="767302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5" name="テキスト ボックス 284">
              <a:extLst>
                <a:ext uri="{FF2B5EF4-FFF2-40B4-BE49-F238E27FC236}">
                  <a16:creationId xmlns:a16="http://schemas.microsoft.com/office/drawing/2014/main" id="{88FA03F1-5633-3147-9DA2-7E392FEC7596}"/>
                </a:ext>
              </a:extLst>
            </p:cNvPr>
            <p:cNvSpPr txBox="1"/>
            <p:nvPr/>
          </p:nvSpPr>
          <p:spPr>
            <a:xfrm rot="16200000">
              <a:off x="822810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テキスト ボックス 285">
              <a:extLst>
                <a:ext uri="{FF2B5EF4-FFF2-40B4-BE49-F238E27FC236}">
                  <a16:creationId xmlns:a16="http://schemas.microsoft.com/office/drawing/2014/main" id="{A41EE8DA-62CE-D440-BA8E-9F54346C6000}"/>
                </a:ext>
              </a:extLst>
            </p:cNvPr>
            <p:cNvSpPr txBox="1"/>
            <p:nvPr/>
          </p:nvSpPr>
          <p:spPr>
            <a:xfrm rot="16200000">
              <a:off x="1033776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テキスト ボックス 286">
              <a:extLst>
                <a:ext uri="{FF2B5EF4-FFF2-40B4-BE49-F238E27FC236}">
                  <a16:creationId xmlns:a16="http://schemas.microsoft.com/office/drawing/2014/main" id="{C26389EA-E16B-7A41-961F-849305D97D16}"/>
                </a:ext>
              </a:extLst>
            </p:cNvPr>
            <p:cNvSpPr txBox="1"/>
            <p:nvPr/>
          </p:nvSpPr>
          <p:spPr>
            <a:xfrm rot="16200000">
              <a:off x="1089284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8" name="テキスト ボックス 287">
              <a:extLst>
                <a:ext uri="{FF2B5EF4-FFF2-40B4-BE49-F238E27FC236}">
                  <a16:creationId xmlns:a16="http://schemas.microsoft.com/office/drawing/2014/main" id="{EFF35AF2-8BC9-FD4C-82C6-700E0222EBD4}"/>
                </a:ext>
              </a:extLst>
            </p:cNvPr>
            <p:cNvSpPr txBox="1"/>
            <p:nvPr/>
          </p:nvSpPr>
          <p:spPr>
            <a:xfrm rot="16200000">
              <a:off x="1295044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9" name="テキスト ボックス 288">
              <a:extLst>
                <a:ext uri="{FF2B5EF4-FFF2-40B4-BE49-F238E27FC236}">
                  <a16:creationId xmlns:a16="http://schemas.microsoft.com/office/drawing/2014/main" id="{A646004B-E1A7-024B-8B4D-3B24076CE5C7}"/>
                </a:ext>
              </a:extLst>
            </p:cNvPr>
            <p:cNvSpPr txBox="1"/>
            <p:nvPr/>
          </p:nvSpPr>
          <p:spPr>
            <a:xfrm rot="16200000">
              <a:off x="1350552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0" name="テキスト ボックス 289">
              <a:extLst>
                <a:ext uri="{FF2B5EF4-FFF2-40B4-BE49-F238E27FC236}">
                  <a16:creationId xmlns:a16="http://schemas.microsoft.com/office/drawing/2014/main" id="{CB6C9436-C1AF-3949-A953-56C5B52FD753}"/>
                </a:ext>
              </a:extLst>
            </p:cNvPr>
            <p:cNvSpPr txBox="1"/>
            <p:nvPr/>
          </p:nvSpPr>
          <p:spPr>
            <a:xfrm>
              <a:off x="795698" y="2634792"/>
              <a:ext cx="44552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1" name="テキスト ボックス 290">
              <a:extLst>
                <a:ext uri="{FF2B5EF4-FFF2-40B4-BE49-F238E27FC236}">
                  <a16:creationId xmlns:a16="http://schemas.microsoft.com/office/drawing/2014/main" id="{F707633D-7A08-BC44-A023-5B9EA93EA498}"/>
                </a:ext>
              </a:extLst>
            </p:cNvPr>
            <p:cNvSpPr txBox="1"/>
            <p:nvPr/>
          </p:nvSpPr>
          <p:spPr>
            <a:xfrm>
              <a:off x="107163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2" name="テキスト ボックス 291">
              <a:extLst>
                <a:ext uri="{FF2B5EF4-FFF2-40B4-BE49-F238E27FC236}">
                  <a16:creationId xmlns:a16="http://schemas.microsoft.com/office/drawing/2014/main" id="{19DD58A9-A633-284F-95F1-7CE3619C41AC}"/>
                </a:ext>
              </a:extLst>
            </p:cNvPr>
            <p:cNvSpPr txBox="1"/>
            <p:nvPr/>
          </p:nvSpPr>
          <p:spPr>
            <a:xfrm>
              <a:off x="134800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3" name="テキスト ボックス 292">
              <a:extLst>
                <a:ext uri="{FF2B5EF4-FFF2-40B4-BE49-F238E27FC236}">
                  <a16:creationId xmlns:a16="http://schemas.microsoft.com/office/drawing/2014/main" id="{DC44261D-3D6A-DC44-9910-7A7CCA7A8DA6}"/>
                </a:ext>
              </a:extLst>
            </p:cNvPr>
            <p:cNvSpPr txBox="1"/>
            <p:nvPr/>
          </p:nvSpPr>
          <p:spPr>
            <a:xfrm>
              <a:off x="668579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テキスト ボックス 293">
              <a:extLst>
                <a:ext uri="{FF2B5EF4-FFF2-40B4-BE49-F238E27FC236}">
                  <a16:creationId xmlns:a16="http://schemas.microsoft.com/office/drawing/2014/main" id="{42E75101-C56B-E544-ABC1-CBAF8DB29D3C}"/>
                </a:ext>
              </a:extLst>
            </p:cNvPr>
            <p:cNvSpPr txBox="1"/>
            <p:nvPr/>
          </p:nvSpPr>
          <p:spPr>
            <a:xfrm>
              <a:off x="1239354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5" name="直線コネクタ 294">
              <a:extLst>
                <a:ext uri="{FF2B5EF4-FFF2-40B4-BE49-F238E27FC236}">
                  <a16:creationId xmlns:a16="http://schemas.microsoft.com/office/drawing/2014/main" id="{410D90BB-7A70-5E48-BBE7-4C23D215F4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86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直線コネクタ 295">
              <a:extLst>
                <a:ext uri="{FF2B5EF4-FFF2-40B4-BE49-F238E27FC236}">
                  <a16:creationId xmlns:a16="http://schemas.microsoft.com/office/drawing/2014/main" id="{DC97EFB2-EE73-8A4A-82B2-5B3164901E7C}"/>
                </a:ext>
              </a:extLst>
            </p:cNvPr>
            <p:cNvCxnSpPr>
              <a:cxnSpLocks/>
            </p:cNvCxnSpPr>
            <p:nvPr/>
          </p:nvCxnSpPr>
          <p:spPr>
            <a:xfrm>
              <a:off x="723811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グループ化 296">
            <a:extLst>
              <a:ext uri="{FF2B5EF4-FFF2-40B4-BE49-F238E27FC236}">
                <a16:creationId xmlns:a16="http://schemas.microsoft.com/office/drawing/2014/main" id="{8B879479-3756-C84F-A2C0-873F5176D714}"/>
              </a:ext>
            </a:extLst>
          </p:cNvPr>
          <p:cNvGrpSpPr/>
          <p:nvPr/>
        </p:nvGrpSpPr>
        <p:grpSpPr>
          <a:xfrm>
            <a:off x="3767865" y="4617910"/>
            <a:ext cx="1243848" cy="673263"/>
            <a:chOff x="551057" y="2259902"/>
            <a:chExt cx="1243848" cy="673263"/>
          </a:xfrm>
        </p:grpSpPr>
        <p:sp>
          <p:nvSpPr>
            <p:cNvPr id="298" name="テキスト ボックス 297">
              <a:extLst>
                <a:ext uri="{FF2B5EF4-FFF2-40B4-BE49-F238E27FC236}">
                  <a16:creationId xmlns:a16="http://schemas.microsoft.com/office/drawing/2014/main" id="{F1319BD4-CC0B-7246-83A7-F7663DDA8FC4}"/>
                </a:ext>
              </a:extLst>
            </p:cNvPr>
            <p:cNvSpPr txBox="1"/>
            <p:nvPr/>
          </p:nvSpPr>
          <p:spPr>
            <a:xfrm rot="16200000">
              <a:off x="499951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9" name="テキスト ボックス 298">
              <a:extLst>
                <a:ext uri="{FF2B5EF4-FFF2-40B4-BE49-F238E27FC236}">
                  <a16:creationId xmlns:a16="http://schemas.microsoft.com/office/drawing/2014/main" id="{C8FB2055-C3D2-1546-9F15-F31946721182}"/>
                </a:ext>
              </a:extLst>
            </p:cNvPr>
            <p:cNvSpPr txBox="1"/>
            <p:nvPr/>
          </p:nvSpPr>
          <p:spPr>
            <a:xfrm rot="16200000">
              <a:off x="555459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0" name="テキスト ボックス 299">
              <a:extLst>
                <a:ext uri="{FF2B5EF4-FFF2-40B4-BE49-F238E27FC236}">
                  <a16:creationId xmlns:a16="http://schemas.microsoft.com/office/drawing/2014/main" id="{DD587EA9-63F8-A148-A004-ED9E0BBFB289}"/>
                </a:ext>
              </a:extLst>
            </p:cNvPr>
            <p:cNvSpPr txBox="1"/>
            <p:nvPr/>
          </p:nvSpPr>
          <p:spPr>
            <a:xfrm>
              <a:off x="551057" y="2634792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テキスト ボックス 300">
              <a:extLst>
                <a:ext uri="{FF2B5EF4-FFF2-40B4-BE49-F238E27FC236}">
                  <a16:creationId xmlns:a16="http://schemas.microsoft.com/office/drawing/2014/main" id="{98A593A0-9F92-7845-B063-E1B41A970E6B}"/>
                </a:ext>
              </a:extLst>
            </p:cNvPr>
            <p:cNvSpPr txBox="1"/>
            <p:nvPr/>
          </p:nvSpPr>
          <p:spPr>
            <a:xfrm rot="16200000">
              <a:off x="767302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2" name="テキスト ボックス 301">
              <a:extLst>
                <a:ext uri="{FF2B5EF4-FFF2-40B4-BE49-F238E27FC236}">
                  <a16:creationId xmlns:a16="http://schemas.microsoft.com/office/drawing/2014/main" id="{1C506D72-B9B5-CB44-99B2-AD8403267C51}"/>
                </a:ext>
              </a:extLst>
            </p:cNvPr>
            <p:cNvSpPr txBox="1"/>
            <p:nvPr/>
          </p:nvSpPr>
          <p:spPr>
            <a:xfrm rot="16200000">
              <a:off x="822810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3" name="テキスト ボックス 302">
              <a:extLst>
                <a:ext uri="{FF2B5EF4-FFF2-40B4-BE49-F238E27FC236}">
                  <a16:creationId xmlns:a16="http://schemas.microsoft.com/office/drawing/2014/main" id="{06BD2B99-F528-C24B-A38A-BB6D47D435D1}"/>
                </a:ext>
              </a:extLst>
            </p:cNvPr>
            <p:cNvSpPr txBox="1"/>
            <p:nvPr/>
          </p:nvSpPr>
          <p:spPr>
            <a:xfrm rot="16200000">
              <a:off x="1033776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4" name="テキスト ボックス 303">
              <a:extLst>
                <a:ext uri="{FF2B5EF4-FFF2-40B4-BE49-F238E27FC236}">
                  <a16:creationId xmlns:a16="http://schemas.microsoft.com/office/drawing/2014/main" id="{5570C596-91CB-DF4D-9BCB-6268884811E4}"/>
                </a:ext>
              </a:extLst>
            </p:cNvPr>
            <p:cNvSpPr txBox="1"/>
            <p:nvPr/>
          </p:nvSpPr>
          <p:spPr>
            <a:xfrm rot="16200000">
              <a:off x="1089284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5" name="テキスト ボックス 304">
              <a:extLst>
                <a:ext uri="{FF2B5EF4-FFF2-40B4-BE49-F238E27FC236}">
                  <a16:creationId xmlns:a16="http://schemas.microsoft.com/office/drawing/2014/main" id="{3CF573FD-C9A5-714D-9C49-D801A3BB0B95}"/>
                </a:ext>
              </a:extLst>
            </p:cNvPr>
            <p:cNvSpPr txBox="1"/>
            <p:nvPr/>
          </p:nvSpPr>
          <p:spPr>
            <a:xfrm rot="16200000">
              <a:off x="1295044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6" name="テキスト ボックス 305">
              <a:extLst>
                <a:ext uri="{FF2B5EF4-FFF2-40B4-BE49-F238E27FC236}">
                  <a16:creationId xmlns:a16="http://schemas.microsoft.com/office/drawing/2014/main" id="{E5748869-1DD4-A547-926F-9E09CA64F314}"/>
                </a:ext>
              </a:extLst>
            </p:cNvPr>
            <p:cNvSpPr txBox="1"/>
            <p:nvPr/>
          </p:nvSpPr>
          <p:spPr>
            <a:xfrm rot="16200000">
              <a:off x="1350552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" name="テキスト ボックス 306">
              <a:extLst>
                <a:ext uri="{FF2B5EF4-FFF2-40B4-BE49-F238E27FC236}">
                  <a16:creationId xmlns:a16="http://schemas.microsoft.com/office/drawing/2014/main" id="{0E9F5B00-A618-D045-A3EE-BCD2E65A584C}"/>
                </a:ext>
              </a:extLst>
            </p:cNvPr>
            <p:cNvSpPr txBox="1"/>
            <p:nvPr/>
          </p:nvSpPr>
          <p:spPr>
            <a:xfrm>
              <a:off x="795698" y="2634792"/>
              <a:ext cx="44552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8" name="テキスト ボックス 307">
              <a:extLst>
                <a:ext uri="{FF2B5EF4-FFF2-40B4-BE49-F238E27FC236}">
                  <a16:creationId xmlns:a16="http://schemas.microsoft.com/office/drawing/2014/main" id="{9C378551-B699-004C-9F26-9D3ECB2D2C0C}"/>
                </a:ext>
              </a:extLst>
            </p:cNvPr>
            <p:cNvSpPr txBox="1"/>
            <p:nvPr/>
          </p:nvSpPr>
          <p:spPr>
            <a:xfrm>
              <a:off x="107163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9" name="テキスト ボックス 308">
              <a:extLst>
                <a:ext uri="{FF2B5EF4-FFF2-40B4-BE49-F238E27FC236}">
                  <a16:creationId xmlns:a16="http://schemas.microsoft.com/office/drawing/2014/main" id="{C54DA587-8EA4-0141-8C8C-898BC6062FCF}"/>
                </a:ext>
              </a:extLst>
            </p:cNvPr>
            <p:cNvSpPr txBox="1"/>
            <p:nvPr/>
          </p:nvSpPr>
          <p:spPr>
            <a:xfrm>
              <a:off x="134800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0" name="テキスト ボックス 309">
              <a:extLst>
                <a:ext uri="{FF2B5EF4-FFF2-40B4-BE49-F238E27FC236}">
                  <a16:creationId xmlns:a16="http://schemas.microsoft.com/office/drawing/2014/main" id="{050BC3C0-90D6-714B-AEAD-6ADEE9F7E504}"/>
                </a:ext>
              </a:extLst>
            </p:cNvPr>
            <p:cNvSpPr txBox="1"/>
            <p:nvPr/>
          </p:nvSpPr>
          <p:spPr>
            <a:xfrm>
              <a:off x="668579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テキスト ボックス 310">
              <a:extLst>
                <a:ext uri="{FF2B5EF4-FFF2-40B4-BE49-F238E27FC236}">
                  <a16:creationId xmlns:a16="http://schemas.microsoft.com/office/drawing/2014/main" id="{831427CE-5CE6-3C4F-9EF5-B85BFBBA1C07}"/>
                </a:ext>
              </a:extLst>
            </p:cNvPr>
            <p:cNvSpPr txBox="1"/>
            <p:nvPr/>
          </p:nvSpPr>
          <p:spPr>
            <a:xfrm>
              <a:off x="1239354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2" name="直線コネクタ 311">
              <a:extLst>
                <a:ext uri="{FF2B5EF4-FFF2-40B4-BE49-F238E27FC236}">
                  <a16:creationId xmlns:a16="http://schemas.microsoft.com/office/drawing/2014/main" id="{FBF07CE3-A226-6046-87DC-FF050E8F2672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86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直線コネクタ 312">
              <a:extLst>
                <a:ext uri="{FF2B5EF4-FFF2-40B4-BE49-F238E27FC236}">
                  <a16:creationId xmlns:a16="http://schemas.microsoft.com/office/drawing/2014/main" id="{709B4DA0-94FA-BF47-AD27-E2636B72D8BF}"/>
                </a:ext>
              </a:extLst>
            </p:cNvPr>
            <p:cNvCxnSpPr>
              <a:cxnSpLocks/>
            </p:cNvCxnSpPr>
            <p:nvPr/>
          </p:nvCxnSpPr>
          <p:spPr>
            <a:xfrm>
              <a:off x="723811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4" name="グループ化 313">
            <a:extLst>
              <a:ext uri="{FF2B5EF4-FFF2-40B4-BE49-F238E27FC236}">
                <a16:creationId xmlns:a16="http://schemas.microsoft.com/office/drawing/2014/main" id="{9EF077F1-A801-C24D-863C-77D776733198}"/>
              </a:ext>
            </a:extLst>
          </p:cNvPr>
          <p:cNvGrpSpPr/>
          <p:nvPr/>
        </p:nvGrpSpPr>
        <p:grpSpPr>
          <a:xfrm>
            <a:off x="5377205" y="4617910"/>
            <a:ext cx="1243848" cy="673263"/>
            <a:chOff x="551057" y="2259902"/>
            <a:chExt cx="1243848" cy="673263"/>
          </a:xfrm>
        </p:grpSpPr>
        <p:sp>
          <p:nvSpPr>
            <p:cNvPr id="315" name="テキスト ボックス 314">
              <a:extLst>
                <a:ext uri="{FF2B5EF4-FFF2-40B4-BE49-F238E27FC236}">
                  <a16:creationId xmlns:a16="http://schemas.microsoft.com/office/drawing/2014/main" id="{97E4B429-E586-5E40-867A-1761DCACA5C4}"/>
                </a:ext>
              </a:extLst>
            </p:cNvPr>
            <p:cNvSpPr txBox="1"/>
            <p:nvPr/>
          </p:nvSpPr>
          <p:spPr>
            <a:xfrm rot="16200000">
              <a:off x="499951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6" name="テキスト ボックス 315">
              <a:extLst>
                <a:ext uri="{FF2B5EF4-FFF2-40B4-BE49-F238E27FC236}">
                  <a16:creationId xmlns:a16="http://schemas.microsoft.com/office/drawing/2014/main" id="{D7B72C24-276C-C249-805F-FFA295AAFCFA}"/>
                </a:ext>
              </a:extLst>
            </p:cNvPr>
            <p:cNvSpPr txBox="1"/>
            <p:nvPr/>
          </p:nvSpPr>
          <p:spPr>
            <a:xfrm rot="16200000">
              <a:off x="555459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7" name="テキスト ボックス 316">
              <a:extLst>
                <a:ext uri="{FF2B5EF4-FFF2-40B4-BE49-F238E27FC236}">
                  <a16:creationId xmlns:a16="http://schemas.microsoft.com/office/drawing/2014/main" id="{D1944403-9469-4B4E-89FE-7B28BACCE994}"/>
                </a:ext>
              </a:extLst>
            </p:cNvPr>
            <p:cNvSpPr txBox="1"/>
            <p:nvPr/>
          </p:nvSpPr>
          <p:spPr>
            <a:xfrm>
              <a:off x="551057" y="2634792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8" name="テキスト ボックス 317">
              <a:extLst>
                <a:ext uri="{FF2B5EF4-FFF2-40B4-BE49-F238E27FC236}">
                  <a16:creationId xmlns:a16="http://schemas.microsoft.com/office/drawing/2014/main" id="{679A2ACD-C9AF-714E-8DFA-4E1CA42C59B9}"/>
                </a:ext>
              </a:extLst>
            </p:cNvPr>
            <p:cNvSpPr txBox="1"/>
            <p:nvPr/>
          </p:nvSpPr>
          <p:spPr>
            <a:xfrm rot="16200000">
              <a:off x="767302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9" name="テキスト ボックス 318">
              <a:extLst>
                <a:ext uri="{FF2B5EF4-FFF2-40B4-BE49-F238E27FC236}">
                  <a16:creationId xmlns:a16="http://schemas.microsoft.com/office/drawing/2014/main" id="{12B901AC-1EC5-E34F-921B-C2503799AA8A}"/>
                </a:ext>
              </a:extLst>
            </p:cNvPr>
            <p:cNvSpPr txBox="1"/>
            <p:nvPr/>
          </p:nvSpPr>
          <p:spPr>
            <a:xfrm rot="16200000">
              <a:off x="822810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テキスト ボックス 319">
              <a:extLst>
                <a:ext uri="{FF2B5EF4-FFF2-40B4-BE49-F238E27FC236}">
                  <a16:creationId xmlns:a16="http://schemas.microsoft.com/office/drawing/2014/main" id="{A8708CF1-CFE9-8F46-8A2A-55861C476536}"/>
                </a:ext>
              </a:extLst>
            </p:cNvPr>
            <p:cNvSpPr txBox="1"/>
            <p:nvPr/>
          </p:nvSpPr>
          <p:spPr>
            <a:xfrm rot="16200000">
              <a:off x="1033776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1" name="テキスト ボックス 320">
              <a:extLst>
                <a:ext uri="{FF2B5EF4-FFF2-40B4-BE49-F238E27FC236}">
                  <a16:creationId xmlns:a16="http://schemas.microsoft.com/office/drawing/2014/main" id="{86AC2270-F68B-CE45-A30B-7A9D2E511411}"/>
                </a:ext>
              </a:extLst>
            </p:cNvPr>
            <p:cNvSpPr txBox="1"/>
            <p:nvPr/>
          </p:nvSpPr>
          <p:spPr>
            <a:xfrm rot="16200000">
              <a:off x="1089284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2" name="テキスト ボックス 321">
              <a:extLst>
                <a:ext uri="{FF2B5EF4-FFF2-40B4-BE49-F238E27FC236}">
                  <a16:creationId xmlns:a16="http://schemas.microsoft.com/office/drawing/2014/main" id="{CFF0A23C-79B0-234D-8346-20E966759D7D}"/>
                </a:ext>
              </a:extLst>
            </p:cNvPr>
            <p:cNvSpPr txBox="1"/>
            <p:nvPr/>
          </p:nvSpPr>
          <p:spPr>
            <a:xfrm rot="16200000">
              <a:off x="1295044" y="237222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3" name="テキスト ボックス 322">
              <a:extLst>
                <a:ext uri="{FF2B5EF4-FFF2-40B4-BE49-F238E27FC236}">
                  <a16:creationId xmlns:a16="http://schemas.microsoft.com/office/drawing/2014/main" id="{B54D3E72-F23B-8749-9E19-2E118C897D7C}"/>
                </a:ext>
              </a:extLst>
            </p:cNvPr>
            <p:cNvSpPr txBox="1"/>
            <p:nvPr/>
          </p:nvSpPr>
          <p:spPr>
            <a:xfrm rot="16200000">
              <a:off x="1350552" y="241183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4" name="テキスト ボックス 323">
              <a:extLst>
                <a:ext uri="{FF2B5EF4-FFF2-40B4-BE49-F238E27FC236}">
                  <a16:creationId xmlns:a16="http://schemas.microsoft.com/office/drawing/2014/main" id="{6F3F697D-C09D-EE4E-B478-F8ED724D53A4}"/>
                </a:ext>
              </a:extLst>
            </p:cNvPr>
            <p:cNvSpPr txBox="1"/>
            <p:nvPr/>
          </p:nvSpPr>
          <p:spPr>
            <a:xfrm>
              <a:off x="795698" y="2634792"/>
              <a:ext cx="44552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5" name="テキスト ボックス 324">
              <a:extLst>
                <a:ext uri="{FF2B5EF4-FFF2-40B4-BE49-F238E27FC236}">
                  <a16:creationId xmlns:a16="http://schemas.microsoft.com/office/drawing/2014/main" id="{F61354DA-A66F-E04F-B03E-B1969578511A}"/>
                </a:ext>
              </a:extLst>
            </p:cNvPr>
            <p:cNvSpPr txBox="1"/>
            <p:nvPr/>
          </p:nvSpPr>
          <p:spPr>
            <a:xfrm>
              <a:off x="107163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6" name="テキスト ボックス 325">
              <a:extLst>
                <a:ext uri="{FF2B5EF4-FFF2-40B4-BE49-F238E27FC236}">
                  <a16:creationId xmlns:a16="http://schemas.microsoft.com/office/drawing/2014/main" id="{93774B7A-7567-744F-946C-4D325996FE4C}"/>
                </a:ext>
              </a:extLst>
            </p:cNvPr>
            <p:cNvSpPr txBox="1"/>
            <p:nvPr/>
          </p:nvSpPr>
          <p:spPr>
            <a:xfrm>
              <a:off x="1348001" y="2634792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7" name="テキスト ボックス 326">
              <a:extLst>
                <a:ext uri="{FF2B5EF4-FFF2-40B4-BE49-F238E27FC236}">
                  <a16:creationId xmlns:a16="http://schemas.microsoft.com/office/drawing/2014/main" id="{9F39840E-5EEF-F24A-A021-F7D527211548}"/>
                </a:ext>
              </a:extLst>
            </p:cNvPr>
            <p:cNvSpPr txBox="1"/>
            <p:nvPr/>
          </p:nvSpPr>
          <p:spPr>
            <a:xfrm>
              <a:off x="668579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テキスト ボックス 327">
              <a:extLst>
                <a:ext uri="{FF2B5EF4-FFF2-40B4-BE49-F238E27FC236}">
                  <a16:creationId xmlns:a16="http://schemas.microsoft.com/office/drawing/2014/main" id="{CC8EFE7E-828E-1942-A19F-D05F988DE858}"/>
                </a:ext>
              </a:extLst>
            </p:cNvPr>
            <p:cNvSpPr txBox="1"/>
            <p:nvPr/>
          </p:nvSpPr>
          <p:spPr>
            <a:xfrm>
              <a:off x="1239354" y="276388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9" name="直線コネクタ 328">
              <a:extLst>
                <a:ext uri="{FF2B5EF4-FFF2-40B4-BE49-F238E27FC236}">
                  <a16:creationId xmlns:a16="http://schemas.microsoft.com/office/drawing/2014/main" id="{B9D1891B-5138-B54C-AF36-99A00F8556D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86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直線コネクタ 329">
              <a:extLst>
                <a:ext uri="{FF2B5EF4-FFF2-40B4-BE49-F238E27FC236}">
                  <a16:creationId xmlns:a16="http://schemas.microsoft.com/office/drawing/2014/main" id="{684C369F-5BEA-9348-A866-B89E9521B47F}"/>
                </a:ext>
              </a:extLst>
            </p:cNvPr>
            <p:cNvCxnSpPr>
              <a:cxnSpLocks/>
            </p:cNvCxnSpPr>
            <p:nvPr/>
          </p:nvCxnSpPr>
          <p:spPr>
            <a:xfrm>
              <a:off x="723811" y="2791478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9" name="正方形/長方形 188">
            <a:extLst>
              <a:ext uri="{FF2B5EF4-FFF2-40B4-BE49-F238E27FC236}">
                <a16:creationId xmlns:a16="http://schemas.microsoft.com/office/drawing/2014/main" id="{D55E2D05-11C1-634F-B546-C66D5B51C415}"/>
              </a:ext>
            </a:extLst>
          </p:cNvPr>
          <p:cNvSpPr/>
          <p:nvPr/>
        </p:nvSpPr>
        <p:spPr>
          <a:xfrm>
            <a:off x="1011860" y="7395858"/>
            <a:ext cx="5627371" cy="138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07" name="グラフ 206">
            <a:extLst>
              <a:ext uri="{FF2B5EF4-FFF2-40B4-BE49-F238E27FC236}">
                <a16:creationId xmlns:a16="http://schemas.microsoft.com/office/drawing/2014/main" id="{2B15CA96-B2EE-6446-8813-9F3A0D8010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3884793"/>
              </p:ext>
            </p:extLst>
          </p:nvPr>
        </p:nvGraphicFramePr>
        <p:xfrm>
          <a:off x="400963" y="5896045"/>
          <a:ext cx="1375200" cy="164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208" name="グラフ 207">
            <a:extLst>
              <a:ext uri="{FF2B5EF4-FFF2-40B4-BE49-F238E27FC236}">
                <a16:creationId xmlns:a16="http://schemas.microsoft.com/office/drawing/2014/main" id="{F2B3E9E6-4B91-1649-A0D0-1036F7A0E7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6871911"/>
              </p:ext>
            </p:extLst>
          </p:nvPr>
        </p:nvGraphicFramePr>
        <p:xfrm>
          <a:off x="555820" y="5893783"/>
          <a:ext cx="1591200" cy="155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213" name="正方形/長方形 212">
            <a:extLst>
              <a:ext uri="{FF2B5EF4-FFF2-40B4-BE49-F238E27FC236}">
                <a16:creationId xmlns:a16="http://schemas.microsoft.com/office/drawing/2014/main" id="{D41D4FC8-87CC-B142-B19D-329A5D00A15F}"/>
              </a:ext>
            </a:extLst>
          </p:cNvPr>
          <p:cNvSpPr/>
          <p:nvPr/>
        </p:nvSpPr>
        <p:spPr>
          <a:xfrm>
            <a:off x="685148" y="7350293"/>
            <a:ext cx="5809965" cy="141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4" name="テキスト ボックス 213">
            <a:extLst>
              <a:ext uri="{FF2B5EF4-FFF2-40B4-BE49-F238E27FC236}">
                <a16:creationId xmlns:a16="http://schemas.microsoft.com/office/drawing/2014/main" id="{141B3D0F-3A85-7240-9133-99A4FC94ECBF}"/>
              </a:ext>
            </a:extLst>
          </p:cNvPr>
          <p:cNvSpPr txBox="1"/>
          <p:nvPr/>
        </p:nvSpPr>
        <p:spPr>
          <a:xfrm rot="16200000">
            <a:off x="509031" y="7390492"/>
            <a:ext cx="39391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テキスト ボックス 214">
            <a:extLst>
              <a:ext uri="{FF2B5EF4-FFF2-40B4-BE49-F238E27FC236}">
                <a16:creationId xmlns:a16="http://schemas.microsoft.com/office/drawing/2014/main" id="{FC91BEF6-E063-6340-8B22-7880662CDA99}"/>
              </a:ext>
            </a:extLst>
          </p:cNvPr>
          <p:cNvSpPr txBox="1"/>
          <p:nvPr/>
        </p:nvSpPr>
        <p:spPr>
          <a:xfrm rot="16200000">
            <a:off x="564539" y="7430110"/>
            <a:ext cx="4731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CDDO-Me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テキスト ボックス 215">
            <a:extLst>
              <a:ext uri="{FF2B5EF4-FFF2-40B4-BE49-F238E27FC236}">
                <a16:creationId xmlns:a16="http://schemas.microsoft.com/office/drawing/2014/main" id="{0E95FD8C-1914-A347-AF14-6BFDAD70F624}"/>
              </a:ext>
            </a:extLst>
          </p:cNvPr>
          <p:cNvSpPr txBox="1"/>
          <p:nvPr/>
        </p:nvSpPr>
        <p:spPr>
          <a:xfrm rot="16200000">
            <a:off x="776382" y="7390492"/>
            <a:ext cx="39391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" name="テキスト ボックス 216">
            <a:extLst>
              <a:ext uri="{FF2B5EF4-FFF2-40B4-BE49-F238E27FC236}">
                <a16:creationId xmlns:a16="http://schemas.microsoft.com/office/drawing/2014/main" id="{6ED1B733-2C68-8A46-9A65-A3CDABEF6B2D}"/>
              </a:ext>
            </a:extLst>
          </p:cNvPr>
          <p:cNvSpPr txBox="1"/>
          <p:nvPr/>
        </p:nvSpPr>
        <p:spPr>
          <a:xfrm rot="16200000">
            <a:off x="831890" y="7430110"/>
            <a:ext cx="4731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CDDO-Me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8" name="テキスト ボックス 217">
            <a:extLst>
              <a:ext uri="{FF2B5EF4-FFF2-40B4-BE49-F238E27FC236}">
                <a16:creationId xmlns:a16="http://schemas.microsoft.com/office/drawing/2014/main" id="{B3E3FF7F-FE9C-2149-B48D-80546F912053}"/>
              </a:ext>
            </a:extLst>
          </p:cNvPr>
          <p:cNvSpPr txBox="1"/>
          <p:nvPr/>
        </p:nvSpPr>
        <p:spPr>
          <a:xfrm rot="16200000">
            <a:off x="1042856" y="7390492"/>
            <a:ext cx="39391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9" name="テキスト ボックス 218">
            <a:extLst>
              <a:ext uri="{FF2B5EF4-FFF2-40B4-BE49-F238E27FC236}">
                <a16:creationId xmlns:a16="http://schemas.microsoft.com/office/drawing/2014/main" id="{FA82030D-44B8-5D45-B6FA-6B8F6BF2D771}"/>
              </a:ext>
            </a:extLst>
          </p:cNvPr>
          <p:cNvSpPr txBox="1"/>
          <p:nvPr/>
        </p:nvSpPr>
        <p:spPr>
          <a:xfrm rot="16200000">
            <a:off x="1098364" y="7430110"/>
            <a:ext cx="4731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CDDO-Me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テキスト ボックス 219">
            <a:extLst>
              <a:ext uri="{FF2B5EF4-FFF2-40B4-BE49-F238E27FC236}">
                <a16:creationId xmlns:a16="http://schemas.microsoft.com/office/drawing/2014/main" id="{D184E3D2-7A05-3C4D-B04A-4C868A4A8180}"/>
              </a:ext>
            </a:extLst>
          </p:cNvPr>
          <p:cNvSpPr txBox="1"/>
          <p:nvPr/>
        </p:nvSpPr>
        <p:spPr>
          <a:xfrm rot="16200000">
            <a:off x="1304124" y="7390492"/>
            <a:ext cx="39391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1" name="テキスト ボックス 220">
            <a:extLst>
              <a:ext uri="{FF2B5EF4-FFF2-40B4-BE49-F238E27FC236}">
                <a16:creationId xmlns:a16="http://schemas.microsoft.com/office/drawing/2014/main" id="{0024A425-EF7F-B04C-BE9D-99BE53A60F67}"/>
              </a:ext>
            </a:extLst>
          </p:cNvPr>
          <p:cNvSpPr txBox="1"/>
          <p:nvPr/>
        </p:nvSpPr>
        <p:spPr>
          <a:xfrm rot="16200000">
            <a:off x="1359632" y="7430110"/>
            <a:ext cx="4731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CDDO-Me</a:t>
            </a:r>
            <a:endParaRPr kumimoji="1" lang="ja-JP" altLang="en-US" sz="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2" name="テキスト ボックス 351">
            <a:extLst>
              <a:ext uri="{FF2B5EF4-FFF2-40B4-BE49-F238E27FC236}">
                <a16:creationId xmlns:a16="http://schemas.microsoft.com/office/drawing/2014/main" id="{6F07151D-37B4-8E41-A221-44B5FBEAEFEA}"/>
              </a:ext>
            </a:extLst>
          </p:cNvPr>
          <p:cNvSpPr txBox="1"/>
          <p:nvPr/>
        </p:nvSpPr>
        <p:spPr>
          <a:xfrm>
            <a:off x="837923" y="5675470"/>
            <a:ext cx="6738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HOMA-IR</a:t>
            </a:r>
            <a:endParaRPr kumimoji="1" lang="ja-JP" altLang="en-U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3" name="テキスト ボックス 352">
            <a:extLst>
              <a:ext uri="{FF2B5EF4-FFF2-40B4-BE49-F238E27FC236}">
                <a16:creationId xmlns:a16="http://schemas.microsoft.com/office/drawing/2014/main" id="{AAF91091-1B4E-984A-83B6-57EF0B9E4902}"/>
              </a:ext>
            </a:extLst>
          </p:cNvPr>
          <p:cNvSpPr txBox="1"/>
          <p:nvPr/>
        </p:nvSpPr>
        <p:spPr>
          <a:xfrm>
            <a:off x="329889" y="5580390"/>
            <a:ext cx="239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6" name="グループ化 355">
            <a:extLst>
              <a:ext uri="{FF2B5EF4-FFF2-40B4-BE49-F238E27FC236}">
                <a16:creationId xmlns:a16="http://schemas.microsoft.com/office/drawing/2014/main" id="{8288DF53-69CA-054B-B458-8DDAFE0B319E}"/>
              </a:ext>
            </a:extLst>
          </p:cNvPr>
          <p:cNvGrpSpPr/>
          <p:nvPr/>
        </p:nvGrpSpPr>
        <p:grpSpPr>
          <a:xfrm>
            <a:off x="546500" y="7673794"/>
            <a:ext cx="1243848" cy="298373"/>
            <a:chOff x="607449" y="3325368"/>
            <a:chExt cx="1243848" cy="298373"/>
          </a:xfrm>
        </p:grpSpPr>
        <p:sp>
          <p:nvSpPr>
            <p:cNvPr id="384" name="テキスト ボックス 383">
              <a:extLst>
                <a:ext uri="{FF2B5EF4-FFF2-40B4-BE49-F238E27FC236}">
                  <a16:creationId xmlns:a16="http://schemas.microsoft.com/office/drawing/2014/main" id="{2EBA89CE-D699-A54A-B04B-C18B7A834426}"/>
                </a:ext>
              </a:extLst>
            </p:cNvPr>
            <p:cNvSpPr txBox="1"/>
            <p:nvPr/>
          </p:nvSpPr>
          <p:spPr>
            <a:xfrm>
              <a:off x="607449" y="3325368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5" name="テキスト ボックス 384">
              <a:extLst>
                <a:ext uri="{FF2B5EF4-FFF2-40B4-BE49-F238E27FC236}">
                  <a16:creationId xmlns:a16="http://schemas.microsoft.com/office/drawing/2014/main" id="{25496A72-43CB-C540-A3F1-F603A495F121}"/>
                </a:ext>
              </a:extLst>
            </p:cNvPr>
            <p:cNvSpPr txBox="1"/>
            <p:nvPr/>
          </p:nvSpPr>
          <p:spPr>
            <a:xfrm>
              <a:off x="852090" y="3325368"/>
              <a:ext cx="44552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" name="テキスト ボックス 385">
              <a:extLst>
                <a:ext uri="{FF2B5EF4-FFF2-40B4-BE49-F238E27FC236}">
                  <a16:creationId xmlns:a16="http://schemas.microsoft.com/office/drawing/2014/main" id="{BDE6A5C4-5D2B-0647-9B04-A80F73E9C3F5}"/>
                </a:ext>
              </a:extLst>
            </p:cNvPr>
            <p:cNvSpPr txBox="1"/>
            <p:nvPr/>
          </p:nvSpPr>
          <p:spPr>
            <a:xfrm>
              <a:off x="1128023" y="3325368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(-)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" name="テキスト ボックス 386">
              <a:extLst>
                <a:ext uri="{FF2B5EF4-FFF2-40B4-BE49-F238E27FC236}">
                  <a16:creationId xmlns:a16="http://schemas.microsoft.com/office/drawing/2014/main" id="{EE37085A-89EE-EC4B-9B1C-AAFED0CE55F9}"/>
                </a:ext>
              </a:extLst>
            </p:cNvPr>
            <p:cNvSpPr txBox="1"/>
            <p:nvPr/>
          </p:nvSpPr>
          <p:spPr>
            <a:xfrm>
              <a:off x="1404393" y="3325368"/>
              <a:ext cx="4469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GS (+)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" name="テキスト ボックス 387">
              <a:extLst>
                <a:ext uri="{FF2B5EF4-FFF2-40B4-BE49-F238E27FC236}">
                  <a16:creationId xmlns:a16="http://schemas.microsoft.com/office/drawing/2014/main" id="{23CFDD5C-4761-3541-9116-B3FBF50435BB}"/>
                </a:ext>
              </a:extLst>
            </p:cNvPr>
            <p:cNvSpPr txBox="1"/>
            <p:nvPr/>
          </p:nvSpPr>
          <p:spPr>
            <a:xfrm>
              <a:off x="724971" y="3454464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9" name="テキスト ボックス 388">
              <a:extLst>
                <a:ext uri="{FF2B5EF4-FFF2-40B4-BE49-F238E27FC236}">
                  <a16:creationId xmlns:a16="http://schemas.microsoft.com/office/drawing/2014/main" id="{FCF313A5-0C5E-5344-B316-2D358730DB0B}"/>
                </a:ext>
              </a:extLst>
            </p:cNvPr>
            <p:cNvSpPr txBox="1"/>
            <p:nvPr/>
          </p:nvSpPr>
          <p:spPr>
            <a:xfrm>
              <a:off x="1295746" y="3454464"/>
              <a:ext cx="401157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WTD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0" name="直線コネクタ 389">
              <a:extLst>
                <a:ext uri="{FF2B5EF4-FFF2-40B4-BE49-F238E27FC236}">
                  <a16:creationId xmlns:a16="http://schemas.microsoft.com/office/drawing/2014/main" id="{259608C1-C533-9749-8365-DD4C29B07B3F}"/>
                </a:ext>
              </a:extLst>
            </p:cNvPr>
            <p:cNvCxnSpPr>
              <a:cxnSpLocks/>
            </p:cNvCxnSpPr>
            <p:nvPr/>
          </p:nvCxnSpPr>
          <p:spPr>
            <a:xfrm>
              <a:off x="1325978" y="3482054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直線コネクタ 390">
              <a:extLst>
                <a:ext uri="{FF2B5EF4-FFF2-40B4-BE49-F238E27FC236}">
                  <a16:creationId xmlns:a16="http://schemas.microsoft.com/office/drawing/2014/main" id="{DEDDDF96-2DF4-D240-B5DC-BD2D4478C406}"/>
                </a:ext>
              </a:extLst>
            </p:cNvPr>
            <p:cNvCxnSpPr>
              <a:cxnSpLocks/>
            </p:cNvCxnSpPr>
            <p:nvPr/>
          </p:nvCxnSpPr>
          <p:spPr>
            <a:xfrm>
              <a:off x="780203" y="3482054"/>
              <a:ext cx="324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グループ化 11"/>
          <p:cNvGrpSpPr/>
          <p:nvPr/>
        </p:nvGrpSpPr>
        <p:grpSpPr>
          <a:xfrm>
            <a:off x="1803424" y="5580390"/>
            <a:ext cx="1861125" cy="2391777"/>
            <a:chOff x="1899121" y="5580390"/>
            <a:chExt cx="1861125" cy="2391777"/>
          </a:xfrm>
        </p:grpSpPr>
        <p:sp>
          <p:nvSpPr>
            <p:cNvPr id="196" name="テキスト ボックス 195">
              <a:extLst>
                <a:ext uri="{FF2B5EF4-FFF2-40B4-BE49-F238E27FC236}">
                  <a16:creationId xmlns:a16="http://schemas.microsoft.com/office/drawing/2014/main" id="{D1FCAC73-B1D8-AF4F-959C-14ACAD9CF3FD}"/>
                </a:ext>
              </a:extLst>
            </p:cNvPr>
            <p:cNvSpPr txBox="1"/>
            <p:nvPr/>
          </p:nvSpPr>
          <p:spPr>
            <a:xfrm>
              <a:off x="2638992" y="5675470"/>
              <a:ext cx="4815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TNFα</a:t>
              </a:r>
              <a:endParaRPr kumimoji="1"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97" name="グラフ 196">
              <a:extLst>
                <a:ext uri="{FF2B5EF4-FFF2-40B4-BE49-F238E27FC236}">
                  <a16:creationId xmlns:a16="http://schemas.microsoft.com/office/drawing/2014/main" id="{8F34880D-2B47-7B4E-807B-45A71DF0DEA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49614555"/>
                </p:ext>
              </p:extLst>
            </p:nvPr>
          </p:nvGraphicFramePr>
          <p:xfrm>
            <a:off x="2076599" y="5897309"/>
            <a:ext cx="1375200" cy="169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1"/>
            </a:graphicData>
          </a:graphic>
        </p:graphicFrame>
        <p:graphicFrame>
          <p:nvGraphicFramePr>
            <p:cNvPr id="198" name="グラフ 197">
              <a:extLst>
                <a:ext uri="{FF2B5EF4-FFF2-40B4-BE49-F238E27FC236}">
                  <a16:creationId xmlns:a16="http://schemas.microsoft.com/office/drawing/2014/main" id="{7DAEDE76-80CA-6244-8CB5-CCF1060C80F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34404760"/>
                </p:ext>
              </p:extLst>
            </p:nvPr>
          </p:nvGraphicFramePr>
          <p:xfrm>
            <a:off x="2161846" y="5889350"/>
            <a:ext cx="1598400" cy="1558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2"/>
            </a:graphicData>
          </a:graphic>
        </p:graphicFrame>
        <p:sp>
          <p:nvSpPr>
            <p:cNvPr id="199" name="テキスト ボックス 198">
              <a:extLst>
                <a:ext uri="{FF2B5EF4-FFF2-40B4-BE49-F238E27FC236}">
                  <a16:creationId xmlns:a16="http://schemas.microsoft.com/office/drawing/2014/main" id="{E9DB3F10-4B4C-0546-AEC5-E24CF26BC36C}"/>
                </a:ext>
              </a:extLst>
            </p:cNvPr>
            <p:cNvSpPr txBox="1"/>
            <p:nvPr/>
          </p:nvSpPr>
          <p:spPr>
            <a:xfrm rot="16200000">
              <a:off x="999848" y="6551156"/>
              <a:ext cx="20139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Serum TNFα </a:t>
              </a:r>
              <a:r>
                <a:rPr kumimoji="1"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levels (pg/mL)</a:t>
              </a:r>
              <a:endParaRPr kumimoji="1" lang="ja-JP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0" name="テキスト ボックス 199">
              <a:extLst>
                <a:ext uri="{FF2B5EF4-FFF2-40B4-BE49-F238E27FC236}">
                  <a16:creationId xmlns:a16="http://schemas.microsoft.com/office/drawing/2014/main" id="{0B569E46-860A-C84F-9202-E77E952EEF9C}"/>
                </a:ext>
              </a:extLst>
            </p:cNvPr>
            <p:cNvSpPr txBox="1"/>
            <p:nvPr/>
          </p:nvSpPr>
          <p:spPr>
            <a:xfrm>
              <a:off x="1986008" y="5580390"/>
              <a:ext cx="2393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endParaRPr kumimoji="1" lang="ja-JP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4" name="テキスト ボックス 343">
              <a:extLst>
                <a:ext uri="{FF2B5EF4-FFF2-40B4-BE49-F238E27FC236}">
                  <a16:creationId xmlns:a16="http://schemas.microsoft.com/office/drawing/2014/main" id="{A8D91683-B313-8742-8EBC-78948D23FC97}"/>
                </a:ext>
              </a:extLst>
            </p:cNvPr>
            <p:cNvSpPr txBox="1"/>
            <p:nvPr/>
          </p:nvSpPr>
          <p:spPr>
            <a:xfrm rot="16200000">
              <a:off x="2190417" y="7395545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5" name="テキスト ボックス 344">
              <a:extLst>
                <a:ext uri="{FF2B5EF4-FFF2-40B4-BE49-F238E27FC236}">
                  <a16:creationId xmlns:a16="http://schemas.microsoft.com/office/drawing/2014/main" id="{EA62B529-5CFE-E344-BBE4-1CDF7638F523}"/>
                </a:ext>
              </a:extLst>
            </p:cNvPr>
            <p:cNvSpPr txBox="1"/>
            <p:nvPr/>
          </p:nvSpPr>
          <p:spPr>
            <a:xfrm rot="16200000">
              <a:off x="2245925" y="7435163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6" name="テキスト ボックス 345">
              <a:extLst>
                <a:ext uri="{FF2B5EF4-FFF2-40B4-BE49-F238E27FC236}">
                  <a16:creationId xmlns:a16="http://schemas.microsoft.com/office/drawing/2014/main" id="{DA058B97-40BC-BA48-843A-0FDAE5EE5618}"/>
                </a:ext>
              </a:extLst>
            </p:cNvPr>
            <p:cNvSpPr txBox="1"/>
            <p:nvPr/>
          </p:nvSpPr>
          <p:spPr>
            <a:xfrm rot="16200000">
              <a:off x="2457768" y="7395545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7" name="テキスト ボックス 346">
              <a:extLst>
                <a:ext uri="{FF2B5EF4-FFF2-40B4-BE49-F238E27FC236}">
                  <a16:creationId xmlns:a16="http://schemas.microsoft.com/office/drawing/2014/main" id="{953EEC92-2322-524C-80A3-136C410E423F}"/>
                </a:ext>
              </a:extLst>
            </p:cNvPr>
            <p:cNvSpPr txBox="1"/>
            <p:nvPr/>
          </p:nvSpPr>
          <p:spPr>
            <a:xfrm rot="16200000">
              <a:off x="2513276" y="7435163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8" name="テキスト ボックス 347">
              <a:extLst>
                <a:ext uri="{FF2B5EF4-FFF2-40B4-BE49-F238E27FC236}">
                  <a16:creationId xmlns:a16="http://schemas.microsoft.com/office/drawing/2014/main" id="{D2A0678D-03AE-C349-BAE3-31C1742A4E21}"/>
                </a:ext>
              </a:extLst>
            </p:cNvPr>
            <p:cNvSpPr txBox="1"/>
            <p:nvPr/>
          </p:nvSpPr>
          <p:spPr>
            <a:xfrm rot="16200000">
              <a:off x="2724242" y="7395545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9" name="テキスト ボックス 348">
              <a:extLst>
                <a:ext uri="{FF2B5EF4-FFF2-40B4-BE49-F238E27FC236}">
                  <a16:creationId xmlns:a16="http://schemas.microsoft.com/office/drawing/2014/main" id="{73EF92B6-B24C-7F4C-BAFC-540EF4EA0A13}"/>
                </a:ext>
              </a:extLst>
            </p:cNvPr>
            <p:cNvSpPr txBox="1"/>
            <p:nvPr/>
          </p:nvSpPr>
          <p:spPr>
            <a:xfrm rot="16200000">
              <a:off x="2779750" y="7435163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0" name="テキスト ボックス 349">
              <a:extLst>
                <a:ext uri="{FF2B5EF4-FFF2-40B4-BE49-F238E27FC236}">
                  <a16:creationId xmlns:a16="http://schemas.microsoft.com/office/drawing/2014/main" id="{0B5D2E99-1E71-7E45-83E5-55F5CC6E191F}"/>
                </a:ext>
              </a:extLst>
            </p:cNvPr>
            <p:cNvSpPr txBox="1"/>
            <p:nvPr/>
          </p:nvSpPr>
          <p:spPr>
            <a:xfrm rot="16200000">
              <a:off x="2985510" y="7395545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1" name="テキスト ボックス 350">
              <a:extLst>
                <a:ext uri="{FF2B5EF4-FFF2-40B4-BE49-F238E27FC236}">
                  <a16:creationId xmlns:a16="http://schemas.microsoft.com/office/drawing/2014/main" id="{FDB15B1E-7FD2-3A45-9506-BC74F13127A4}"/>
                </a:ext>
              </a:extLst>
            </p:cNvPr>
            <p:cNvSpPr txBox="1"/>
            <p:nvPr/>
          </p:nvSpPr>
          <p:spPr>
            <a:xfrm rot="16200000">
              <a:off x="3041018" y="7435163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57" name="グループ化 356">
              <a:extLst>
                <a:ext uri="{FF2B5EF4-FFF2-40B4-BE49-F238E27FC236}">
                  <a16:creationId xmlns:a16="http://schemas.microsoft.com/office/drawing/2014/main" id="{32695C83-5DD9-DA43-8B8F-718237E3B5B3}"/>
                </a:ext>
              </a:extLst>
            </p:cNvPr>
            <p:cNvGrpSpPr/>
            <p:nvPr/>
          </p:nvGrpSpPr>
          <p:grpSpPr>
            <a:xfrm>
              <a:off x="2230090" y="7673794"/>
              <a:ext cx="1243848" cy="298373"/>
              <a:chOff x="607449" y="3325368"/>
              <a:chExt cx="1243848" cy="298373"/>
            </a:xfrm>
          </p:grpSpPr>
          <p:sp>
            <p:nvSpPr>
              <p:cNvPr id="376" name="テキスト ボックス 375">
                <a:extLst>
                  <a:ext uri="{FF2B5EF4-FFF2-40B4-BE49-F238E27FC236}">
                    <a16:creationId xmlns:a16="http://schemas.microsoft.com/office/drawing/2014/main" id="{7995AD97-ABCB-AD43-823D-12EA0EECD6C0}"/>
                  </a:ext>
                </a:extLst>
              </p:cNvPr>
              <p:cNvSpPr txBox="1"/>
              <p:nvPr/>
            </p:nvSpPr>
            <p:spPr>
              <a:xfrm>
                <a:off x="607449" y="3325368"/>
                <a:ext cx="40115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(-)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7" name="テキスト ボックス 376">
                <a:extLst>
                  <a:ext uri="{FF2B5EF4-FFF2-40B4-BE49-F238E27FC236}">
                    <a16:creationId xmlns:a16="http://schemas.microsoft.com/office/drawing/2014/main" id="{2BF40A43-1714-504B-B028-6D5C9562337C}"/>
                  </a:ext>
                </a:extLst>
              </p:cNvPr>
              <p:cNvSpPr txBox="1"/>
              <p:nvPr/>
            </p:nvSpPr>
            <p:spPr>
              <a:xfrm>
                <a:off x="852090" y="3325368"/>
                <a:ext cx="44552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(+)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8" name="テキスト ボックス 377">
                <a:extLst>
                  <a:ext uri="{FF2B5EF4-FFF2-40B4-BE49-F238E27FC236}">
                    <a16:creationId xmlns:a16="http://schemas.microsoft.com/office/drawing/2014/main" id="{D46521E6-9CE2-7041-B64C-CC910B1A9CE3}"/>
                  </a:ext>
                </a:extLst>
              </p:cNvPr>
              <p:cNvSpPr txBox="1"/>
              <p:nvPr/>
            </p:nvSpPr>
            <p:spPr>
              <a:xfrm>
                <a:off x="1128023" y="3325368"/>
                <a:ext cx="44690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(-)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9" name="テキスト ボックス 378">
                <a:extLst>
                  <a:ext uri="{FF2B5EF4-FFF2-40B4-BE49-F238E27FC236}">
                    <a16:creationId xmlns:a16="http://schemas.microsoft.com/office/drawing/2014/main" id="{A963E33F-BA08-BF42-BC1C-947490F9D493}"/>
                  </a:ext>
                </a:extLst>
              </p:cNvPr>
              <p:cNvSpPr txBox="1"/>
              <p:nvPr/>
            </p:nvSpPr>
            <p:spPr>
              <a:xfrm>
                <a:off x="1404393" y="3325368"/>
                <a:ext cx="44690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(+)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0" name="テキスト ボックス 379">
                <a:extLst>
                  <a:ext uri="{FF2B5EF4-FFF2-40B4-BE49-F238E27FC236}">
                    <a16:creationId xmlns:a16="http://schemas.microsoft.com/office/drawing/2014/main" id="{C4928BC5-9FE8-6344-BFD1-42621DBC1B45}"/>
                  </a:ext>
                </a:extLst>
              </p:cNvPr>
              <p:cNvSpPr txBox="1"/>
              <p:nvPr/>
            </p:nvSpPr>
            <p:spPr>
              <a:xfrm>
                <a:off x="724971" y="3454464"/>
                <a:ext cx="40115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1" name="テキスト ボックス 380">
                <a:extLst>
                  <a:ext uri="{FF2B5EF4-FFF2-40B4-BE49-F238E27FC236}">
                    <a16:creationId xmlns:a16="http://schemas.microsoft.com/office/drawing/2014/main" id="{735B581F-E229-AB43-B734-E7FCC01DF24F}"/>
                  </a:ext>
                </a:extLst>
              </p:cNvPr>
              <p:cNvSpPr txBox="1"/>
              <p:nvPr/>
            </p:nvSpPr>
            <p:spPr>
              <a:xfrm>
                <a:off x="1295746" y="3454464"/>
                <a:ext cx="40115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WTD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82" name="直線コネクタ 381">
                <a:extLst>
                  <a:ext uri="{FF2B5EF4-FFF2-40B4-BE49-F238E27FC236}">
                    <a16:creationId xmlns:a16="http://schemas.microsoft.com/office/drawing/2014/main" id="{C28E0D8F-D934-1040-BBAB-73BADAEC93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25978" y="3482054"/>
                <a:ext cx="324000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直線コネクタ 382">
                <a:extLst>
                  <a:ext uri="{FF2B5EF4-FFF2-40B4-BE49-F238E27FC236}">
                    <a16:creationId xmlns:a16="http://schemas.microsoft.com/office/drawing/2014/main" id="{0313618D-75F2-AF4B-A79B-B082CAA238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0203" y="3482054"/>
                <a:ext cx="324000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グループ化 12"/>
          <p:cNvGrpSpPr/>
          <p:nvPr/>
        </p:nvGrpSpPr>
        <p:grpSpPr>
          <a:xfrm>
            <a:off x="3388291" y="5580390"/>
            <a:ext cx="1913066" cy="2391777"/>
            <a:chOff x="3430823" y="5580390"/>
            <a:chExt cx="1913066" cy="2391777"/>
          </a:xfrm>
        </p:grpSpPr>
        <p:graphicFrame>
          <p:nvGraphicFramePr>
            <p:cNvPr id="188" name="グラフ 187">
              <a:extLst>
                <a:ext uri="{FF2B5EF4-FFF2-40B4-BE49-F238E27FC236}">
                  <a16:creationId xmlns:a16="http://schemas.microsoft.com/office/drawing/2014/main" id="{107EA7E9-2630-8D4E-9627-350ABB8F568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34314416"/>
                </p:ext>
              </p:extLst>
            </p:nvPr>
          </p:nvGraphicFramePr>
          <p:xfrm>
            <a:off x="3601932" y="5895525"/>
            <a:ext cx="1432800" cy="169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3"/>
            </a:graphicData>
          </a:graphic>
        </p:graphicFrame>
        <p:sp>
          <p:nvSpPr>
            <p:cNvPr id="190" name="テキスト ボックス 189">
              <a:extLst>
                <a:ext uri="{FF2B5EF4-FFF2-40B4-BE49-F238E27FC236}">
                  <a16:creationId xmlns:a16="http://schemas.microsoft.com/office/drawing/2014/main" id="{B2C76A06-4E8A-F341-B970-DCC022ECF517}"/>
                </a:ext>
              </a:extLst>
            </p:cNvPr>
            <p:cNvSpPr txBox="1"/>
            <p:nvPr/>
          </p:nvSpPr>
          <p:spPr>
            <a:xfrm>
              <a:off x="4048455" y="5675470"/>
              <a:ext cx="69831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Systolic BP</a:t>
              </a:r>
              <a:endParaRPr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テキスト ボックス 190">
              <a:extLst>
                <a:ext uri="{FF2B5EF4-FFF2-40B4-BE49-F238E27FC236}">
                  <a16:creationId xmlns:a16="http://schemas.microsoft.com/office/drawing/2014/main" id="{50E7577B-C078-834E-AD29-4A92E83F51F5}"/>
                </a:ext>
              </a:extLst>
            </p:cNvPr>
            <p:cNvSpPr txBox="1"/>
            <p:nvPr/>
          </p:nvSpPr>
          <p:spPr>
            <a:xfrm rot="16200000">
              <a:off x="3184520" y="6489560"/>
              <a:ext cx="70804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mmHg</a:t>
              </a:r>
              <a:endParaRPr kumimoji="1" lang="ja-JP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5" name="テキスト ボックス 204">
              <a:extLst>
                <a:ext uri="{FF2B5EF4-FFF2-40B4-BE49-F238E27FC236}">
                  <a16:creationId xmlns:a16="http://schemas.microsoft.com/office/drawing/2014/main" id="{418C7DF5-CC81-9545-91D4-C54AA1C691DD}"/>
                </a:ext>
              </a:extLst>
            </p:cNvPr>
            <p:cNvSpPr txBox="1"/>
            <p:nvPr/>
          </p:nvSpPr>
          <p:spPr>
            <a:xfrm>
              <a:off x="3504800" y="5580390"/>
              <a:ext cx="2393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endParaRPr kumimoji="1" lang="ja-JP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2" name="テキスト ボックス 221">
              <a:extLst>
                <a:ext uri="{FF2B5EF4-FFF2-40B4-BE49-F238E27FC236}">
                  <a16:creationId xmlns:a16="http://schemas.microsoft.com/office/drawing/2014/main" id="{50ED03D6-EFC2-6B49-B5D1-8A0ECCE125F2}"/>
                </a:ext>
              </a:extLst>
            </p:cNvPr>
            <p:cNvSpPr txBox="1"/>
            <p:nvPr/>
          </p:nvSpPr>
          <p:spPr>
            <a:xfrm rot="16200000">
              <a:off x="3763620" y="738066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3" name="テキスト ボックス 222">
              <a:extLst>
                <a:ext uri="{FF2B5EF4-FFF2-40B4-BE49-F238E27FC236}">
                  <a16:creationId xmlns:a16="http://schemas.microsoft.com/office/drawing/2014/main" id="{ABB7F65B-1528-A242-92D6-22CD7C4D80B1}"/>
                </a:ext>
              </a:extLst>
            </p:cNvPr>
            <p:cNvSpPr txBox="1"/>
            <p:nvPr/>
          </p:nvSpPr>
          <p:spPr>
            <a:xfrm rot="16200000">
              <a:off x="3819128" y="742027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4" name="テキスト ボックス 223">
              <a:extLst>
                <a:ext uri="{FF2B5EF4-FFF2-40B4-BE49-F238E27FC236}">
                  <a16:creationId xmlns:a16="http://schemas.microsoft.com/office/drawing/2014/main" id="{D1C84544-1DA9-694A-AB0D-EFBF497A2F0D}"/>
                </a:ext>
              </a:extLst>
            </p:cNvPr>
            <p:cNvSpPr txBox="1"/>
            <p:nvPr/>
          </p:nvSpPr>
          <p:spPr>
            <a:xfrm rot="16200000">
              <a:off x="4030971" y="738066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1" name="テキスト ボックス 330">
              <a:extLst>
                <a:ext uri="{FF2B5EF4-FFF2-40B4-BE49-F238E27FC236}">
                  <a16:creationId xmlns:a16="http://schemas.microsoft.com/office/drawing/2014/main" id="{F6BF1A48-6473-6641-AB10-68395D4AF053}"/>
                </a:ext>
              </a:extLst>
            </p:cNvPr>
            <p:cNvSpPr txBox="1"/>
            <p:nvPr/>
          </p:nvSpPr>
          <p:spPr>
            <a:xfrm rot="16200000">
              <a:off x="4086479" y="742027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2" name="テキスト ボックス 331">
              <a:extLst>
                <a:ext uri="{FF2B5EF4-FFF2-40B4-BE49-F238E27FC236}">
                  <a16:creationId xmlns:a16="http://schemas.microsoft.com/office/drawing/2014/main" id="{852D67B2-9C0C-AA45-AD3C-798CCFC1F712}"/>
                </a:ext>
              </a:extLst>
            </p:cNvPr>
            <p:cNvSpPr txBox="1"/>
            <p:nvPr/>
          </p:nvSpPr>
          <p:spPr>
            <a:xfrm rot="16200000">
              <a:off x="4297445" y="738066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3" name="テキスト ボックス 332">
              <a:extLst>
                <a:ext uri="{FF2B5EF4-FFF2-40B4-BE49-F238E27FC236}">
                  <a16:creationId xmlns:a16="http://schemas.microsoft.com/office/drawing/2014/main" id="{BA0F98BD-EAC1-AC47-A20A-2920E00D9B5B}"/>
                </a:ext>
              </a:extLst>
            </p:cNvPr>
            <p:cNvSpPr txBox="1"/>
            <p:nvPr/>
          </p:nvSpPr>
          <p:spPr>
            <a:xfrm rot="16200000">
              <a:off x="4352953" y="742027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4" name="テキスト ボックス 333">
              <a:extLst>
                <a:ext uri="{FF2B5EF4-FFF2-40B4-BE49-F238E27FC236}">
                  <a16:creationId xmlns:a16="http://schemas.microsoft.com/office/drawing/2014/main" id="{DE241EC4-0F23-5B4F-820B-8F05A86F76E8}"/>
                </a:ext>
              </a:extLst>
            </p:cNvPr>
            <p:cNvSpPr txBox="1"/>
            <p:nvPr/>
          </p:nvSpPr>
          <p:spPr>
            <a:xfrm rot="16200000">
              <a:off x="4558713" y="7380661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5" name="テキスト ボックス 334">
              <a:extLst>
                <a:ext uri="{FF2B5EF4-FFF2-40B4-BE49-F238E27FC236}">
                  <a16:creationId xmlns:a16="http://schemas.microsoft.com/office/drawing/2014/main" id="{F6CC906B-EF3F-0B4F-A556-A0F1AF48BD18}"/>
                </a:ext>
              </a:extLst>
            </p:cNvPr>
            <p:cNvSpPr txBox="1"/>
            <p:nvPr/>
          </p:nvSpPr>
          <p:spPr>
            <a:xfrm rot="16200000">
              <a:off x="4614221" y="7420279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54" name="グラフ 353">
              <a:extLst>
                <a:ext uri="{FF2B5EF4-FFF2-40B4-BE49-F238E27FC236}">
                  <a16:creationId xmlns:a16="http://schemas.microsoft.com/office/drawing/2014/main" id="{42D1E044-4CA9-AC4B-9CB5-2272046B362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19158941"/>
                </p:ext>
              </p:extLst>
            </p:nvPr>
          </p:nvGraphicFramePr>
          <p:xfrm>
            <a:off x="3745489" y="5900903"/>
            <a:ext cx="1598400" cy="154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4"/>
            </a:graphicData>
          </a:graphic>
        </p:graphicFrame>
        <p:grpSp>
          <p:nvGrpSpPr>
            <p:cNvPr id="358" name="グループ化 357">
              <a:extLst>
                <a:ext uri="{FF2B5EF4-FFF2-40B4-BE49-F238E27FC236}">
                  <a16:creationId xmlns:a16="http://schemas.microsoft.com/office/drawing/2014/main" id="{490019A3-288A-AC4F-8039-BEB51BA79B66}"/>
                </a:ext>
              </a:extLst>
            </p:cNvPr>
            <p:cNvGrpSpPr/>
            <p:nvPr/>
          </p:nvGrpSpPr>
          <p:grpSpPr>
            <a:xfrm>
              <a:off x="3806002" y="7673794"/>
              <a:ext cx="1243848" cy="298373"/>
              <a:chOff x="607449" y="3325368"/>
              <a:chExt cx="1243848" cy="298373"/>
            </a:xfrm>
          </p:grpSpPr>
          <p:sp>
            <p:nvSpPr>
              <p:cNvPr id="368" name="テキスト ボックス 367">
                <a:extLst>
                  <a:ext uri="{FF2B5EF4-FFF2-40B4-BE49-F238E27FC236}">
                    <a16:creationId xmlns:a16="http://schemas.microsoft.com/office/drawing/2014/main" id="{BB8D0CA2-DDFE-DA41-95A1-7AD8305A4CC8}"/>
                  </a:ext>
                </a:extLst>
              </p:cNvPr>
              <p:cNvSpPr txBox="1"/>
              <p:nvPr/>
            </p:nvSpPr>
            <p:spPr>
              <a:xfrm>
                <a:off x="607449" y="3325368"/>
                <a:ext cx="40115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(-)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9" name="テキスト ボックス 368">
                <a:extLst>
                  <a:ext uri="{FF2B5EF4-FFF2-40B4-BE49-F238E27FC236}">
                    <a16:creationId xmlns:a16="http://schemas.microsoft.com/office/drawing/2014/main" id="{8C2386A9-4713-F04D-AB3D-4EAF3353A257}"/>
                  </a:ext>
                </a:extLst>
              </p:cNvPr>
              <p:cNvSpPr txBox="1"/>
              <p:nvPr/>
            </p:nvSpPr>
            <p:spPr>
              <a:xfrm>
                <a:off x="852090" y="3325368"/>
                <a:ext cx="44552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(+)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0" name="テキスト ボックス 369">
                <a:extLst>
                  <a:ext uri="{FF2B5EF4-FFF2-40B4-BE49-F238E27FC236}">
                    <a16:creationId xmlns:a16="http://schemas.microsoft.com/office/drawing/2014/main" id="{A245A866-8F45-6445-BEF6-F2E59440706F}"/>
                  </a:ext>
                </a:extLst>
              </p:cNvPr>
              <p:cNvSpPr txBox="1"/>
              <p:nvPr/>
            </p:nvSpPr>
            <p:spPr>
              <a:xfrm>
                <a:off x="1128023" y="3325368"/>
                <a:ext cx="44690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(-)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1" name="テキスト ボックス 370">
                <a:extLst>
                  <a:ext uri="{FF2B5EF4-FFF2-40B4-BE49-F238E27FC236}">
                    <a16:creationId xmlns:a16="http://schemas.microsoft.com/office/drawing/2014/main" id="{040419CB-BCE8-524F-9E4C-211311755C5E}"/>
                  </a:ext>
                </a:extLst>
              </p:cNvPr>
              <p:cNvSpPr txBox="1"/>
              <p:nvPr/>
            </p:nvSpPr>
            <p:spPr>
              <a:xfrm>
                <a:off x="1404393" y="3325368"/>
                <a:ext cx="44690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(+)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2" name="テキスト ボックス 371">
                <a:extLst>
                  <a:ext uri="{FF2B5EF4-FFF2-40B4-BE49-F238E27FC236}">
                    <a16:creationId xmlns:a16="http://schemas.microsoft.com/office/drawing/2014/main" id="{28143C0A-32BA-0742-99A9-558C796FFB7D}"/>
                  </a:ext>
                </a:extLst>
              </p:cNvPr>
              <p:cNvSpPr txBox="1"/>
              <p:nvPr/>
            </p:nvSpPr>
            <p:spPr>
              <a:xfrm>
                <a:off x="724971" y="3454464"/>
                <a:ext cx="40115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3" name="テキスト ボックス 372">
                <a:extLst>
                  <a:ext uri="{FF2B5EF4-FFF2-40B4-BE49-F238E27FC236}">
                    <a16:creationId xmlns:a16="http://schemas.microsoft.com/office/drawing/2014/main" id="{042C669B-8791-9845-B503-B302679BBAAB}"/>
                  </a:ext>
                </a:extLst>
              </p:cNvPr>
              <p:cNvSpPr txBox="1"/>
              <p:nvPr/>
            </p:nvSpPr>
            <p:spPr>
              <a:xfrm>
                <a:off x="1295746" y="3454464"/>
                <a:ext cx="40115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WTD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74" name="直線コネクタ 373">
                <a:extLst>
                  <a:ext uri="{FF2B5EF4-FFF2-40B4-BE49-F238E27FC236}">
                    <a16:creationId xmlns:a16="http://schemas.microsoft.com/office/drawing/2014/main" id="{CC96A794-D875-D74D-BD54-9402C28156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25978" y="3482054"/>
                <a:ext cx="324000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直線コネクタ 374">
                <a:extLst>
                  <a:ext uri="{FF2B5EF4-FFF2-40B4-BE49-F238E27FC236}">
                    <a16:creationId xmlns:a16="http://schemas.microsoft.com/office/drawing/2014/main" id="{0EB783F3-F890-614A-A1B7-34FCDDCBBB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0203" y="3482054"/>
                <a:ext cx="324000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グループ化 19"/>
          <p:cNvGrpSpPr/>
          <p:nvPr/>
        </p:nvGrpSpPr>
        <p:grpSpPr>
          <a:xfrm>
            <a:off x="5022911" y="5580390"/>
            <a:ext cx="1884737" cy="2391777"/>
            <a:chOff x="4991012" y="5580390"/>
            <a:chExt cx="1884737" cy="2391777"/>
          </a:xfrm>
        </p:grpSpPr>
        <p:graphicFrame>
          <p:nvGraphicFramePr>
            <p:cNvPr id="183" name="グラフ 182">
              <a:extLst>
                <a:ext uri="{FF2B5EF4-FFF2-40B4-BE49-F238E27FC236}">
                  <a16:creationId xmlns:a16="http://schemas.microsoft.com/office/drawing/2014/main" id="{B8D3BB07-3472-704E-B91E-705FAFBA65A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120197242"/>
                </p:ext>
              </p:extLst>
            </p:nvPr>
          </p:nvGraphicFramePr>
          <p:xfrm>
            <a:off x="5136337" y="5894402"/>
            <a:ext cx="1429200" cy="169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5"/>
            </a:graphicData>
          </a:graphic>
        </p:graphicFrame>
        <p:sp>
          <p:nvSpPr>
            <p:cNvPr id="192" name="テキスト ボックス 191">
              <a:extLst>
                <a:ext uri="{FF2B5EF4-FFF2-40B4-BE49-F238E27FC236}">
                  <a16:creationId xmlns:a16="http://schemas.microsoft.com/office/drawing/2014/main" id="{0664D1F4-6F59-D540-8978-98E927C2310C}"/>
                </a:ext>
              </a:extLst>
            </p:cNvPr>
            <p:cNvSpPr txBox="1"/>
            <p:nvPr/>
          </p:nvSpPr>
          <p:spPr>
            <a:xfrm>
              <a:off x="5589272" y="5675470"/>
              <a:ext cx="7785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Diastolic BP</a:t>
              </a:r>
              <a:endParaRPr lang="ja-JP" altLang="en-US" sz="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" name="テキスト ボックス 194">
              <a:extLst>
                <a:ext uri="{FF2B5EF4-FFF2-40B4-BE49-F238E27FC236}">
                  <a16:creationId xmlns:a16="http://schemas.microsoft.com/office/drawing/2014/main" id="{268959A0-066D-544C-8D63-0A6E215EA852}"/>
                </a:ext>
              </a:extLst>
            </p:cNvPr>
            <p:cNvSpPr txBox="1"/>
            <p:nvPr/>
          </p:nvSpPr>
          <p:spPr>
            <a:xfrm rot="16200000">
              <a:off x="4744709" y="6494340"/>
              <a:ext cx="70804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mmHg</a:t>
              </a:r>
              <a:endParaRPr kumimoji="1" lang="ja-JP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テキスト ボックス 205">
              <a:extLst>
                <a:ext uri="{FF2B5EF4-FFF2-40B4-BE49-F238E27FC236}">
                  <a16:creationId xmlns:a16="http://schemas.microsoft.com/office/drawing/2014/main" id="{56047CF0-D617-F245-B9C6-E2EE8845B89F}"/>
                </a:ext>
              </a:extLst>
            </p:cNvPr>
            <p:cNvSpPr txBox="1"/>
            <p:nvPr/>
          </p:nvSpPr>
          <p:spPr>
            <a:xfrm>
              <a:off x="5047209" y="5580390"/>
              <a:ext cx="2393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kumimoji="1" lang="ja-JP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6" name="テキスト ボックス 335">
              <a:extLst>
                <a:ext uri="{FF2B5EF4-FFF2-40B4-BE49-F238E27FC236}">
                  <a16:creationId xmlns:a16="http://schemas.microsoft.com/office/drawing/2014/main" id="{0B0BBB78-09E7-9846-A87F-4CB57EDBC7BF}"/>
                </a:ext>
              </a:extLst>
            </p:cNvPr>
            <p:cNvSpPr txBox="1"/>
            <p:nvPr/>
          </p:nvSpPr>
          <p:spPr>
            <a:xfrm rot="16200000">
              <a:off x="5297786" y="7395545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7" name="テキスト ボックス 336">
              <a:extLst>
                <a:ext uri="{FF2B5EF4-FFF2-40B4-BE49-F238E27FC236}">
                  <a16:creationId xmlns:a16="http://schemas.microsoft.com/office/drawing/2014/main" id="{50E10651-6DDD-E64B-87F8-CB10643F85BF}"/>
                </a:ext>
              </a:extLst>
            </p:cNvPr>
            <p:cNvSpPr txBox="1"/>
            <p:nvPr/>
          </p:nvSpPr>
          <p:spPr>
            <a:xfrm rot="16200000">
              <a:off x="5353294" y="7435163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8" name="テキスト ボックス 337">
              <a:extLst>
                <a:ext uri="{FF2B5EF4-FFF2-40B4-BE49-F238E27FC236}">
                  <a16:creationId xmlns:a16="http://schemas.microsoft.com/office/drawing/2014/main" id="{EE699E09-C0F3-1548-A889-3054ADA0CBD7}"/>
                </a:ext>
              </a:extLst>
            </p:cNvPr>
            <p:cNvSpPr txBox="1"/>
            <p:nvPr/>
          </p:nvSpPr>
          <p:spPr>
            <a:xfrm rot="16200000">
              <a:off x="5565137" y="7395545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9" name="テキスト ボックス 338">
              <a:extLst>
                <a:ext uri="{FF2B5EF4-FFF2-40B4-BE49-F238E27FC236}">
                  <a16:creationId xmlns:a16="http://schemas.microsoft.com/office/drawing/2014/main" id="{75EA184C-BA8E-A84E-9758-483E66641686}"/>
                </a:ext>
              </a:extLst>
            </p:cNvPr>
            <p:cNvSpPr txBox="1"/>
            <p:nvPr/>
          </p:nvSpPr>
          <p:spPr>
            <a:xfrm rot="16200000">
              <a:off x="5620645" y="7435163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0" name="テキスト ボックス 339">
              <a:extLst>
                <a:ext uri="{FF2B5EF4-FFF2-40B4-BE49-F238E27FC236}">
                  <a16:creationId xmlns:a16="http://schemas.microsoft.com/office/drawing/2014/main" id="{08145802-5A01-9541-A465-63A1A202C0CE}"/>
                </a:ext>
              </a:extLst>
            </p:cNvPr>
            <p:cNvSpPr txBox="1"/>
            <p:nvPr/>
          </p:nvSpPr>
          <p:spPr>
            <a:xfrm rot="16200000">
              <a:off x="5831611" y="7395545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1" name="テキスト ボックス 340">
              <a:extLst>
                <a:ext uri="{FF2B5EF4-FFF2-40B4-BE49-F238E27FC236}">
                  <a16:creationId xmlns:a16="http://schemas.microsoft.com/office/drawing/2014/main" id="{5C1223E0-D321-D24B-AAD4-544267E96599}"/>
                </a:ext>
              </a:extLst>
            </p:cNvPr>
            <p:cNvSpPr txBox="1"/>
            <p:nvPr/>
          </p:nvSpPr>
          <p:spPr>
            <a:xfrm rot="16200000">
              <a:off x="5887119" y="7435163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2" name="テキスト ボックス 341">
              <a:extLst>
                <a:ext uri="{FF2B5EF4-FFF2-40B4-BE49-F238E27FC236}">
                  <a16:creationId xmlns:a16="http://schemas.microsoft.com/office/drawing/2014/main" id="{1F970920-4471-E841-A38C-003D6F5CB5B1}"/>
                </a:ext>
              </a:extLst>
            </p:cNvPr>
            <p:cNvSpPr txBox="1"/>
            <p:nvPr/>
          </p:nvSpPr>
          <p:spPr>
            <a:xfrm rot="16200000">
              <a:off x="6092879" y="7395545"/>
              <a:ext cx="393916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Vehicle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3" name="テキスト ボックス 342">
              <a:extLst>
                <a:ext uri="{FF2B5EF4-FFF2-40B4-BE49-F238E27FC236}">
                  <a16:creationId xmlns:a16="http://schemas.microsoft.com/office/drawing/2014/main" id="{FB57EBE5-6E47-F147-9B6A-D0D31D923C71}"/>
                </a:ext>
              </a:extLst>
            </p:cNvPr>
            <p:cNvSpPr txBox="1"/>
            <p:nvPr/>
          </p:nvSpPr>
          <p:spPr>
            <a:xfrm rot="16200000">
              <a:off x="6148387" y="7435163"/>
              <a:ext cx="47315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CDDO-Me</a:t>
              </a:r>
              <a:endParaRPr kumimoji="1" lang="ja-JP" altLang="en-US" sz="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55" name="グラフ 354">
              <a:extLst>
                <a:ext uri="{FF2B5EF4-FFF2-40B4-BE49-F238E27FC236}">
                  <a16:creationId xmlns:a16="http://schemas.microsoft.com/office/drawing/2014/main" id="{2395BA01-100C-104C-A083-CAB4A374837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41935743"/>
                </p:ext>
              </p:extLst>
            </p:nvPr>
          </p:nvGraphicFramePr>
          <p:xfrm>
            <a:off x="5277349" y="5897670"/>
            <a:ext cx="1598400" cy="15515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6"/>
            </a:graphicData>
          </a:graphic>
        </p:graphicFrame>
        <p:grpSp>
          <p:nvGrpSpPr>
            <p:cNvPr id="359" name="グループ化 358">
              <a:extLst>
                <a:ext uri="{FF2B5EF4-FFF2-40B4-BE49-F238E27FC236}">
                  <a16:creationId xmlns:a16="http://schemas.microsoft.com/office/drawing/2014/main" id="{611E701B-BA68-B24C-9BF2-840C8DA6B464}"/>
                </a:ext>
              </a:extLst>
            </p:cNvPr>
            <p:cNvGrpSpPr/>
            <p:nvPr/>
          </p:nvGrpSpPr>
          <p:grpSpPr>
            <a:xfrm>
              <a:off x="5343889" y="7673794"/>
              <a:ext cx="1243848" cy="298373"/>
              <a:chOff x="607449" y="3325368"/>
              <a:chExt cx="1243848" cy="298373"/>
            </a:xfrm>
          </p:grpSpPr>
          <p:sp>
            <p:nvSpPr>
              <p:cNvPr id="360" name="テキスト ボックス 359">
                <a:extLst>
                  <a:ext uri="{FF2B5EF4-FFF2-40B4-BE49-F238E27FC236}">
                    <a16:creationId xmlns:a16="http://schemas.microsoft.com/office/drawing/2014/main" id="{C75F4AC2-D868-7144-BCDA-8AC7F3CECD5E}"/>
                  </a:ext>
                </a:extLst>
              </p:cNvPr>
              <p:cNvSpPr txBox="1"/>
              <p:nvPr/>
            </p:nvSpPr>
            <p:spPr>
              <a:xfrm>
                <a:off x="607449" y="3325368"/>
                <a:ext cx="40115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(-)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1" name="テキスト ボックス 360">
                <a:extLst>
                  <a:ext uri="{FF2B5EF4-FFF2-40B4-BE49-F238E27FC236}">
                    <a16:creationId xmlns:a16="http://schemas.microsoft.com/office/drawing/2014/main" id="{EABBC94F-3840-A047-97E3-A559A06C7B6B}"/>
                  </a:ext>
                </a:extLst>
              </p:cNvPr>
              <p:cNvSpPr txBox="1"/>
              <p:nvPr/>
            </p:nvSpPr>
            <p:spPr>
              <a:xfrm>
                <a:off x="852090" y="3325368"/>
                <a:ext cx="44552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(+)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2" name="テキスト ボックス 361">
                <a:extLst>
                  <a:ext uri="{FF2B5EF4-FFF2-40B4-BE49-F238E27FC236}">
                    <a16:creationId xmlns:a16="http://schemas.microsoft.com/office/drawing/2014/main" id="{B30A8280-50DB-9841-BA61-BFB21840DCAA}"/>
                  </a:ext>
                </a:extLst>
              </p:cNvPr>
              <p:cNvSpPr txBox="1"/>
              <p:nvPr/>
            </p:nvSpPr>
            <p:spPr>
              <a:xfrm>
                <a:off x="1128023" y="3325368"/>
                <a:ext cx="44690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(-)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3" name="テキスト ボックス 362">
                <a:extLst>
                  <a:ext uri="{FF2B5EF4-FFF2-40B4-BE49-F238E27FC236}">
                    <a16:creationId xmlns:a16="http://schemas.microsoft.com/office/drawing/2014/main" id="{57CE9FD1-BA24-6F4E-BC26-DC4410157822}"/>
                  </a:ext>
                </a:extLst>
              </p:cNvPr>
              <p:cNvSpPr txBox="1"/>
              <p:nvPr/>
            </p:nvSpPr>
            <p:spPr>
              <a:xfrm>
                <a:off x="1404393" y="3325368"/>
                <a:ext cx="44690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GS (+)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4" name="テキスト ボックス 363">
                <a:extLst>
                  <a:ext uri="{FF2B5EF4-FFF2-40B4-BE49-F238E27FC236}">
                    <a16:creationId xmlns:a16="http://schemas.microsoft.com/office/drawing/2014/main" id="{D632F546-A1B4-3243-8EB9-F9644500A587}"/>
                  </a:ext>
                </a:extLst>
              </p:cNvPr>
              <p:cNvSpPr txBox="1"/>
              <p:nvPr/>
            </p:nvSpPr>
            <p:spPr>
              <a:xfrm>
                <a:off x="724971" y="3454464"/>
                <a:ext cx="40115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5" name="テキスト ボックス 364">
                <a:extLst>
                  <a:ext uri="{FF2B5EF4-FFF2-40B4-BE49-F238E27FC236}">
                    <a16:creationId xmlns:a16="http://schemas.microsoft.com/office/drawing/2014/main" id="{1781EE73-BB6A-D34A-AAFC-9A531B652CE3}"/>
                  </a:ext>
                </a:extLst>
              </p:cNvPr>
              <p:cNvSpPr txBox="1"/>
              <p:nvPr/>
            </p:nvSpPr>
            <p:spPr>
              <a:xfrm>
                <a:off x="1295746" y="3454464"/>
                <a:ext cx="40115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WTD</a:t>
                </a:r>
                <a:endParaRPr kumimoji="1" lang="ja-JP" altLang="en-US" sz="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66" name="直線コネクタ 365">
                <a:extLst>
                  <a:ext uri="{FF2B5EF4-FFF2-40B4-BE49-F238E27FC236}">
                    <a16:creationId xmlns:a16="http://schemas.microsoft.com/office/drawing/2014/main" id="{C5830099-AA12-2E41-8A8F-2866FB9AE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25978" y="3482054"/>
                <a:ext cx="324000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直線コネクタ 366">
                <a:extLst>
                  <a:ext uri="{FF2B5EF4-FFF2-40B4-BE49-F238E27FC236}">
                    <a16:creationId xmlns:a16="http://schemas.microsoft.com/office/drawing/2014/main" id="{ECC83429-3B32-214D-8E07-18AF29DE5D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0203" y="3482054"/>
                <a:ext cx="324000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360063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48305</TotalTime>
  <Words>912</Words>
  <Application>Microsoft Office PowerPoint</Application>
  <PresentationFormat>A4 Paper (210x297 mm)</PresentationFormat>
  <Paragraphs>389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Kazuma Ogiso</dc:creator>
  <cp:keywords/>
  <dc:description/>
  <cp:lastModifiedBy>Quality Control Editor</cp:lastModifiedBy>
  <cp:revision>650</cp:revision>
  <cp:lastPrinted>2021-07-05T11:14:49Z</cp:lastPrinted>
  <dcterms:created xsi:type="dcterms:W3CDTF">2020-12-22T10:02:32Z</dcterms:created>
  <dcterms:modified xsi:type="dcterms:W3CDTF">2021-07-16T02:52:30Z</dcterms:modified>
  <cp:category/>
</cp:coreProperties>
</file>