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5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34B47-6386-4A76-B167-F0D4365222E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B7D1-A79E-47F5-9F89-7C69250E7B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352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19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444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20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512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171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829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375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080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64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60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60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16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B03E65C-18CD-0C14-AD74-52AEAB59B41C}"/>
              </a:ext>
            </a:extLst>
          </p:cNvPr>
          <p:cNvSpPr txBox="1"/>
          <p:nvPr/>
        </p:nvSpPr>
        <p:spPr>
          <a:xfrm>
            <a:off x="300183" y="-3505200"/>
            <a:ext cx="17810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>
                <a:latin typeface="Arial" panose="020B0604020202020204" pitchFamily="34" charset="0"/>
                <a:cs typeface="Arial" panose="020B0604020202020204" pitchFamily="34" charset="0"/>
              </a:rPr>
              <a:t>Figure 6.</a:t>
            </a:r>
            <a:endParaRPr kumimoji="1" lang="ja-JP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565FBC73-B410-32B9-AE0F-3B96F640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53" y="180109"/>
            <a:ext cx="9385685" cy="649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80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169529</TotalTime>
  <Words>3</Words>
  <Application>Microsoft Office PowerPoint</Application>
  <PresentationFormat>A4 210 x 297 mm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金平 典之</dc:creator>
  <cp:lastModifiedBy>道上 宏之</cp:lastModifiedBy>
  <cp:revision>255</cp:revision>
  <dcterms:created xsi:type="dcterms:W3CDTF">2022-06-29T03:55:00Z</dcterms:created>
  <dcterms:modified xsi:type="dcterms:W3CDTF">2025-08-06T05:46:51Z</dcterms:modified>
</cp:coreProperties>
</file>