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4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02" y="66"/>
      </p:cViewPr>
      <p:guideLst>
        <p:guide orient="horz" pos="2160"/>
        <p:guide pos="28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2976" y="1347842"/>
            <a:ext cx="792088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/>
            <a:r>
              <a:rPr lang="en-US" sz="1200" b="1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Table 1: </a:t>
            </a: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Tannin and Fe</a:t>
            </a:r>
            <a:r>
              <a:rPr lang="en-US" sz="1200" baseline="300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3+ </a:t>
            </a: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  <a:sym typeface="+mn-ea"/>
              </a:rPr>
              <a:t>effect on mycelium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33045" y="1683385"/>
          <a:ext cx="8313420" cy="23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225"/>
                <a:gridCol w="1037590"/>
                <a:gridCol w="1040130"/>
                <a:gridCol w="1039495"/>
                <a:gridCol w="1039495"/>
                <a:gridCol w="1039495"/>
                <a:gridCol w="1039495"/>
                <a:gridCol w="1039495"/>
              </a:tblGrid>
              <a:tr h="32766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V（mm/d）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Tannin(mol/L)0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（mol/L）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3.55±0.08c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3.83±0.10d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3.98±0.02d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3.43±0.22c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3.03±0.23b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2.49±0.12a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3.62±0.34a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4.45±0.21b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4.50±0.15b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4.64±0.02b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4.74±0.08b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4.67±0.09b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3.72±0.32a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4.58±0.07b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4.58±0.16b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4.66±0.00b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4.72±0.09b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4.66±0.09b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66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3.82±0.71a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4.64±0.15b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4.67±0.23b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4.74±0.17b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4.88±0.05b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4.81±0.18b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4.06±0.37b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3.75±0.13ab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3.54±0.06a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3.79±0.47ab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4.23±0.02b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4.73±0.06c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8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10×10</a:t>
                      </a:r>
                      <a:r>
                        <a:rPr 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4.19±0.34cd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3.75±0.03ab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3.63±0.12ab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3.57±0.17a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3.94±0.13bc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4.31±0.13d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18795" y="1212850"/>
            <a:ext cx="5080000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1200" b="1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</a:rPr>
              <a:t>Table 2</a:t>
            </a:r>
            <a:r>
              <a:rPr lang="en-US" sz="1200" b="1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:</a:t>
            </a:r>
            <a:r>
              <a:rPr lang="en-US" sz="1200" b="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</a:rPr>
              <a:t> Influences of tannins stress on the hyphal morphology for </a:t>
            </a:r>
            <a:r>
              <a:rPr lang="en-US" sz="1200" b="0" i="1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charset="-122"/>
              </a:rPr>
              <a:t>A. cornea</a:t>
            </a:r>
            <a:endParaRPr lang="en-US" altLang="en-US" sz="1200" b="0" i="1">
              <a:solidFill>
                <a:srgbClr val="000000"/>
              </a:solidFill>
              <a:latin typeface="Times New Roman" panose="02020603050405020304" pitchFamily="18" charset="0"/>
              <a:ea typeface="仿宋" panose="02010609060101010101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571500" y="1544320"/>
          <a:ext cx="7972425" cy="2829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3215"/>
                <a:gridCol w="1592580"/>
                <a:gridCol w="1596390"/>
                <a:gridCol w="1595120"/>
                <a:gridCol w="1595120"/>
              </a:tblGrid>
              <a:tr h="548640"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Concentrations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 tannins (g/L)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Cell diameter of distal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hyphae (μm)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Cell length of distal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hyphae (μm)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Cell surface area of distal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hyphae (μm</a:t>
                      </a:r>
                      <a:r>
                        <a:rPr lang="en-US" altLang="en-US" sz="100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Mycelium branching</a:t>
                      </a:r>
                      <a:endParaRPr 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frequency (h</a:t>
                      </a:r>
                      <a:r>
                        <a:rPr lang="en-US" altLang="en-US" sz="1000" b="0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215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0.78±0.051c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141±44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110.67±6.80d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0.0223±0.0013e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58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0.85±0.040d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149±70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126.65±6.20e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0.0226±0.0011e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58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1.06±0.21e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158±28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166.45±32.59f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0.0254±0.0012f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0.72±0.035c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144±47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103.97±4.94cd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0.0192±0.0009d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58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0.64±0.048b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147±34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95.18±6.49bc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0.0184±0.0013c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580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0.58±0.039a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138±31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80.14±5.51a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0.0150±0.0016b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535"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0.52±0.048a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174±52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90.00±8.14ab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80000"/>
                        </a:lnSpc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0.0070±0.0025a</a:t>
                      </a:r>
                      <a:endParaRPr lang="en-US" altLang="en-US" sz="1000" b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d190df0-a935-4f03-b4b5-ab4d2bfa1975}"/>
</p:tagLst>
</file>

<file path=ppt/tags/tag2.xml><?xml version="1.0" encoding="utf-8"?>
<p:tagLst xmlns:p="http://schemas.openxmlformats.org/presentationml/2006/main">
  <p:tag name="KSO_WM_UNIT_TABLE_BEAUTIFY" val="smartTable{2d190df0-a935-4f03-b4b5-ab4d2bfa197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1082</Words>
  <Application>WPS 演示</Application>
  <PresentationFormat>On-screen Show (4:3)</PresentationFormat>
  <Paragraphs>201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仿宋</vt:lpstr>
      <vt:lpstr>Calibri</vt:lpstr>
      <vt:lpstr>微软雅黑</vt:lpstr>
      <vt:lpstr>Arial Unicode MS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B470</dc:creator>
  <cp:lastModifiedBy>11400</cp:lastModifiedBy>
  <cp:revision>30</cp:revision>
  <dcterms:created xsi:type="dcterms:W3CDTF">2018-05-14T08:49:00Z</dcterms:created>
  <dcterms:modified xsi:type="dcterms:W3CDTF">2020-08-21T09:46:24Z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