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>
        <p:scale>
          <a:sx n="85" d="100"/>
          <a:sy n="85" d="100"/>
        </p:scale>
        <p:origin x="355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0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8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3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7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0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1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14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31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8C0815-1279-8B4F-A366-DBB2B9E9D91E}" type="datetimeFigureOut">
              <a:rPr lang="en-US" smtClean="0"/>
              <a:t>8/25/25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080403-A0BE-C34B-A39E-14A41573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D84818-EF5C-8F35-529C-F96F91EB0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54" r="5121" b="8503"/>
          <a:stretch>
            <a:fillRect/>
          </a:stretch>
        </p:blipFill>
        <p:spPr bwMode="auto">
          <a:xfrm>
            <a:off x="609600" y="841291"/>
            <a:ext cx="5638800" cy="6033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B96D25-C709-163C-5AA0-DE8DEF3748C0}"/>
              </a:ext>
            </a:extLst>
          </p:cNvPr>
          <p:cNvSpPr txBox="1"/>
          <p:nvPr/>
        </p:nvSpPr>
        <p:spPr>
          <a:xfrm>
            <a:off x="489680" y="6874426"/>
            <a:ext cx="5962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Supplementary Figure 1. Uncropped westerns for all antibodies used in the manuscript. A) </a:t>
            </a:r>
            <a:r>
              <a:rPr lang="en-US" sz="1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uncropped blots for the antibodies used in Figure 1A are shown. </a:t>
            </a:r>
            <a:r>
              <a:rPr lang="en-US" sz="1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1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uncropped blots for the antibodies used in Figure 1E are shown. </a:t>
            </a:r>
            <a:r>
              <a:rPr lang="en-US" sz="1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en-US" sz="1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uncropped blots for the antibodies used in Figure 2F are shown. </a:t>
            </a:r>
            <a:r>
              <a:rPr lang="en-US" sz="1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r>
              <a:rPr lang="en-US" sz="1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uncropped blots for the antibodies used in Figures 5C and 5D are shown.</a:t>
            </a:r>
            <a:endParaRPr lang="en-CA" sz="1200" kern="100" dirty="0">
              <a:solidFill>
                <a:srgbClr val="000000"/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5723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76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Palatino Linotype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Harkness, Troy</dc:creator>
  <cp:lastModifiedBy>Harkness, Troy</cp:lastModifiedBy>
  <cp:revision>1</cp:revision>
  <dcterms:created xsi:type="dcterms:W3CDTF">2025-08-25T19:36:19Z</dcterms:created>
  <dcterms:modified xsi:type="dcterms:W3CDTF">2025-08-25T19:38:46Z</dcterms:modified>
</cp:coreProperties>
</file>