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733" r:id="rId2"/>
  </p:sldMasterIdLst>
  <p:notesMasterIdLst>
    <p:notesMasterId r:id="rId4"/>
  </p:notesMasterIdLst>
  <p:sldIdLst>
    <p:sldId id="378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225" autoAdjust="0"/>
    <p:restoredTop sz="86390" autoAdjust="0"/>
  </p:normalViewPr>
  <p:slideViewPr>
    <p:cSldViewPr snapToGrid="0">
      <p:cViewPr varScale="1">
        <p:scale>
          <a:sx n="58" d="100"/>
          <a:sy n="58" d="100"/>
        </p:scale>
        <p:origin x="134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6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-162"/>
    </p:cViewPr>
  </p:sorterViewPr>
  <p:notesViewPr>
    <p:cSldViewPr snapToGrid="0">
      <p:cViewPr varScale="1">
        <p:scale>
          <a:sx n="56" d="100"/>
          <a:sy n="56" d="100"/>
        </p:scale>
        <p:origin x="-220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1037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67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2021/7/17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8BCFE-D6EA-4222-8DCA-71050130C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3DE20B-C6E6-4365-AE56-4E50F0EA4E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61478E-57B4-4799-8C56-8936773CD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BE098B-6D4E-4AC3-8FCF-BC382466E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FD4D2E-4412-49A5-9D42-03E9B2A3B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7" name="图片 6" descr="QQ截图20180704153717.jpg">
            <a:extLst>
              <a:ext uri="{FF2B5EF4-FFF2-40B4-BE49-F238E27FC236}">
                <a16:creationId xmlns:a16="http://schemas.microsoft.com/office/drawing/2014/main" id="{F647B747-B912-4B24-882D-8CF74D5C7E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768442" y="5007052"/>
            <a:ext cx="3423557" cy="1850947"/>
          </a:xfrm>
          <a:prstGeom prst="rect">
            <a:avLst/>
          </a:prstGeom>
        </p:spPr>
      </p:pic>
      <p:pic>
        <p:nvPicPr>
          <p:cNvPr id="8" name="图片 7" descr="省医最新LOGO-圆2019.png">
            <a:extLst>
              <a:ext uri="{FF2B5EF4-FFF2-40B4-BE49-F238E27FC236}">
                <a16:creationId xmlns:a16="http://schemas.microsoft.com/office/drawing/2014/main" id="{84924BF7-68A7-4FCB-940C-787782DAE9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788228" y="3429000"/>
            <a:ext cx="1812471" cy="1812471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DCBCD128-AB5D-49D0-84E0-C0D4471889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35634" y="-1"/>
            <a:ext cx="3056366" cy="55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32911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0C05F6-D9A6-4165-9316-91C681CA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56C072-995C-4816-B263-D74BDD4F4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BEF14E-35B8-43C0-BA7C-613B72CCF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A77047-33E6-418A-8196-71612015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B6D86C-9B90-42A7-879F-6B7B8DD9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7" name="图片 6" descr="省医最新LOGO-圆2019.png">
            <a:extLst>
              <a:ext uri="{FF2B5EF4-FFF2-40B4-BE49-F238E27FC236}">
                <a16:creationId xmlns:a16="http://schemas.microsoft.com/office/drawing/2014/main" id="{A465F08F-8534-463D-B29C-A0D5B2F87B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380137" y="249498"/>
            <a:ext cx="697559" cy="69755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62B32A3-751A-4754-847C-8BE83D6D80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3079"/>
            <a:ext cx="714895" cy="64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26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4BC096-CD81-4390-A5F4-03732EC6E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6A219B-0745-48D1-A712-2AE616B3A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B2F8B1-F557-4349-9CD8-D9DD2FDE9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244AA2-8E74-4164-AAAA-36837D2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7881B4-4C52-401D-A558-8DDF3AF22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7" name="图片 6" descr="省医最新LOGO-圆2019.png">
            <a:extLst>
              <a:ext uri="{FF2B5EF4-FFF2-40B4-BE49-F238E27FC236}">
                <a16:creationId xmlns:a16="http://schemas.microsoft.com/office/drawing/2014/main" id="{432FE82C-3890-4A42-9D7E-CBCEACC468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30898" y="3445329"/>
            <a:ext cx="1671831" cy="16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61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4FF2AF-BE9B-4854-87B5-C585597EA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D8F51F-BACD-48E4-BDBD-7506846181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D62411-DEE7-4F13-8ACC-DDF472C58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79261F2-A84F-41FE-8A3E-3DD8DA564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8A6609-DED1-444E-81FD-39D5CB39A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FBEC329-E47C-4B2C-BD1A-A84CB9164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8" name="图片 7" descr="省医最新LOGO-圆2019.png">
            <a:extLst>
              <a:ext uri="{FF2B5EF4-FFF2-40B4-BE49-F238E27FC236}">
                <a16:creationId xmlns:a16="http://schemas.microsoft.com/office/drawing/2014/main" id="{30368AF1-516A-4B36-984D-DE6DB5F74E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380137" y="249498"/>
            <a:ext cx="697559" cy="6975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A38AC1B-2FD7-45F0-B33D-CA6243346C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3079"/>
            <a:ext cx="714895" cy="64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98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FE9B48-FB3D-476B-B04F-F7A3C6803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208ECE-0A96-43C4-8C30-21EDD44A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EDBB550-4E06-430F-9E83-DBC000359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FB79E6C-8171-4E4D-B434-F8EC5EF4E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58B36CE-5A9A-47B4-8908-87EF94811E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EF11D21-949A-44C5-B9F8-1BF30BEA2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409C4FA-5724-442C-85F3-779A14C5C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BFDA81F-7A85-465B-94E3-ED4A57A8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063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275735-F534-46D3-8AE6-6B6350761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2913B9-F4FD-459C-AA8B-5ABF3ED68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BC675CA-F6A9-40CE-8802-87B96FBC9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E109E2-B063-4416-9868-D1EAA2F58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69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C016487-5D0F-4138-90BC-34EC16C59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B3EEF54-7F09-43A4-A8A2-4C438149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6CC92A-E227-47B8-81E3-E1BE94300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5" name="图片 4" descr="省医最新LOGO-圆2019.png">
            <a:extLst>
              <a:ext uri="{FF2B5EF4-FFF2-40B4-BE49-F238E27FC236}">
                <a16:creationId xmlns:a16="http://schemas.microsoft.com/office/drawing/2014/main" id="{58B71597-E2F5-450A-A924-19EE77302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380137" y="224098"/>
            <a:ext cx="697559" cy="69755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90F5B7-A6AD-4DD2-AA43-2D5836498F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3079"/>
            <a:ext cx="714895" cy="64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91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D9187F-CBF3-4240-B806-1C397EE8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4AC09C-DDD7-4EC3-BE08-EB8FD6384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1064D2-3E08-4DF8-8B06-30B713E37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B0EB2C-5383-489F-A452-BA68683C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C199EF-CC40-494F-BF7B-7438C0416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5173BF-810A-409D-84E2-D47C70785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19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46B203-C5F6-4F6C-B386-B06A9B06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7E69E56-841A-4450-82B7-733FB1FEC1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4CA7BF3-1A1E-4CD7-B39F-004479A20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4FE99DC-8625-4682-BA08-91DCCAF9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E972955-1703-4B8A-9E02-D50F40BDF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084F95-6252-4406-9E1C-28C8A71B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pic>
        <p:nvPicPr>
          <p:cNvPr id="8" name="图片 7" descr="省医最新LOGO-圆2019.png">
            <a:extLst>
              <a:ext uri="{FF2B5EF4-FFF2-40B4-BE49-F238E27FC236}">
                <a16:creationId xmlns:a16="http://schemas.microsoft.com/office/drawing/2014/main" id="{5E024F04-D32D-4EA9-9633-23369D67B4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380137" y="249498"/>
            <a:ext cx="697559" cy="6975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21FB98E-EB93-49BE-B941-4CDAE64ADF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3079"/>
            <a:ext cx="714895" cy="64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9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2021/7/17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6AF3B8-22B5-478A-A653-B98AE1E5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F02C79-B601-4C1D-807C-61477E193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E8BB07-4920-4D9D-801F-01838DB1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A25743-DB82-4E85-8A6D-0B91AB71D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A11F98-9B55-4488-A1DE-5B4C4B18A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366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1753772-0BF3-41A8-AE3C-F080953A14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523AA85-62A4-406C-9763-228CC5AAF4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93656B-09D3-4C97-8266-270651374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DE860D-1EE5-4810-B355-6EC265D32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54B31F-28FE-409B-863B-ADE78F8CB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68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382816" y="2503812"/>
            <a:ext cx="5257800" cy="1089529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A94C-640B-4AB1-8275-252333564213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B4916-4975-4389-AC0A-35860555A91B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6383338" y="3681028"/>
            <a:ext cx="5257800" cy="42473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" name="Freeform 204"/>
          <p:cNvSpPr>
            <a:spLocks noEditPoints="1"/>
          </p:cNvSpPr>
          <p:nvPr userDrawn="1"/>
        </p:nvSpPr>
        <p:spPr bwMode="auto">
          <a:xfrm>
            <a:off x="7623166" y="3420834"/>
            <a:ext cx="682625" cy="2744788"/>
          </a:xfrm>
          <a:custGeom>
            <a:avLst/>
            <a:gdLst>
              <a:gd name="T0" fmla="*/ 280 w 287"/>
              <a:gd name="T1" fmla="*/ 271 h 1160"/>
              <a:gd name="T2" fmla="*/ 247 w 287"/>
              <a:gd name="T3" fmla="*/ 188 h 1160"/>
              <a:gd name="T4" fmla="*/ 213 w 287"/>
              <a:gd name="T5" fmla="*/ 135 h 1160"/>
              <a:gd name="T6" fmla="*/ 181 w 287"/>
              <a:gd name="T7" fmla="*/ 23 h 1160"/>
              <a:gd name="T8" fmla="*/ 82 w 287"/>
              <a:gd name="T9" fmla="*/ 57 h 1160"/>
              <a:gd name="T10" fmla="*/ 76 w 287"/>
              <a:gd name="T11" fmla="*/ 189 h 1160"/>
              <a:gd name="T12" fmla="*/ 40 w 287"/>
              <a:gd name="T13" fmla="*/ 237 h 1160"/>
              <a:gd name="T14" fmla="*/ 4 w 287"/>
              <a:gd name="T15" fmla="*/ 366 h 1160"/>
              <a:gd name="T16" fmla="*/ 7 w 287"/>
              <a:gd name="T17" fmla="*/ 412 h 1160"/>
              <a:gd name="T18" fmla="*/ 40 w 287"/>
              <a:gd name="T19" fmla="*/ 467 h 1160"/>
              <a:gd name="T20" fmla="*/ 35 w 287"/>
              <a:gd name="T21" fmla="*/ 546 h 1160"/>
              <a:gd name="T22" fmla="*/ 27 w 287"/>
              <a:gd name="T23" fmla="*/ 759 h 1160"/>
              <a:gd name="T24" fmla="*/ 47 w 287"/>
              <a:gd name="T25" fmla="*/ 843 h 1160"/>
              <a:gd name="T26" fmla="*/ 75 w 287"/>
              <a:gd name="T27" fmla="*/ 1036 h 1160"/>
              <a:gd name="T28" fmla="*/ 44 w 287"/>
              <a:gd name="T29" fmla="*/ 1127 h 1160"/>
              <a:gd name="T30" fmla="*/ 70 w 287"/>
              <a:gd name="T31" fmla="*/ 1155 h 1160"/>
              <a:gd name="T32" fmla="*/ 108 w 287"/>
              <a:gd name="T33" fmla="*/ 1107 h 1160"/>
              <a:gd name="T34" fmla="*/ 107 w 287"/>
              <a:gd name="T35" fmla="*/ 1141 h 1160"/>
              <a:gd name="T36" fmla="*/ 119 w 287"/>
              <a:gd name="T37" fmla="*/ 1132 h 1160"/>
              <a:gd name="T38" fmla="*/ 117 w 287"/>
              <a:gd name="T39" fmla="*/ 1050 h 1160"/>
              <a:gd name="T40" fmla="*/ 115 w 287"/>
              <a:gd name="T41" fmla="*/ 885 h 1160"/>
              <a:gd name="T42" fmla="*/ 167 w 287"/>
              <a:gd name="T43" fmla="*/ 851 h 1160"/>
              <a:gd name="T44" fmla="*/ 169 w 287"/>
              <a:gd name="T45" fmla="*/ 977 h 1160"/>
              <a:gd name="T46" fmla="*/ 154 w 287"/>
              <a:gd name="T47" fmla="*/ 1096 h 1160"/>
              <a:gd name="T48" fmla="*/ 148 w 287"/>
              <a:gd name="T49" fmla="*/ 1159 h 1160"/>
              <a:gd name="T50" fmla="*/ 205 w 287"/>
              <a:gd name="T51" fmla="*/ 1104 h 1160"/>
              <a:gd name="T52" fmla="*/ 202 w 287"/>
              <a:gd name="T53" fmla="*/ 1043 h 1160"/>
              <a:gd name="T54" fmla="*/ 234 w 287"/>
              <a:gd name="T55" fmla="*/ 852 h 1160"/>
              <a:gd name="T56" fmla="*/ 251 w 287"/>
              <a:gd name="T57" fmla="*/ 721 h 1160"/>
              <a:gd name="T58" fmla="*/ 265 w 287"/>
              <a:gd name="T59" fmla="*/ 535 h 1160"/>
              <a:gd name="T60" fmla="*/ 258 w 287"/>
              <a:gd name="T61" fmla="*/ 449 h 1160"/>
              <a:gd name="T62" fmla="*/ 244 w 287"/>
              <a:gd name="T63" fmla="*/ 388 h 1160"/>
              <a:gd name="T64" fmla="*/ 102 w 287"/>
              <a:gd name="T65" fmla="*/ 452 h 1160"/>
              <a:gd name="T66" fmla="*/ 114 w 287"/>
              <a:gd name="T67" fmla="*/ 452 h 1160"/>
              <a:gd name="T68" fmla="*/ 168 w 287"/>
              <a:gd name="T69" fmla="*/ 213 h 1160"/>
              <a:gd name="T70" fmla="*/ 117 w 287"/>
              <a:gd name="T71" fmla="*/ 344 h 1160"/>
              <a:gd name="T72" fmla="*/ 114 w 287"/>
              <a:gd name="T73" fmla="*/ 257 h 1160"/>
              <a:gd name="T74" fmla="*/ 102 w 287"/>
              <a:gd name="T75" fmla="*/ 205 h 1160"/>
              <a:gd name="T76" fmla="*/ 134 w 287"/>
              <a:gd name="T77" fmla="*/ 223 h 1160"/>
              <a:gd name="T78" fmla="*/ 152 w 287"/>
              <a:gd name="T79" fmla="*/ 222 h 1160"/>
              <a:gd name="T80" fmla="*/ 159 w 287"/>
              <a:gd name="T81" fmla="*/ 184 h 1160"/>
              <a:gd name="T82" fmla="*/ 189 w 287"/>
              <a:gd name="T83" fmla="*/ 176 h 1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87" h="1160">
                <a:moveTo>
                  <a:pt x="257" y="366"/>
                </a:moveTo>
                <a:cubicBezTo>
                  <a:pt x="258" y="353"/>
                  <a:pt x="279" y="285"/>
                  <a:pt x="280" y="271"/>
                </a:cubicBezTo>
                <a:cubicBezTo>
                  <a:pt x="281" y="257"/>
                  <a:pt x="287" y="214"/>
                  <a:pt x="282" y="199"/>
                </a:cubicBezTo>
                <a:cubicBezTo>
                  <a:pt x="277" y="183"/>
                  <a:pt x="247" y="188"/>
                  <a:pt x="247" y="188"/>
                </a:cubicBezTo>
                <a:cubicBezTo>
                  <a:pt x="247" y="188"/>
                  <a:pt x="240" y="172"/>
                  <a:pt x="226" y="168"/>
                </a:cubicBezTo>
                <a:cubicBezTo>
                  <a:pt x="211" y="164"/>
                  <a:pt x="229" y="145"/>
                  <a:pt x="213" y="135"/>
                </a:cubicBezTo>
                <a:cubicBezTo>
                  <a:pt x="203" y="128"/>
                  <a:pt x="206" y="92"/>
                  <a:pt x="202" y="78"/>
                </a:cubicBezTo>
                <a:cubicBezTo>
                  <a:pt x="199" y="64"/>
                  <a:pt x="190" y="35"/>
                  <a:pt x="181" y="23"/>
                </a:cubicBezTo>
                <a:cubicBezTo>
                  <a:pt x="171" y="10"/>
                  <a:pt x="152" y="17"/>
                  <a:pt x="152" y="17"/>
                </a:cubicBezTo>
                <a:cubicBezTo>
                  <a:pt x="108" y="0"/>
                  <a:pt x="86" y="37"/>
                  <a:pt x="82" y="57"/>
                </a:cubicBezTo>
                <a:cubicBezTo>
                  <a:pt x="79" y="77"/>
                  <a:pt x="89" y="114"/>
                  <a:pt x="77" y="140"/>
                </a:cubicBezTo>
                <a:cubicBezTo>
                  <a:pt x="66" y="165"/>
                  <a:pt x="91" y="174"/>
                  <a:pt x="76" y="189"/>
                </a:cubicBezTo>
                <a:cubicBezTo>
                  <a:pt x="60" y="203"/>
                  <a:pt x="74" y="208"/>
                  <a:pt x="59" y="215"/>
                </a:cubicBezTo>
                <a:cubicBezTo>
                  <a:pt x="45" y="221"/>
                  <a:pt x="40" y="224"/>
                  <a:pt x="40" y="237"/>
                </a:cubicBezTo>
                <a:cubicBezTo>
                  <a:pt x="40" y="250"/>
                  <a:pt x="28" y="284"/>
                  <a:pt x="22" y="314"/>
                </a:cubicBezTo>
                <a:cubicBezTo>
                  <a:pt x="15" y="344"/>
                  <a:pt x="8" y="355"/>
                  <a:pt x="4" y="366"/>
                </a:cubicBezTo>
                <a:cubicBezTo>
                  <a:pt x="0" y="378"/>
                  <a:pt x="2" y="382"/>
                  <a:pt x="4" y="388"/>
                </a:cubicBezTo>
                <a:cubicBezTo>
                  <a:pt x="6" y="393"/>
                  <a:pt x="7" y="394"/>
                  <a:pt x="7" y="412"/>
                </a:cubicBezTo>
                <a:cubicBezTo>
                  <a:pt x="7" y="431"/>
                  <a:pt x="38" y="434"/>
                  <a:pt x="38" y="434"/>
                </a:cubicBezTo>
                <a:cubicBezTo>
                  <a:pt x="38" y="434"/>
                  <a:pt x="40" y="451"/>
                  <a:pt x="40" y="467"/>
                </a:cubicBezTo>
                <a:cubicBezTo>
                  <a:pt x="40" y="482"/>
                  <a:pt x="30" y="526"/>
                  <a:pt x="28" y="538"/>
                </a:cubicBezTo>
                <a:cubicBezTo>
                  <a:pt x="26" y="550"/>
                  <a:pt x="35" y="546"/>
                  <a:pt x="35" y="546"/>
                </a:cubicBezTo>
                <a:cubicBezTo>
                  <a:pt x="35" y="546"/>
                  <a:pt x="35" y="559"/>
                  <a:pt x="33" y="578"/>
                </a:cubicBezTo>
                <a:cubicBezTo>
                  <a:pt x="30" y="597"/>
                  <a:pt x="27" y="724"/>
                  <a:pt x="27" y="759"/>
                </a:cubicBezTo>
                <a:cubicBezTo>
                  <a:pt x="27" y="794"/>
                  <a:pt x="23" y="842"/>
                  <a:pt x="27" y="842"/>
                </a:cubicBezTo>
                <a:cubicBezTo>
                  <a:pt x="32" y="842"/>
                  <a:pt x="47" y="843"/>
                  <a:pt x="47" y="843"/>
                </a:cubicBezTo>
                <a:cubicBezTo>
                  <a:pt x="47" y="843"/>
                  <a:pt x="45" y="866"/>
                  <a:pt x="46" y="895"/>
                </a:cubicBezTo>
                <a:cubicBezTo>
                  <a:pt x="47" y="923"/>
                  <a:pt x="70" y="1014"/>
                  <a:pt x="75" y="1036"/>
                </a:cubicBezTo>
                <a:cubicBezTo>
                  <a:pt x="79" y="1059"/>
                  <a:pt x="78" y="1079"/>
                  <a:pt x="70" y="1091"/>
                </a:cubicBezTo>
                <a:cubicBezTo>
                  <a:pt x="63" y="1103"/>
                  <a:pt x="57" y="1118"/>
                  <a:pt x="44" y="1127"/>
                </a:cubicBezTo>
                <a:cubicBezTo>
                  <a:pt x="31" y="1137"/>
                  <a:pt x="26" y="1141"/>
                  <a:pt x="28" y="1150"/>
                </a:cubicBezTo>
                <a:cubicBezTo>
                  <a:pt x="30" y="1158"/>
                  <a:pt x="46" y="1156"/>
                  <a:pt x="70" y="1155"/>
                </a:cubicBezTo>
                <a:cubicBezTo>
                  <a:pt x="94" y="1154"/>
                  <a:pt x="91" y="1139"/>
                  <a:pt x="94" y="1132"/>
                </a:cubicBezTo>
                <a:cubicBezTo>
                  <a:pt x="97" y="1125"/>
                  <a:pt x="108" y="1107"/>
                  <a:pt x="108" y="1107"/>
                </a:cubicBezTo>
                <a:cubicBezTo>
                  <a:pt x="108" y="1107"/>
                  <a:pt x="111" y="1110"/>
                  <a:pt x="111" y="1118"/>
                </a:cubicBezTo>
                <a:cubicBezTo>
                  <a:pt x="111" y="1127"/>
                  <a:pt x="107" y="1141"/>
                  <a:pt x="107" y="1141"/>
                </a:cubicBezTo>
                <a:cubicBezTo>
                  <a:pt x="117" y="1141"/>
                  <a:pt x="117" y="1141"/>
                  <a:pt x="117" y="1141"/>
                </a:cubicBezTo>
                <a:cubicBezTo>
                  <a:pt x="117" y="1141"/>
                  <a:pt x="120" y="1140"/>
                  <a:pt x="119" y="1132"/>
                </a:cubicBezTo>
                <a:cubicBezTo>
                  <a:pt x="118" y="1124"/>
                  <a:pt x="123" y="1106"/>
                  <a:pt x="127" y="1091"/>
                </a:cubicBezTo>
                <a:cubicBezTo>
                  <a:pt x="132" y="1075"/>
                  <a:pt x="123" y="1057"/>
                  <a:pt x="117" y="1050"/>
                </a:cubicBezTo>
                <a:cubicBezTo>
                  <a:pt x="112" y="1044"/>
                  <a:pt x="114" y="1009"/>
                  <a:pt x="115" y="974"/>
                </a:cubicBezTo>
                <a:cubicBezTo>
                  <a:pt x="117" y="939"/>
                  <a:pt x="119" y="901"/>
                  <a:pt x="115" y="885"/>
                </a:cubicBezTo>
                <a:cubicBezTo>
                  <a:pt x="112" y="868"/>
                  <a:pt x="107" y="846"/>
                  <a:pt x="107" y="846"/>
                </a:cubicBezTo>
                <a:cubicBezTo>
                  <a:pt x="167" y="851"/>
                  <a:pt x="167" y="851"/>
                  <a:pt x="167" y="851"/>
                </a:cubicBezTo>
                <a:cubicBezTo>
                  <a:pt x="167" y="851"/>
                  <a:pt x="169" y="863"/>
                  <a:pt x="169" y="889"/>
                </a:cubicBezTo>
                <a:cubicBezTo>
                  <a:pt x="169" y="916"/>
                  <a:pt x="169" y="934"/>
                  <a:pt x="169" y="977"/>
                </a:cubicBezTo>
                <a:cubicBezTo>
                  <a:pt x="169" y="1019"/>
                  <a:pt x="165" y="1035"/>
                  <a:pt x="160" y="1051"/>
                </a:cubicBezTo>
                <a:cubicBezTo>
                  <a:pt x="156" y="1068"/>
                  <a:pt x="159" y="1080"/>
                  <a:pt x="154" y="1096"/>
                </a:cubicBezTo>
                <a:cubicBezTo>
                  <a:pt x="149" y="1113"/>
                  <a:pt x="140" y="1125"/>
                  <a:pt x="135" y="1134"/>
                </a:cubicBezTo>
                <a:cubicBezTo>
                  <a:pt x="129" y="1143"/>
                  <a:pt x="127" y="1158"/>
                  <a:pt x="148" y="1159"/>
                </a:cubicBezTo>
                <a:cubicBezTo>
                  <a:pt x="170" y="1160"/>
                  <a:pt x="196" y="1150"/>
                  <a:pt x="196" y="1140"/>
                </a:cubicBezTo>
                <a:cubicBezTo>
                  <a:pt x="196" y="1131"/>
                  <a:pt x="198" y="1119"/>
                  <a:pt x="205" y="1104"/>
                </a:cubicBezTo>
                <a:cubicBezTo>
                  <a:pt x="213" y="1088"/>
                  <a:pt x="206" y="1075"/>
                  <a:pt x="204" y="1069"/>
                </a:cubicBezTo>
                <a:cubicBezTo>
                  <a:pt x="201" y="1062"/>
                  <a:pt x="202" y="1055"/>
                  <a:pt x="202" y="1043"/>
                </a:cubicBezTo>
                <a:cubicBezTo>
                  <a:pt x="202" y="1031"/>
                  <a:pt x="213" y="991"/>
                  <a:pt x="225" y="947"/>
                </a:cubicBezTo>
                <a:cubicBezTo>
                  <a:pt x="237" y="903"/>
                  <a:pt x="234" y="852"/>
                  <a:pt x="234" y="852"/>
                </a:cubicBezTo>
                <a:cubicBezTo>
                  <a:pt x="243" y="852"/>
                  <a:pt x="243" y="852"/>
                  <a:pt x="243" y="852"/>
                </a:cubicBezTo>
                <a:cubicBezTo>
                  <a:pt x="243" y="852"/>
                  <a:pt x="244" y="787"/>
                  <a:pt x="251" y="721"/>
                </a:cubicBezTo>
                <a:cubicBezTo>
                  <a:pt x="258" y="654"/>
                  <a:pt x="248" y="585"/>
                  <a:pt x="248" y="566"/>
                </a:cubicBezTo>
                <a:cubicBezTo>
                  <a:pt x="248" y="547"/>
                  <a:pt x="255" y="539"/>
                  <a:pt x="265" y="535"/>
                </a:cubicBezTo>
                <a:cubicBezTo>
                  <a:pt x="276" y="530"/>
                  <a:pt x="277" y="528"/>
                  <a:pt x="272" y="510"/>
                </a:cubicBezTo>
                <a:cubicBezTo>
                  <a:pt x="266" y="492"/>
                  <a:pt x="258" y="449"/>
                  <a:pt x="258" y="449"/>
                </a:cubicBezTo>
                <a:cubicBezTo>
                  <a:pt x="258" y="449"/>
                  <a:pt x="257" y="443"/>
                  <a:pt x="251" y="424"/>
                </a:cubicBezTo>
                <a:cubicBezTo>
                  <a:pt x="244" y="406"/>
                  <a:pt x="244" y="388"/>
                  <a:pt x="244" y="388"/>
                </a:cubicBezTo>
                <a:cubicBezTo>
                  <a:pt x="244" y="388"/>
                  <a:pt x="256" y="378"/>
                  <a:pt x="257" y="366"/>
                </a:cubicBezTo>
                <a:close/>
                <a:moveTo>
                  <a:pt x="102" y="452"/>
                </a:moveTo>
                <a:cubicBezTo>
                  <a:pt x="110" y="434"/>
                  <a:pt x="110" y="434"/>
                  <a:pt x="110" y="434"/>
                </a:cubicBezTo>
                <a:cubicBezTo>
                  <a:pt x="114" y="452"/>
                  <a:pt x="114" y="452"/>
                  <a:pt x="114" y="452"/>
                </a:cubicBezTo>
                <a:lnTo>
                  <a:pt x="102" y="452"/>
                </a:lnTo>
                <a:close/>
                <a:moveTo>
                  <a:pt x="168" y="213"/>
                </a:moveTo>
                <a:cubicBezTo>
                  <a:pt x="158" y="230"/>
                  <a:pt x="141" y="260"/>
                  <a:pt x="135" y="285"/>
                </a:cubicBezTo>
                <a:cubicBezTo>
                  <a:pt x="128" y="309"/>
                  <a:pt x="117" y="344"/>
                  <a:pt x="117" y="344"/>
                </a:cubicBezTo>
                <a:cubicBezTo>
                  <a:pt x="117" y="344"/>
                  <a:pt x="116" y="338"/>
                  <a:pt x="115" y="329"/>
                </a:cubicBezTo>
                <a:cubicBezTo>
                  <a:pt x="114" y="320"/>
                  <a:pt x="114" y="277"/>
                  <a:pt x="114" y="257"/>
                </a:cubicBezTo>
                <a:cubicBezTo>
                  <a:pt x="114" y="237"/>
                  <a:pt x="115" y="220"/>
                  <a:pt x="112" y="219"/>
                </a:cubicBezTo>
                <a:cubicBezTo>
                  <a:pt x="108" y="217"/>
                  <a:pt x="102" y="205"/>
                  <a:pt x="102" y="205"/>
                </a:cubicBezTo>
                <a:cubicBezTo>
                  <a:pt x="124" y="175"/>
                  <a:pt x="124" y="175"/>
                  <a:pt x="124" y="175"/>
                </a:cubicBezTo>
                <a:cubicBezTo>
                  <a:pt x="117" y="218"/>
                  <a:pt x="129" y="210"/>
                  <a:pt x="134" y="223"/>
                </a:cubicBezTo>
                <a:cubicBezTo>
                  <a:pt x="138" y="236"/>
                  <a:pt x="133" y="269"/>
                  <a:pt x="136" y="253"/>
                </a:cubicBezTo>
                <a:cubicBezTo>
                  <a:pt x="138" y="238"/>
                  <a:pt x="146" y="237"/>
                  <a:pt x="152" y="222"/>
                </a:cubicBezTo>
                <a:cubicBezTo>
                  <a:pt x="159" y="207"/>
                  <a:pt x="139" y="196"/>
                  <a:pt x="139" y="196"/>
                </a:cubicBezTo>
                <a:cubicBezTo>
                  <a:pt x="139" y="196"/>
                  <a:pt x="150" y="192"/>
                  <a:pt x="159" y="184"/>
                </a:cubicBezTo>
                <a:cubicBezTo>
                  <a:pt x="169" y="175"/>
                  <a:pt x="182" y="164"/>
                  <a:pt x="182" y="164"/>
                </a:cubicBezTo>
                <a:cubicBezTo>
                  <a:pt x="189" y="176"/>
                  <a:pt x="189" y="176"/>
                  <a:pt x="189" y="176"/>
                </a:cubicBezTo>
                <a:cubicBezTo>
                  <a:pt x="189" y="176"/>
                  <a:pt x="178" y="196"/>
                  <a:pt x="168" y="213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defRPr/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1" name="Freeform 196"/>
          <p:cNvSpPr>
            <a:spLocks noEditPoints="1"/>
          </p:cNvSpPr>
          <p:nvPr userDrawn="1"/>
        </p:nvSpPr>
        <p:spPr bwMode="auto">
          <a:xfrm>
            <a:off x="8266104" y="3633559"/>
            <a:ext cx="931862" cy="2908300"/>
          </a:xfrm>
          <a:custGeom>
            <a:avLst/>
            <a:gdLst>
              <a:gd name="T0" fmla="*/ 379 w 386"/>
              <a:gd name="T1" fmla="*/ 464 h 1210"/>
              <a:gd name="T2" fmla="*/ 364 w 386"/>
              <a:gd name="T3" fmla="*/ 267 h 1210"/>
              <a:gd name="T4" fmla="*/ 269 w 386"/>
              <a:gd name="T5" fmla="*/ 191 h 1210"/>
              <a:gd name="T6" fmla="*/ 251 w 386"/>
              <a:gd name="T7" fmla="*/ 145 h 1210"/>
              <a:gd name="T8" fmla="*/ 266 w 386"/>
              <a:gd name="T9" fmla="*/ 116 h 1210"/>
              <a:gd name="T10" fmla="*/ 263 w 386"/>
              <a:gd name="T11" fmla="*/ 82 h 1210"/>
              <a:gd name="T12" fmla="*/ 205 w 386"/>
              <a:gd name="T13" fmla="*/ 0 h 1210"/>
              <a:gd name="T14" fmla="*/ 155 w 386"/>
              <a:gd name="T15" fmla="*/ 90 h 1210"/>
              <a:gd name="T16" fmla="*/ 174 w 386"/>
              <a:gd name="T17" fmla="*/ 126 h 1210"/>
              <a:gd name="T18" fmla="*/ 176 w 386"/>
              <a:gd name="T19" fmla="*/ 167 h 1210"/>
              <a:gd name="T20" fmla="*/ 177 w 386"/>
              <a:gd name="T21" fmla="*/ 167 h 1210"/>
              <a:gd name="T22" fmla="*/ 156 w 386"/>
              <a:gd name="T23" fmla="*/ 186 h 1210"/>
              <a:gd name="T24" fmla="*/ 99 w 386"/>
              <a:gd name="T25" fmla="*/ 207 h 1210"/>
              <a:gd name="T26" fmla="*/ 57 w 386"/>
              <a:gd name="T27" fmla="*/ 370 h 1210"/>
              <a:gd name="T28" fmla="*/ 38 w 386"/>
              <a:gd name="T29" fmla="*/ 604 h 1210"/>
              <a:gd name="T30" fmla="*/ 68 w 386"/>
              <a:gd name="T31" fmla="*/ 598 h 1210"/>
              <a:gd name="T32" fmla="*/ 68 w 386"/>
              <a:gd name="T33" fmla="*/ 607 h 1210"/>
              <a:gd name="T34" fmla="*/ 41 w 386"/>
              <a:gd name="T35" fmla="*/ 619 h 1210"/>
              <a:gd name="T36" fmla="*/ 47 w 386"/>
              <a:gd name="T37" fmla="*/ 662 h 1210"/>
              <a:gd name="T38" fmla="*/ 3 w 386"/>
              <a:gd name="T39" fmla="*/ 849 h 1210"/>
              <a:gd name="T40" fmla="*/ 99 w 386"/>
              <a:gd name="T41" fmla="*/ 898 h 1210"/>
              <a:gd name="T42" fmla="*/ 118 w 386"/>
              <a:gd name="T43" fmla="*/ 899 h 1210"/>
              <a:gd name="T44" fmla="*/ 127 w 386"/>
              <a:gd name="T45" fmla="*/ 1051 h 1210"/>
              <a:gd name="T46" fmla="*/ 118 w 386"/>
              <a:gd name="T47" fmla="*/ 1153 h 1210"/>
              <a:gd name="T48" fmla="*/ 181 w 386"/>
              <a:gd name="T49" fmla="*/ 1159 h 1210"/>
              <a:gd name="T50" fmla="*/ 194 w 386"/>
              <a:gd name="T51" fmla="*/ 1084 h 1210"/>
              <a:gd name="T52" fmla="*/ 192 w 386"/>
              <a:gd name="T53" fmla="*/ 968 h 1210"/>
              <a:gd name="T54" fmla="*/ 222 w 386"/>
              <a:gd name="T55" fmla="*/ 712 h 1210"/>
              <a:gd name="T56" fmla="*/ 252 w 386"/>
              <a:gd name="T57" fmla="*/ 767 h 1210"/>
              <a:gd name="T58" fmla="*/ 285 w 386"/>
              <a:gd name="T59" fmla="*/ 1024 h 1210"/>
              <a:gd name="T60" fmla="*/ 277 w 386"/>
              <a:gd name="T61" fmla="*/ 1067 h 1210"/>
              <a:gd name="T62" fmla="*/ 298 w 386"/>
              <a:gd name="T63" fmla="*/ 1146 h 1210"/>
              <a:gd name="T64" fmla="*/ 355 w 386"/>
              <a:gd name="T65" fmla="*/ 1205 h 1210"/>
              <a:gd name="T66" fmla="*/ 347 w 386"/>
              <a:gd name="T67" fmla="*/ 1105 h 1210"/>
              <a:gd name="T68" fmla="*/ 351 w 386"/>
              <a:gd name="T69" fmla="*/ 1046 h 1210"/>
              <a:gd name="T70" fmla="*/ 356 w 386"/>
              <a:gd name="T71" fmla="*/ 829 h 1210"/>
              <a:gd name="T72" fmla="*/ 354 w 386"/>
              <a:gd name="T73" fmla="*/ 603 h 1210"/>
              <a:gd name="T74" fmla="*/ 367 w 386"/>
              <a:gd name="T75" fmla="*/ 565 h 1210"/>
              <a:gd name="T76" fmla="*/ 109 w 386"/>
              <a:gd name="T77" fmla="*/ 669 h 1210"/>
              <a:gd name="T78" fmla="*/ 91 w 386"/>
              <a:gd name="T79" fmla="*/ 666 h 1210"/>
              <a:gd name="T80" fmla="*/ 90 w 386"/>
              <a:gd name="T81" fmla="*/ 617 h 1210"/>
              <a:gd name="T82" fmla="*/ 101 w 386"/>
              <a:gd name="T83" fmla="*/ 628 h 1210"/>
              <a:gd name="T84" fmla="*/ 108 w 386"/>
              <a:gd name="T85" fmla="*/ 649 h 1210"/>
              <a:gd name="T86" fmla="*/ 223 w 386"/>
              <a:gd name="T87" fmla="*/ 505 h 1210"/>
              <a:gd name="T88" fmla="*/ 221 w 386"/>
              <a:gd name="T89" fmla="*/ 232 h 1210"/>
              <a:gd name="T90" fmla="*/ 215 w 386"/>
              <a:gd name="T91" fmla="*/ 208 h 1210"/>
              <a:gd name="T92" fmla="*/ 205 w 386"/>
              <a:gd name="T93" fmla="*/ 231 h 1210"/>
              <a:gd name="T94" fmla="*/ 199 w 386"/>
              <a:gd name="T95" fmla="*/ 505 h 1210"/>
              <a:gd name="T96" fmla="*/ 190 w 386"/>
              <a:gd name="T97" fmla="*/ 325 h 1210"/>
              <a:gd name="T98" fmla="*/ 173 w 386"/>
              <a:gd name="T99" fmla="*/ 188 h 1210"/>
              <a:gd name="T100" fmla="*/ 182 w 386"/>
              <a:gd name="T101" fmla="*/ 176 h 1210"/>
              <a:gd name="T102" fmla="*/ 248 w 386"/>
              <a:gd name="T103" fmla="*/ 179 h 1210"/>
              <a:gd name="T104" fmla="*/ 259 w 386"/>
              <a:gd name="T105" fmla="*/ 196 h 1210"/>
              <a:gd name="T106" fmla="*/ 258 w 386"/>
              <a:gd name="T107" fmla="*/ 201 h 1210"/>
              <a:gd name="T108" fmla="*/ 260 w 386"/>
              <a:gd name="T109" fmla="*/ 256 h 1210"/>
              <a:gd name="T110" fmla="*/ 301 w 386"/>
              <a:gd name="T111" fmla="*/ 488 h 1210"/>
              <a:gd name="T112" fmla="*/ 360 w 386"/>
              <a:gd name="T113" fmla="*/ 585 h 1210"/>
              <a:gd name="T114" fmla="*/ 328 w 386"/>
              <a:gd name="T115" fmla="*/ 554 h 1210"/>
              <a:gd name="T116" fmla="*/ 360 w 386"/>
              <a:gd name="T117" fmla="*/ 585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86" h="1210">
                <a:moveTo>
                  <a:pt x="379" y="512"/>
                </a:moveTo>
                <a:cubicBezTo>
                  <a:pt x="385" y="497"/>
                  <a:pt x="386" y="471"/>
                  <a:pt x="379" y="464"/>
                </a:cubicBezTo>
                <a:cubicBezTo>
                  <a:pt x="372" y="456"/>
                  <a:pt x="383" y="413"/>
                  <a:pt x="376" y="380"/>
                </a:cubicBezTo>
                <a:cubicBezTo>
                  <a:pt x="370" y="347"/>
                  <a:pt x="365" y="295"/>
                  <a:pt x="364" y="267"/>
                </a:cubicBezTo>
                <a:cubicBezTo>
                  <a:pt x="364" y="239"/>
                  <a:pt x="362" y="219"/>
                  <a:pt x="326" y="210"/>
                </a:cubicBezTo>
                <a:cubicBezTo>
                  <a:pt x="302" y="204"/>
                  <a:pt x="282" y="197"/>
                  <a:pt x="269" y="191"/>
                </a:cubicBezTo>
                <a:cubicBezTo>
                  <a:pt x="269" y="191"/>
                  <a:pt x="255" y="179"/>
                  <a:pt x="252" y="168"/>
                </a:cubicBezTo>
                <a:cubicBezTo>
                  <a:pt x="251" y="159"/>
                  <a:pt x="251" y="150"/>
                  <a:pt x="251" y="145"/>
                </a:cubicBezTo>
                <a:cubicBezTo>
                  <a:pt x="253" y="136"/>
                  <a:pt x="253" y="129"/>
                  <a:pt x="253" y="124"/>
                </a:cubicBezTo>
                <a:cubicBezTo>
                  <a:pt x="253" y="118"/>
                  <a:pt x="264" y="126"/>
                  <a:pt x="266" y="116"/>
                </a:cubicBezTo>
                <a:cubicBezTo>
                  <a:pt x="269" y="107"/>
                  <a:pt x="271" y="85"/>
                  <a:pt x="269" y="84"/>
                </a:cubicBezTo>
                <a:cubicBezTo>
                  <a:pt x="267" y="82"/>
                  <a:pt x="265" y="82"/>
                  <a:pt x="263" y="82"/>
                </a:cubicBezTo>
                <a:cubicBezTo>
                  <a:pt x="263" y="79"/>
                  <a:pt x="265" y="59"/>
                  <a:pt x="263" y="38"/>
                </a:cubicBezTo>
                <a:cubicBezTo>
                  <a:pt x="262" y="18"/>
                  <a:pt x="242" y="2"/>
                  <a:pt x="205" y="0"/>
                </a:cubicBezTo>
                <a:cubicBezTo>
                  <a:pt x="184" y="0"/>
                  <a:pt x="160" y="16"/>
                  <a:pt x="157" y="38"/>
                </a:cubicBezTo>
                <a:cubicBezTo>
                  <a:pt x="154" y="60"/>
                  <a:pt x="155" y="90"/>
                  <a:pt x="155" y="90"/>
                </a:cubicBezTo>
                <a:cubicBezTo>
                  <a:pt x="155" y="90"/>
                  <a:pt x="148" y="105"/>
                  <a:pt x="154" y="117"/>
                </a:cubicBezTo>
                <a:cubicBezTo>
                  <a:pt x="160" y="129"/>
                  <a:pt x="174" y="126"/>
                  <a:pt x="174" y="126"/>
                </a:cubicBezTo>
                <a:cubicBezTo>
                  <a:pt x="174" y="126"/>
                  <a:pt x="177" y="145"/>
                  <a:pt x="177" y="155"/>
                </a:cubicBezTo>
                <a:cubicBezTo>
                  <a:pt x="177" y="160"/>
                  <a:pt x="177" y="164"/>
                  <a:pt x="176" y="167"/>
                </a:cubicBezTo>
                <a:cubicBezTo>
                  <a:pt x="176" y="167"/>
                  <a:pt x="176" y="167"/>
                  <a:pt x="176" y="167"/>
                </a:cubicBezTo>
                <a:cubicBezTo>
                  <a:pt x="176" y="167"/>
                  <a:pt x="177" y="167"/>
                  <a:pt x="177" y="167"/>
                </a:cubicBezTo>
                <a:cubicBezTo>
                  <a:pt x="176" y="167"/>
                  <a:pt x="176" y="167"/>
                  <a:pt x="176" y="167"/>
                </a:cubicBezTo>
                <a:cubicBezTo>
                  <a:pt x="176" y="167"/>
                  <a:pt x="164" y="182"/>
                  <a:pt x="156" y="186"/>
                </a:cubicBezTo>
                <a:cubicBezTo>
                  <a:pt x="143" y="192"/>
                  <a:pt x="123" y="200"/>
                  <a:pt x="107" y="205"/>
                </a:cubicBezTo>
                <a:cubicBezTo>
                  <a:pt x="104" y="206"/>
                  <a:pt x="102" y="206"/>
                  <a:pt x="99" y="207"/>
                </a:cubicBezTo>
                <a:cubicBezTo>
                  <a:pt x="80" y="213"/>
                  <a:pt x="65" y="218"/>
                  <a:pt x="65" y="244"/>
                </a:cubicBezTo>
                <a:cubicBezTo>
                  <a:pt x="64" y="274"/>
                  <a:pt x="61" y="331"/>
                  <a:pt x="57" y="370"/>
                </a:cubicBezTo>
                <a:cubicBezTo>
                  <a:pt x="53" y="408"/>
                  <a:pt x="41" y="490"/>
                  <a:pt x="41" y="516"/>
                </a:cubicBezTo>
                <a:cubicBezTo>
                  <a:pt x="40" y="542"/>
                  <a:pt x="37" y="598"/>
                  <a:pt x="38" y="604"/>
                </a:cubicBezTo>
                <a:cubicBezTo>
                  <a:pt x="38" y="609"/>
                  <a:pt x="42" y="609"/>
                  <a:pt x="42" y="615"/>
                </a:cubicBezTo>
                <a:cubicBezTo>
                  <a:pt x="43" y="612"/>
                  <a:pt x="48" y="598"/>
                  <a:pt x="68" y="598"/>
                </a:cubicBezTo>
                <a:cubicBezTo>
                  <a:pt x="90" y="598"/>
                  <a:pt x="90" y="614"/>
                  <a:pt x="90" y="614"/>
                </a:cubicBezTo>
                <a:cubicBezTo>
                  <a:pt x="83" y="607"/>
                  <a:pt x="83" y="607"/>
                  <a:pt x="68" y="607"/>
                </a:cubicBezTo>
                <a:cubicBezTo>
                  <a:pt x="54" y="606"/>
                  <a:pt x="43" y="614"/>
                  <a:pt x="42" y="615"/>
                </a:cubicBezTo>
                <a:cubicBezTo>
                  <a:pt x="42" y="616"/>
                  <a:pt x="42" y="618"/>
                  <a:pt x="41" y="619"/>
                </a:cubicBezTo>
                <a:cubicBezTo>
                  <a:pt x="39" y="630"/>
                  <a:pt x="39" y="639"/>
                  <a:pt x="45" y="646"/>
                </a:cubicBezTo>
                <a:cubicBezTo>
                  <a:pt x="50" y="653"/>
                  <a:pt x="47" y="662"/>
                  <a:pt x="47" y="662"/>
                </a:cubicBezTo>
                <a:cubicBezTo>
                  <a:pt x="0" y="660"/>
                  <a:pt x="0" y="660"/>
                  <a:pt x="0" y="660"/>
                </a:cubicBezTo>
                <a:cubicBezTo>
                  <a:pt x="3" y="849"/>
                  <a:pt x="3" y="849"/>
                  <a:pt x="3" y="849"/>
                </a:cubicBezTo>
                <a:cubicBezTo>
                  <a:pt x="78" y="907"/>
                  <a:pt x="78" y="907"/>
                  <a:pt x="78" y="907"/>
                </a:cubicBezTo>
                <a:cubicBezTo>
                  <a:pt x="78" y="907"/>
                  <a:pt x="89" y="899"/>
                  <a:pt x="99" y="898"/>
                </a:cubicBezTo>
                <a:cubicBezTo>
                  <a:pt x="100" y="898"/>
                  <a:pt x="101" y="898"/>
                  <a:pt x="101" y="898"/>
                </a:cubicBezTo>
                <a:cubicBezTo>
                  <a:pt x="112" y="898"/>
                  <a:pt x="118" y="899"/>
                  <a:pt x="118" y="899"/>
                </a:cubicBezTo>
                <a:cubicBezTo>
                  <a:pt x="118" y="899"/>
                  <a:pt x="115" y="955"/>
                  <a:pt x="115" y="977"/>
                </a:cubicBezTo>
                <a:cubicBezTo>
                  <a:pt x="115" y="1000"/>
                  <a:pt x="117" y="1035"/>
                  <a:pt x="127" y="1051"/>
                </a:cubicBezTo>
                <a:cubicBezTo>
                  <a:pt x="136" y="1067"/>
                  <a:pt x="138" y="1073"/>
                  <a:pt x="138" y="1087"/>
                </a:cubicBezTo>
                <a:cubicBezTo>
                  <a:pt x="138" y="1101"/>
                  <a:pt x="117" y="1140"/>
                  <a:pt x="118" y="1153"/>
                </a:cubicBezTo>
                <a:cubicBezTo>
                  <a:pt x="118" y="1166"/>
                  <a:pt x="121" y="1186"/>
                  <a:pt x="143" y="1186"/>
                </a:cubicBezTo>
                <a:cubicBezTo>
                  <a:pt x="165" y="1185"/>
                  <a:pt x="181" y="1176"/>
                  <a:pt x="181" y="1159"/>
                </a:cubicBezTo>
                <a:cubicBezTo>
                  <a:pt x="181" y="1141"/>
                  <a:pt x="178" y="1130"/>
                  <a:pt x="185" y="1124"/>
                </a:cubicBezTo>
                <a:cubicBezTo>
                  <a:pt x="193" y="1117"/>
                  <a:pt x="181" y="1101"/>
                  <a:pt x="194" y="1084"/>
                </a:cubicBezTo>
                <a:cubicBezTo>
                  <a:pt x="206" y="1067"/>
                  <a:pt x="193" y="1066"/>
                  <a:pt x="196" y="1050"/>
                </a:cubicBezTo>
                <a:cubicBezTo>
                  <a:pt x="199" y="1034"/>
                  <a:pt x="193" y="987"/>
                  <a:pt x="192" y="968"/>
                </a:cubicBezTo>
                <a:cubicBezTo>
                  <a:pt x="191" y="949"/>
                  <a:pt x="194" y="926"/>
                  <a:pt x="204" y="846"/>
                </a:cubicBezTo>
                <a:cubicBezTo>
                  <a:pt x="213" y="765"/>
                  <a:pt x="219" y="729"/>
                  <a:pt x="222" y="712"/>
                </a:cubicBezTo>
                <a:cubicBezTo>
                  <a:pt x="225" y="694"/>
                  <a:pt x="229" y="672"/>
                  <a:pt x="229" y="672"/>
                </a:cubicBezTo>
                <a:cubicBezTo>
                  <a:pt x="229" y="672"/>
                  <a:pt x="242" y="748"/>
                  <a:pt x="252" y="767"/>
                </a:cubicBezTo>
                <a:cubicBezTo>
                  <a:pt x="262" y="785"/>
                  <a:pt x="274" y="879"/>
                  <a:pt x="277" y="907"/>
                </a:cubicBezTo>
                <a:cubicBezTo>
                  <a:pt x="280" y="934"/>
                  <a:pt x="278" y="1015"/>
                  <a:pt x="285" y="1024"/>
                </a:cubicBezTo>
                <a:cubicBezTo>
                  <a:pt x="291" y="1032"/>
                  <a:pt x="294" y="1044"/>
                  <a:pt x="294" y="1044"/>
                </a:cubicBezTo>
                <a:cubicBezTo>
                  <a:pt x="294" y="1044"/>
                  <a:pt x="277" y="1054"/>
                  <a:pt x="277" y="1067"/>
                </a:cubicBezTo>
                <a:cubicBezTo>
                  <a:pt x="277" y="1081"/>
                  <a:pt x="290" y="1092"/>
                  <a:pt x="289" y="1110"/>
                </a:cubicBezTo>
                <a:cubicBezTo>
                  <a:pt x="289" y="1128"/>
                  <a:pt x="291" y="1143"/>
                  <a:pt x="298" y="1146"/>
                </a:cubicBezTo>
                <a:cubicBezTo>
                  <a:pt x="305" y="1150"/>
                  <a:pt x="304" y="1180"/>
                  <a:pt x="313" y="1191"/>
                </a:cubicBezTo>
                <a:cubicBezTo>
                  <a:pt x="322" y="1201"/>
                  <a:pt x="337" y="1210"/>
                  <a:pt x="355" y="1205"/>
                </a:cubicBezTo>
                <a:cubicBezTo>
                  <a:pt x="373" y="1199"/>
                  <a:pt x="373" y="1175"/>
                  <a:pt x="364" y="1152"/>
                </a:cubicBezTo>
                <a:cubicBezTo>
                  <a:pt x="355" y="1129"/>
                  <a:pt x="344" y="1114"/>
                  <a:pt x="347" y="1105"/>
                </a:cubicBezTo>
                <a:cubicBezTo>
                  <a:pt x="351" y="1096"/>
                  <a:pt x="354" y="1082"/>
                  <a:pt x="345" y="1073"/>
                </a:cubicBezTo>
                <a:cubicBezTo>
                  <a:pt x="336" y="1064"/>
                  <a:pt x="345" y="1054"/>
                  <a:pt x="351" y="1046"/>
                </a:cubicBezTo>
                <a:cubicBezTo>
                  <a:pt x="357" y="1038"/>
                  <a:pt x="356" y="1002"/>
                  <a:pt x="356" y="982"/>
                </a:cubicBezTo>
                <a:cubicBezTo>
                  <a:pt x="357" y="962"/>
                  <a:pt x="354" y="864"/>
                  <a:pt x="356" y="829"/>
                </a:cubicBezTo>
                <a:cubicBezTo>
                  <a:pt x="357" y="793"/>
                  <a:pt x="360" y="685"/>
                  <a:pt x="355" y="655"/>
                </a:cubicBezTo>
                <a:cubicBezTo>
                  <a:pt x="350" y="625"/>
                  <a:pt x="354" y="603"/>
                  <a:pt x="354" y="603"/>
                </a:cubicBezTo>
                <a:cubicBezTo>
                  <a:pt x="354" y="603"/>
                  <a:pt x="366" y="609"/>
                  <a:pt x="366" y="597"/>
                </a:cubicBezTo>
                <a:cubicBezTo>
                  <a:pt x="366" y="586"/>
                  <a:pt x="362" y="584"/>
                  <a:pt x="367" y="565"/>
                </a:cubicBezTo>
                <a:cubicBezTo>
                  <a:pt x="372" y="545"/>
                  <a:pt x="373" y="527"/>
                  <a:pt x="379" y="512"/>
                </a:cubicBezTo>
                <a:close/>
                <a:moveTo>
                  <a:pt x="109" y="669"/>
                </a:moveTo>
                <a:cubicBezTo>
                  <a:pt x="99" y="668"/>
                  <a:pt x="99" y="668"/>
                  <a:pt x="99" y="668"/>
                </a:cubicBezTo>
                <a:cubicBezTo>
                  <a:pt x="91" y="666"/>
                  <a:pt x="91" y="666"/>
                  <a:pt x="91" y="666"/>
                </a:cubicBezTo>
                <a:cubicBezTo>
                  <a:pt x="91" y="666"/>
                  <a:pt x="93" y="653"/>
                  <a:pt x="90" y="644"/>
                </a:cubicBezTo>
                <a:cubicBezTo>
                  <a:pt x="87" y="635"/>
                  <a:pt x="88" y="627"/>
                  <a:pt x="90" y="617"/>
                </a:cubicBezTo>
                <a:cubicBezTo>
                  <a:pt x="90" y="617"/>
                  <a:pt x="93" y="627"/>
                  <a:pt x="99" y="628"/>
                </a:cubicBezTo>
                <a:cubicBezTo>
                  <a:pt x="100" y="628"/>
                  <a:pt x="100" y="628"/>
                  <a:pt x="101" y="628"/>
                </a:cubicBezTo>
                <a:cubicBezTo>
                  <a:pt x="108" y="628"/>
                  <a:pt x="111" y="629"/>
                  <a:pt x="111" y="629"/>
                </a:cubicBezTo>
                <a:cubicBezTo>
                  <a:pt x="111" y="629"/>
                  <a:pt x="108" y="640"/>
                  <a:pt x="108" y="649"/>
                </a:cubicBezTo>
                <a:cubicBezTo>
                  <a:pt x="108" y="659"/>
                  <a:pt x="109" y="669"/>
                  <a:pt x="109" y="669"/>
                </a:cubicBezTo>
                <a:close/>
                <a:moveTo>
                  <a:pt x="223" y="505"/>
                </a:moveTo>
                <a:cubicBezTo>
                  <a:pt x="225" y="464"/>
                  <a:pt x="224" y="347"/>
                  <a:pt x="223" y="322"/>
                </a:cubicBezTo>
                <a:cubicBezTo>
                  <a:pt x="223" y="296"/>
                  <a:pt x="218" y="239"/>
                  <a:pt x="221" y="232"/>
                </a:cubicBezTo>
                <a:cubicBezTo>
                  <a:pt x="224" y="224"/>
                  <a:pt x="232" y="218"/>
                  <a:pt x="241" y="223"/>
                </a:cubicBezTo>
                <a:cubicBezTo>
                  <a:pt x="241" y="223"/>
                  <a:pt x="231" y="208"/>
                  <a:pt x="215" y="208"/>
                </a:cubicBezTo>
                <a:cubicBezTo>
                  <a:pt x="199" y="208"/>
                  <a:pt x="188" y="223"/>
                  <a:pt x="188" y="223"/>
                </a:cubicBezTo>
                <a:cubicBezTo>
                  <a:pt x="188" y="223"/>
                  <a:pt x="206" y="219"/>
                  <a:pt x="205" y="231"/>
                </a:cubicBezTo>
                <a:cubicBezTo>
                  <a:pt x="205" y="243"/>
                  <a:pt x="199" y="305"/>
                  <a:pt x="199" y="346"/>
                </a:cubicBezTo>
                <a:cubicBezTo>
                  <a:pt x="199" y="383"/>
                  <a:pt x="196" y="472"/>
                  <a:pt x="199" y="505"/>
                </a:cubicBezTo>
                <a:cubicBezTo>
                  <a:pt x="187" y="504"/>
                  <a:pt x="183" y="503"/>
                  <a:pt x="183" y="503"/>
                </a:cubicBezTo>
                <a:cubicBezTo>
                  <a:pt x="183" y="503"/>
                  <a:pt x="194" y="386"/>
                  <a:pt x="190" y="325"/>
                </a:cubicBezTo>
                <a:cubicBezTo>
                  <a:pt x="186" y="279"/>
                  <a:pt x="178" y="220"/>
                  <a:pt x="173" y="188"/>
                </a:cubicBezTo>
                <a:cubicBezTo>
                  <a:pt x="173" y="188"/>
                  <a:pt x="173" y="188"/>
                  <a:pt x="173" y="188"/>
                </a:cubicBezTo>
                <a:cubicBezTo>
                  <a:pt x="173" y="188"/>
                  <a:pt x="178" y="170"/>
                  <a:pt x="182" y="176"/>
                </a:cubicBezTo>
                <a:cubicBezTo>
                  <a:pt x="182" y="176"/>
                  <a:pt x="182" y="176"/>
                  <a:pt x="182" y="176"/>
                </a:cubicBezTo>
                <a:cubicBezTo>
                  <a:pt x="190" y="189"/>
                  <a:pt x="203" y="204"/>
                  <a:pt x="212" y="204"/>
                </a:cubicBezTo>
                <a:cubicBezTo>
                  <a:pt x="222" y="204"/>
                  <a:pt x="238" y="193"/>
                  <a:pt x="248" y="179"/>
                </a:cubicBezTo>
                <a:cubicBezTo>
                  <a:pt x="248" y="179"/>
                  <a:pt x="248" y="179"/>
                  <a:pt x="248" y="179"/>
                </a:cubicBezTo>
                <a:cubicBezTo>
                  <a:pt x="248" y="179"/>
                  <a:pt x="258" y="182"/>
                  <a:pt x="259" y="196"/>
                </a:cubicBezTo>
                <a:cubicBezTo>
                  <a:pt x="259" y="197"/>
                  <a:pt x="258" y="199"/>
                  <a:pt x="258" y="201"/>
                </a:cubicBezTo>
                <a:cubicBezTo>
                  <a:pt x="258" y="201"/>
                  <a:pt x="258" y="201"/>
                  <a:pt x="258" y="201"/>
                </a:cubicBezTo>
                <a:cubicBezTo>
                  <a:pt x="258" y="201"/>
                  <a:pt x="258" y="201"/>
                  <a:pt x="258" y="201"/>
                </a:cubicBezTo>
                <a:cubicBezTo>
                  <a:pt x="258" y="213"/>
                  <a:pt x="258" y="230"/>
                  <a:pt x="260" y="256"/>
                </a:cubicBezTo>
                <a:cubicBezTo>
                  <a:pt x="263" y="335"/>
                  <a:pt x="277" y="429"/>
                  <a:pt x="284" y="450"/>
                </a:cubicBezTo>
                <a:cubicBezTo>
                  <a:pt x="292" y="472"/>
                  <a:pt x="301" y="488"/>
                  <a:pt x="301" y="488"/>
                </a:cubicBezTo>
                <a:cubicBezTo>
                  <a:pt x="301" y="488"/>
                  <a:pt x="251" y="504"/>
                  <a:pt x="223" y="505"/>
                </a:cubicBezTo>
                <a:close/>
                <a:moveTo>
                  <a:pt x="360" y="585"/>
                </a:moveTo>
                <a:cubicBezTo>
                  <a:pt x="358" y="573"/>
                  <a:pt x="361" y="568"/>
                  <a:pt x="352" y="561"/>
                </a:cubicBezTo>
                <a:cubicBezTo>
                  <a:pt x="343" y="554"/>
                  <a:pt x="328" y="554"/>
                  <a:pt x="328" y="554"/>
                </a:cubicBezTo>
                <a:cubicBezTo>
                  <a:pt x="328" y="554"/>
                  <a:pt x="350" y="545"/>
                  <a:pt x="360" y="557"/>
                </a:cubicBezTo>
                <a:cubicBezTo>
                  <a:pt x="369" y="570"/>
                  <a:pt x="360" y="585"/>
                  <a:pt x="360" y="58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defRPr/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2" name="Freeform 200"/>
          <p:cNvSpPr>
            <a:spLocks noEditPoints="1"/>
          </p:cNvSpPr>
          <p:nvPr userDrawn="1"/>
        </p:nvSpPr>
        <p:spPr bwMode="auto">
          <a:xfrm>
            <a:off x="10958504" y="3420834"/>
            <a:ext cx="890587" cy="2813050"/>
          </a:xfrm>
          <a:custGeom>
            <a:avLst/>
            <a:gdLst>
              <a:gd name="T0" fmla="*/ 412 w 463"/>
              <a:gd name="T1" fmla="*/ 379 h 1470"/>
              <a:gd name="T2" fmla="*/ 323 w 463"/>
              <a:gd name="T3" fmla="*/ 262 h 1470"/>
              <a:gd name="T4" fmla="*/ 285 w 463"/>
              <a:gd name="T5" fmla="*/ 285 h 1470"/>
              <a:gd name="T6" fmla="*/ 267 w 463"/>
              <a:gd name="T7" fmla="*/ 261 h 1470"/>
              <a:gd name="T8" fmla="*/ 184 w 463"/>
              <a:gd name="T9" fmla="*/ 204 h 1470"/>
              <a:gd name="T10" fmla="*/ 217 w 463"/>
              <a:gd name="T11" fmla="*/ 229 h 1470"/>
              <a:gd name="T12" fmla="*/ 275 w 463"/>
              <a:gd name="T13" fmla="*/ 231 h 1470"/>
              <a:gd name="T14" fmla="*/ 275 w 463"/>
              <a:gd name="T15" fmla="*/ 231 h 1470"/>
              <a:gd name="T16" fmla="*/ 280 w 463"/>
              <a:gd name="T17" fmla="*/ 213 h 1470"/>
              <a:gd name="T18" fmla="*/ 313 w 463"/>
              <a:gd name="T19" fmla="*/ 121 h 1470"/>
              <a:gd name="T20" fmla="*/ 312 w 463"/>
              <a:gd name="T21" fmla="*/ 65 h 1470"/>
              <a:gd name="T22" fmla="*/ 194 w 463"/>
              <a:gd name="T23" fmla="*/ 42 h 1470"/>
              <a:gd name="T24" fmla="*/ 186 w 463"/>
              <a:gd name="T25" fmla="*/ 51 h 1470"/>
              <a:gd name="T26" fmla="*/ 175 w 463"/>
              <a:gd name="T27" fmla="*/ 119 h 1470"/>
              <a:gd name="T28" fmla="*/ 178 w 463"/>
              <a:gd name="T29" fmla="*/ 165 h 1470"/>
              <a:gd name="T30" fmla="*/ 181 w 463"/>
              <a:gd name="T31" fmla="*/ 201 h 1470"/>
              <a:gd name="T32" fmla="*/ 175 w 463"/>
              <a:gd name="T33" fmla="*/ 217 h 1470"/>
              <a:gd name="T34" fmla="*/ 79 w 463"/>
              <a:gd name="T35" fmla="*/ 333 h 1470"/>
              <a:gd name="T36" fmla="*/ 104 w 463"/>
              <a:gd name="T37" fmla="*/ 477 h 1470"/>
              <a:gd name="T38" fmla="*/ 99 w 463"/>
              <a:gd name="T39" fmla="*/ 610 h 1470"/>
              <a:gd name="T40" fmla="*/ 85 w 463"/>
              <a:gd name="T41" fmla="*/ 763 h 1470"/>
              <a:gd name="T42" fmla="*/ 69 w 463"/>
              <a:gd name="T43" fmla="*/ 975 h 1470"/>
              <a:gd name="T44" fmla="*/ 8 w 463"/>
              <a:gd name="T45" fmla="*/ 1383 h 1470"/>
              <a:gd name="T46" fmla="*/ 11 w 463"/>
              <a:gd name="T47" fmla="*/ 1423 h 1470"/>
              <a:gd name="T48" fmla="*/ 108 w 463"/>
              <a:gd name="T49" fmla="*/ 1468 h 1470"/>
              <a:gd name="T50" fmla="*/ 96 w 463"/>
              <a:gd name="T51" fmla="*/ 1398 h 1470"/>
              <a:gd name="T52" fmla="*/ 153 w 463"/>
              <a:gd name="T53" fmla="*/ 1231 h 1470"/>
              <a:gd name="T54" fmla="*/ 220 w 463"/>
              <a:gd name="T55" fmla="*/ 1100 h 1470"/>
              <a:gd name="T56" fmla="*/ 215 w 463"/>
              <a:gd name="T57" fmla="*/ 1363 h 1470"/>
              <a:gd name="T58" fmla="*/ 242 w 463"/>
              <a:gd name="T59" fmla="*/ 1391 h 1470"/>
              <a:gd name="T60" fmla="*/ 297 w 463"/>
              <a:gd name="T61" fmla="*/ 1388 h 1470"/>
              <a:gd name="T62" fmla="*/ 429 w 463"/>
              <a:gd name="T63" fmla="*/ 1397 h 1470"/>
              <a:gd name="T64" fmla="*/ 342 w 463"/>
              <a:gd name="T65" fmla="*/ 1344 h 1470"/>
              <a:gd name="T66" fmla="*/ 316 w 463"/>
              <a:gd name="T67" fmla="*/ 1300 h 1470"/>
              <a:gd name="T68" fmla="*/ 337 w 463"/>
              <a:gd name="T69" fmla="*/ 1080 h 1470"/>
              <a:gd name="T70" fmla="*/ 376 w 463"/>
              <a:gd name="T71" fmla="*/ 792 h 1470"/>
              <a:gd name="T72" fmla="*/ 388 w 463"/>
              <a:gd name="T73" fmla="*/ 747 h 1470"/>
              <a:gd name="T74" fmla="*/ 359 w 463"/>
              <a:gd name="T75" fmla="*/ 534 h 1470"/>
              <a:gd name="T76" fmla="*/ 385 w 463"/>
              <a:gd name="T77" fmla="*/ 500 h 1470"/>
              <a:gd name="T78" fmla="*/ 454 w 463"/>
              <a:gd name="T79" fmla="*/ 422 h 1470"/>
              <a:gd name="T80" fmla="*/ 330 w 463"/>
              <a:gd name="T81" fmla="*/ 437 h 1470"/>
              <a:gd name="T82" fmla="*/ 327 w 463"/>
              <a:gd name="T83" fmla="*/ 411 h 1470"/>
              <a:gd name="T84" fmla="*/ 311 w 463"/>
              <a:gd name="T85" fmla="*/ 458 h 1470"/>
              <a:gd name="T86" fmla="*/ 353 w 463"/>
              <a:gd name="T87" fmla="*/ 483 h 1470"/>
              <a:gd name="T88" fmla="*/ 350 w 463"/>
              <a:gd name="T89" fmla="*/ 540 h 1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63" h="1470">
                <a:moveTo>
                  <a:pt x="454" y="422"/>
                </a:moveTo>
                <a:cubicBezTo>
                  <a:pt x="448" y="394"/>
                  <a:pt x="430" y="395"/>
                  <a:pt x="412" y="379"/>
                </a:cubicBezTo>
                <a:cubicBezTo>
                  <a:pt x="395" y="363"/>
                  <a:pt x="381" y="350"/>
                  <a:pt x="379" y="321"/>
                </a:cubicBezTo>
                <a:cubicBezTo>
                  <a:pt x="376" y="291"/>
                  <a:pt x="344" y="267"/>
                  <a:pt x="323" y="262"/>
                </a:cubicBezTo>
                <a:cubicBezTo>
                  <a:pt x="304" y="258"/>
                  <a:pt x="286" y="248"/>
                  <a:pt x="281" y="246"/>
                </a:cubicBezTo>
                <a:cubicBezTo>
                  <a:pt x="280" y="254"/>
                  <a:pt x="283" y="272"/>
                  <a:pt x="285" y="285"/>
                </a:cubicBezTo>
                <a:cubicBezTo>
                  <a:pt x="284" y="286"/>
                  <a:pt x="282" y="284"/>
                  <a:pt x="281" y="281"/>
                </a:cubicBezTo>
                <a:cubicBezTo>
                  <a:pt x="274" y="266"/>
                  <a:pt x="272" y="258"/>
                  <a:pt x="267" y="261"/>
                </a:cubicBezTo>
                <a:cubicBezTo>
                  <a:pt x="263" y="263"/>
                  <a:pt x="260" y="273"/>
                  <a:pt x="257" y="282"/>
                </a:cubicBezTo>
                <a:cubicBezTo>
                  <a:pt x="241" y="262"/>
                  <a:pt x="203" y="221"/>
                  <a:pt x="184" y="204"/>
                </a:cubicBezTo>
                <a:cubicBezTo>
                  <a:pt x="185" y="202"/>
                  <a:pt x="187" y="200"/>
                  <a:pt x="189" y="199"/>
                </a:cubicBezTo>
                <a:cubicBezTo>
                  <a:pt x="194" y="208"/>
                  <a:pt x="205" y="223"/>
                  <a:pt x="217" y="229"/>
                </a:cubicBezTo>
                <a:cubicBezTo>
                  <a:pt x="232" y="237"/>
                  <a:pt x="266" y="257"/>
                  <a:pt x="266" y="257"/>
                </a:cubicBezTo>
                <a:cubicBezTo>
                  <a:pt x="266" y="257"/>
                  <a:pt x="273" y="241"/>
                  <a:pt x="275" y="231"/>
                </a:cubicBezTo>
                <a:cubicBezTo>
                  <a:pt x="275" y="230"/>
                  <a:pt x="275" y="230"/>
                  <a:pt x="275" y="230"/>
                </a:cubicBezTo>
                <a:cubicBezTo>
                  <a:pt x="275" y="231"/>
                  <a:pt x="275" y="231"/>
                  <a:pt x="275" y="231"/>
                </a:cubicBezTo>
                <a:cubicBezTo>
                  <a:pt x="275" y="230"/>
                  <a:pt x="275" y="228"/>
                  <a:pt x="275" y="227"/>
                </a:cubicBezTo>
                <a:cubicBezTo>
                  <a:pt x="275" y="220"/>
                  <a:pt x="273" y="215"/>
                  <a:pt x="280" y="213"/>
                </a:cubicBezTo>
                <a:cubicBezTo>
                  <a:pt x="288" y="211"/>
                  <a:pt x="299" y="185"/>
                  <a:pt x="302" y="169"/>
                </a:cubicBezTo>
                <a:cubicBezTo>
                  <a:pt x="306" y="153"/>
                  <a:pt x="306" y="139"/>
                  <a:pt x="313" y="121"/>
                </a:cubicBezTo>
                <a:cubicBezTo>
                  <a:pt x="321" y="104"/>
                  <a:pt x="320" y="87"/>
                  <a:pt x="312" y="65"/>
                </a:cubicBezTo>
                <a:cubicBezTo>
                  <a:pt x="312" y="65"/>
                  <a:pt x="312" y="65"/>
                  <a:pt x="312" y="65"/>
                </a:cubicBezTo>
                <a:cubicBezTo>
                  <a:pt x="300" y="14"/>
                  <a:pt x="277" y="28"/>
                  <a:pt x="277" y="28"/>
                </a:cubicBezTo>
                <a:cubicBezTo>
                  <a:pt x="246" y="0"/>
                  <a:pt x="210" y="26"/>
                  <a:pt x="194" y="42"/>
                </a:cubicBezTo>
                <a:cubicBezTo>
                  <a:pt x="194" y="42"/>
                  <a:pt x="194" y="42"/>
                  <a:pt x="193" y="42"/>
                </a:cubicBezTo>
                <a:cubicBezTo>
                  <a:pt x="190" y="44"/>
                  <a:pt x="188" y="47"/>
                  <a:pt x="186" y="51"/>
                </a:cubicBezTo>
                <a:cubicBezTo>
                  <a:pt x="186" y="51"/>
                  <a:pt x="186" y="51"/>
                  <a:pt x="186" y="51"/>
                </a:cubicBezTo>
                <a:cubicBezTo>
                  <a:pt x="171" y="73"/>
                  <a:pt x="175" y="119"/>
                  <a:pt x="175" y="119"/>
                </a:cubicBezTo>
                <a:cubicBezTo>
                  <a:pt x="175" y="119"/>
                  <a:pt x="173" y="120"/>
                  <a:pt x="171" y="131"/>
                </a:cubicBezTo>
                <a:cubicBezTo>
                  <a:pt x="170" y="142"/>
                  <a:pt x="175" y="159"/>
                  <a:pt x="178" y="165"/>
                </a:cubicBezTo>
                <a:cubicBezTo>
                  <a:pt x="180" y="171"/>
                  <a:pt x="185" y="172"/>
                  <a:pt x="186" y="177"/>
                </a:cubicBezTo>
                <a:cubicBezTo>
                  <a:pt x="186" y="177"/>
                  <a:pt x="184" y="189"/>
                  <a:pt x="181" y="201"/>
                </a:cubicBezTo>
                <a:cubicBezTo>
                  <a:pt x="181" y="201"/>
                  <a:pt x="181" y="201"/>
                  <a:pt x="180" y="201"/>
                </a:cubicBezTo>
                <a:cubicBezTo>
                  <a:pt x="179" y="203"/>
                  <a:pt x="181" y="206"/>
                  <a:pt x="175" y="217"/>
                </a:cubicBezTo>
                <a:cubicBezTo>
                  <a:pt x="166" y="231"/>
                  <a:pt x="153" y="236"/>
                  <a:pt x="121" y="253"/>
                </a:cubicBezTo>
                <a:cubicBezTo>
                  <a:pt x="90" y="269"/>
                  <a:pt x="82" y="302"/>
                  <a:pt x="79" y="333"/>
                </a:cubicBezTo>
                <a:cubicBezTo>
                  <a:pt x="76" y="365"/>
                  <a:pt x="71" y="389"/>
                  <a:pt x="76" y="396"/>
                </a:cubicBezTo>
                <a:cubicBezTo>
                  <a:pt x="81" y="403"/>
                  <a:pt x="93" y="443"/>
                  <a:pt x="104" y="477"/>
                </a:cubicBezTo>
                <a:cubicBezTo>
                  <a:pt x="116" y="510"/>
                  <a:pt x="111" y="549"/>
                  <a:pt x="109" y="564"/>
                </a:cubicBezTo>
                <a:cubicBezTo>
                  <a:pt x="107" y="578"/>
                  <a:pt x="98" y="591"/>
                  <a:pt x="99" y="610"/>
                </a:cubicBezTo>
                <a:cubicBezTo>
                  <a:pt x="100" y="629"/>
                  <a:pt x="98" y="648"/>
                  <a:pt x="95" y="677"/>
                </a:cubicBezTo>
                <a:cubicBezTo>
                  <a:pt x="93" y="705"/>
                  <a:pt x="76" y="759"/>
                  <a:pt x="85" y="763"/>
                </a:cubicBezTo>
                <a:cubicBezTo>
                  <a:pt x="93" y="768"/>
                  <a:pt x="96" y="767"/>
                  <a:pt x="96" y="780"/>
                </a:cubicBezTo>
                <a:cubicBezTo>
                  <a:pt x="96" y="793"/>
                  <a:pt x="90" y="876"/>
                  <a:pt x="69" y="975"/>
                </a:cubicBezTo>
                <a:cubicBezTo>
                  <a:pt x="48" y="1075"/>
                  <a:pt x="16" y="1296"/>
                  <a:pt x="9" y="1338"/>
                </a:cubicBezTo>
                <a:cubicBezTo>
                  <a:pt x="2" y="1379"/>
                  <a:pt x="8" y="1383"/>
                  <a:pt x="8" y="1383"/>
                </a:cubicBezTo>
                <a:cubicBezTo>
                  <a:pt x="8" y="1383"/>
                  <a:pt x="8" y="1386"/>
                  <a:pt x="4" y="1398"/>
                </a:cubicBezTo>
                <a:cubicBezTo>
                  <a:pt x="0" y="1410"/>
                  <a:pt x="4" y="1418"/>
                  <a:pt x="11" y="1423"/>
                </a:cubicBezTo>
                <a:cubicBezTo>
                  <a:pt x="18" y="1428"/>
                  <a:pt x="19" y="1438"/>
                  <a:pt x="34" y="1449"/>
                </a:cubicBezTo>
                <a:cubicBezTo>
                  <a:pt x="48" y="1460"/>
                  <a:pt x="90" y="1470"/>
                  <a:pt x="108" y="1468"/>
                </a:cubicBezTo>
                <a:cubicBezTo>
                  <a:pt x="126" y="1466"/>
                  <a:pt x="121" y="1460"/>
                  <a:pt x="120" y="1442"/>
                </a:cubicBezTo>
                <a:cubicBezTo>
                  <a:pt x="119" y="1424"/>
                  <a:pt x="96" y="1398"/>
                  <a:pt x="96" y="1398"/>
                </a:cubicBezTo>
                <a:cubicBezTo>
                  <a:pt x="96" y="1398"/>
                  <a:pt x="95" y="1393"/>
                  <a:pt x="101" y="1390"/>
                </a:cubicBezTo>
                <a:cubicBezTo>
                  <a:pt x="107" y="1386"/>
                  <a:pt x="132" y="1306"/>
                  <a:pt x="153" y="1231"/>
                </a:cubicBezTo>
                <a:cubicBezTo>
                  <a:pt x="175" y="1157"/>
                  <a:pt x="214" y="1022"/>
                  <a:pt x="214" y="1022"/>
                </a:cubicBezTo>
                <a:cubicBezTo>
                  <a:pt x="214" y="1022"/>
                  <a:pt x="217" y="1061"/>
                  <a:pt x="220" y="1100"/>
                </a:cubicBezTo>
                <a:cubicBezTo>
                  <a:pt x="222" y="1139"/>
                  <a:pt x="224" y="1267"/>
                  <a:pt x="220" y="1300"/>
                </a:cubicBezTo>
                <a:cubicBezTo>
                  <a:pt x="215" y="1333"/>
                  <a:pt x="215" y="1363"/>
                  <a:pt x="215" y="1363"/>
                </a:cubicBezTo>
                <a:cubicBezTo>
                  <a:pt x="215" y="1363"/>
                  <a:pt x="215" y="1367"/>
                  <a:pt x="215" y="1378"/>
                </a:cubicBezTo>
                <a:cubicBezTo>
                  <a:pt x="215" y="1389"/>
                  <a:pt x="223" y="1389"/>
                  <a:pt x="242" y="1391"/>
                </a:cubicBezTo>
                <a:cubicBezTo>
                  <a:pt x="261" y="1393"/>
                  <a:pt x="287" y="1392"/>
                  <a:pt x="287" y="1392"/>
                </a:cubicBezTo>
                <a:cubicBezTo>
                  <a:pt x="287" y="1392"/>
                  <a:pt x="286" y="1383"/>
                  <a:pt x="297" y="1388"/>
                </a:cubicBezTo>
                <a:cubicBezTo>
                  <a:pt x="307" y="1392"/>
                  <a:pt x="329" y="1403"/>
                  <a:pt x="349" y="1403"/>
                </a:cubicBezTo>
                <a:cubicBezTo>
                  <a:pt x="369" y="1403"/>
                  <a:pt x="429" y="1412"/>
                  <a:pt x="429" y="1397"/>
                </a:cubicBezTo>
                <a:cubicBezTo>
                  <a:pt x="429" y="1382"/>
                  <a:pt x="406" y="1376"/>
                  <a:pt x="385" y="1376"/>
                </a:cubicBezTo>
                <a:cubicBezTo>
                  <a:pt x="365" y="1376"/>
                  <a:pt x="342" y="1344"/>
                  <a:pt x="342" y="1344"/>
                </a:cubicBezTo>
                <a:cubicBezTo>
                  <a:pt x="342" y="1344"/>
                  <a:pt x="342" y="1344"/>
                  <a:pt x="348" y="1340"/>
                </a:cubicBezTo>
                <a:cubicBezTo>
                  <a:pt x="353" y="1337"/>
                  <a:pt x="320" y="1312"/>
                  <a:pt x="316" y="1300"/>
                </a:cubicBezTo>
                <a:cubicBezTo>
                  <a:pt x="311" y="1288"/>
                  <a:pt x="312" y="1286"/>
                  <a:pt x="316" y="1257"/>
                </a:cubicBezTo>
                <a:cubicBezTo>
                  <a:pt x="319" y="1229"/>
                  <a:pt x="327" y="1136"/>
                  <a:pt x="337" y="1080"/>
                </a:cubicBezTo>
                <a:cubicBezTo>
                  <a:pt x="346" y="1023"/>
                  <a:pt x="358" y="968"/>
                  <a:pt x="365" y="920"/>
                </a:cubicBezTo>
                <a:cubicBezTo>
                  <a:pt x="372" y="871"/>
                  <a:pt x="376" y="792"/>
                  <a:pt x="376" y="792"/>
                </a:cubicBezTo>
                <a:cubicBezTo>
                  <a:pt x="376" y="792"/>
                  <a:pt x="380" y="791"/>
                  <a:pt x="387" y="785"/>
                </a:cubicBezTo>
                <a:cubicBezTo>
                  <a:pt x="394" y="779"/>
                  <a:pt x="392" y="764"/>
                  <a:pt x="388" y="747"/>
                </a:cubicBezTo>
                <a:cubicBezTo>
                  <a:pt x="385" y="729"/>
                  <a:pt x="380" y="656"/>
                  <a:pt x="377" y="621"/>
                </a:cubicBezTo>
                <a:cubicBezTo>
                  <a:pt x="373" y="586"/>
                  <a:pt x="359" y="534"/>
                  <a:pt x="359" y="534"/>
                </a:cubicBezTo>
                <a:cubicBezTo>
                  <a:pt x="359" y="534"/>
                  <a:pt x="370" y="529"/>
                  <a:pt x="377" y="522"/>
                </a:cubicBezTo>
                <a:cubicBezTo>
                  <a:pt x="384" y="516"/>
                  <a:pt x="385" y="500"/>
                  <a:pt x="385" y="500"/>
                </a:cubicBezTo>
                <a:cubicBezTo>
                  <a:pt x="385" y="500"/>
                  <a:pt x="428" y="504"/>
                  <a:pt x="446" y="496"/>
                </a:cubicBezTo>
                <a:cubicBezTo>
                  <a:pt x="463" y="489"/>
                  <a:pt x="460" y="450"/>
                  <a:pt x="454" y="422"/>
                </a:cubicBezTo>
                <a:close/>
                <a:moveTo>
                  <a:pt x="311" y="458"/>
                </a:moveTo>
                <a:cubicBezTo>
                  <a:pt x="311" y="458"/>
                  <a:pt x="330" y="452"/>
                  <a:pt x="330" y="437"/>
                </a:cubicBezTo>
                <a:cubicBezTo>
                  <a:pt x="330" y="421"/>
                  <a:pt x="315" y="411"/>
                  <a:pt x="308" y="410"/>
                </a:cubicBezTo>
                <a:cubicBezTo>
                  <a:pt x="301" y="410"/>
                  <a:pt x="313" y="399"/>
                  <a:pt x="327" y="411"/>
                </a:cubicBezTo>
                <a:cubicBezTo>
                  <a:pt x="342" y="423"/>
                  <a:pt x="353" y="475"/>
                  <a:pt x="353" y="475"/>
                </a:cubicBezTo>
                <a:cubicBezTo>
                  <a:pt x="353" y="475"/>
                  <a:pt x="323" y="463"/>
                  <a:pt x="311" y="458"/>
                </a:cubicBezTo>
                <a:close/>
                <a:moveTo>
                  <a:pt x="350" y="540"/>
                </a:moveTo>
                <a:cubicBezTo>
                  <a:pt x="350" y="540"/>
                  <a:pt x="352" y="500"/>
                  <a:pt x="353" y="483"/>
                </a:cubicBezTo>
                <a:cubicBezTo>
                  <a:pt x="362" y="531"/>
                  <a:pt x="362" y="531"/>
                  <a:pt x="362" y="531"/>
                </a:cubicBezTo>
                <a:lnTo>
                  <a:pt x="350" y="54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defRPr/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3" name="Freeform 208"/>
          <p:cNvSpPr>
            <a:spLocks noEditPoints="1"/>
          </p:cNvSpPr>
          <p:nvPr userDrawn="1"/>
        </p:nvSpPr>
        <p:spPr bwMode="auto">
          <a:xfrm>
            <a:off x="10277466" y="3633559"/>
            <a:ext cx="792163" cy="2946400"/>
          </a:xfrm>
          <a:custGeom>
            <a:avLst/>
            <a:gdLst>
              <a:gd name="T0" fmla="*/ 221 w 224"/>
              <a:gd name="T1" fmla="*/ 237 h 906"/>
              <a:gd name="T2" fmla="*/ 178 w 224"/>
              <a:gd name="T3" fmla="*/ 151 h 906"/>
              <a:gd name="T4" fmla="*/ 161 w 224"/>
              <a:gd name="T5" fmla="*/ 98 h 906"/>
              <a:gd name="T6" fmla="*/ 148 w 224"/>
              <a:gd name="T7" fmla="*/ 36 h 906"/>
              <a:gd name="T8" fmla="*/ 107 w 224"/>
              <a:gd name="T9" fmla="*/ 0 h 906"/>
              <a:gd name="T10" fmla="*/ 63 w 224"/>
              <a:gd name="T11" fmla="*/ 101 h 906"/>
              <a:gd name="T12" fmla="*/ 48 w 224"/>
              <a:gd name="T13" fmla="*/ 145 h 906"/>
              <a:gd name="T14" fmla="*/ 7 w 224"/>
              <a:gd name="T15" fmla="*/ 204 h 906"/>
              <a:gd name="T16" fmla="*/ 2 w 224"/>
              <a:gd name="T17" fmla="*/ 302 h 906"/>
              <a:gd name="T18" fmla="*/ 28 w 224"/>
              <a:gd name="T19" fmla="*/ 360 h 906"/>
              <a:gd name="T20" fmla="*/ 31 w 224"/>
              <a:gd name="T21" fmla="*/ 411 h 906"/>
              <a:gd name="T22" fmla="*/ 35 w 224"/>
              <a:gd name="T23" fmla="*/ 565 h 906"/>
              <a:gd name="T24" fmla="*/ 54 w 224"/>
              <a:gd name="T25" fmla="*/ 607 h 906"/>
              <a:gd name="T26" fmla="*/ 81 w 224"/>
              <a:gd name="T27" fmla="*/ 790 h 906"/>
              <a:gd name="T28" fmla="*/ 89 w 224"/>
              <a:gd name="T29" fmla="*/ 869 h 906"/>
              <a:gd name="T30" fmla="*/ 112 w 224"/>
              <a:gd name="T31" fmla="*/ 906 h 906"/>
              <a:gd name="T32" fmla="*/ 122 w 224"/>
              <a:gd name="T33" fmla="*/ 847 h 906"/>
              <a:gd name="T34" fmla="*/ 157 w 224"/>
              <a:gd name="T35" fmla="*/ 853 h 906"/>
              <a:gd name="T36" fmla="*/ 124 w 224"/>
              <a:gd name="T37" fmla="*/ 764 h 906"/>
              <a:gd name="T38" fmla="*/ 156 w 224"/>
              <a:gd name="T39" fmla="*/ 611 h 906"/>
              <a:gd name="T40" fmla="*/ 166 w 224"/>
              <a:gd name="T41" fmla="*/ 582 h 906"/>
              <a:gd name="T42" fmla="*/ 190 w 224"/>
              <a:gd name="T43" fmla="*/ 474 h 906"/>
              <a:gd name="T44" fmla="*/ 206 w 224"/>
              <a:gd name="T45" fmla="*/ 414 h 906"/>
              <a:gd name="T46" fmla="*/ 192 w 224"/>
              <a:gd name="T47" fmla="*/ 313 h 906"/>
              <a:gd name="T48" fmla="*/ 73 w 224"/>
              <a:gd name="T49" fmla="*/ 279 h 906"/>
              <a:gd name="T50" fmla="*/ 63 w 224"/>
              <a:gd name="T51" fmla="*/ 289 h 906"/>
              <a:gd name="T52" fmla="*/ 73 w 224"/>
              <a:gd name="T53" fmla="*/ 269 h 906"/>
              <a:gd name="T54" fmla="*/ 110 w 224"/>
              <a:gd name="T55" fmla="*/ 621 h 906"/>
              <a:gd name="T56" fmla="*/ 107 w 224"/>
              <a:gd name="T57" fmla="*/ 646 h 906"/>
              <a:gd name="T58" fmla="*/ 104 w 224"/>
              <a:gd name="T59" fmla="*/ 612 h 906"/>
              <a:gd name="T60" fmla="*/ 110 w 224"/>
              <a:gd name="T61" fmla="*/ 580 h 906"/>
              <a:gd name="T62" fmla="*/ 116 w 224"/>
              <a:gd name="T63" fmla="*/ 225 h 906"/>
              <a:gd name="T64" fmla="*/ 91 w 224"/>
              <a:gd name="T65" fmla="*/ 130 h 906"/>
              <a:gd name="T66" fmla="*/ 115 w 224"/>
              <a:gd name="T67" fmla="*/ 200 h 906"/>
              <a:gd name="T68" fmla="*/ 128 w 224"/>
              <a:gd name="T69" fmla="*/ 156 h 906"/>
              <a:gd name="T70" fmla="*/ 143 w 224"/>
              <a:gd name="T71" fmla="*/ 147 h 906"/>
              <a:gd name="T72" fmla="*/ 116 w 224"/>
              <a:gd name="T73" fmla="*/ 225 h 906"/>
              <a:gd name="T74" fmla="*/ 138 w 224"/>
              <a:gd name="T75" fmla="*/ 333 h 906"/>
              <a:gd name="T76" fmla="*/ 149 w 224"/>
              <a:gd name="T77" fmla="*/ 315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4" h="906">
                <a:moveTo>
                  <a:pt x="215" y="296"/>
                </a:moveTo>
                <a:cubicBezTo>
                  <a:pt x="222" y="281"/>
                  <a:pt x="224" y="258"/>
                  <a:pt x="221" y="237"/>
                </a:cubicBezTo>
                <a:cubicBezTo>
                  <a:pt x="219" y="217"/>
                  <a:pt x="217" y="187"/>
                  <a:pt x="211" y="170"/>
                </a:cubicBezTo>
                <a:cubicBezTo>
                  <a:pt x="204" y="152"/>
                  <a:pt x="178" y="151"/>
                  <a:pt x="178" y="151"/>
                </a:cubicBezTo>
                <a:cubicBezTo>
                  <a:pt x="178" y="151"/>
                  <a:pt x="180" y="142"/>
                  <a:pt x="172" y="133"/>
                </a:cubicBezTo>
                <a:cubicBezTo>
                  <a:pt x="164" y="124"/>
                  <a:pt x="163" y="113"/>
                  <a:pt x="161" y="98"/>
                </a:cubicBezTo>
                <a:cubicBezTo>
                  <a:pt x="159" y="82"/>
                  <a:pt x="155" y="72"/>
                  <a:pt x="155" y="62"/>
                </a:cubicBezTo>
                <a:cubicBezTo>
                  <a:pt x="155" y="52"/>
                  <a:pt x="152" y="53"/>
                  <a:pt x="148" y="36"/>
                </a:cubicBezTo>
                <a:cubicBezTo>
                  <a:pt x="144" y="19"/>
                  <a:pt x="127" y="0"/>
                  <a:pt x="107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75" y="0"/>
                  <a:pt x="67" y="48"/>
                  <a:pt x="64" y="64"/>
                </a:cubicBezTo>
                <a:cubicBezTo>
                  <a:pt x="62" y="79"/>
                  <a:pt x="58" y="89"/>
                  <a:pt x="63" y="101"/>
                </a:cubicBezTo>
                <a:cubicBezTo>
                  <a:pt x="68" y="113"/>
                  <a:pt x="62" y="116"/>
                  <a:pt x="50" y="125"/>
                </a:cubicBezTo>
                <a:cubicBezTo>
                  <a:pt x="39" y="135"/>
                  <a:pt x="48" y="145"/>
                  <a:pt x="48" y="145"/>
                </a:cubicBezTo>
                <a:cubicBezTo>
                  <a:pt x="48" y="145"/>
                  <a:pt x="37" y="152"/>
                  <a:pt x="28" y="154"/>
                </a:cubicBezTo>
                <a:cubicBezTo>
                  <a:pt x="19" y="155"/>
                  <a:pt x="9" y="186"/>
                  <a:pt x="7" y="204"/>
                </a:cubicBezTo>
                <a:cubicBezTo>
                  <a:pt x="5" y="221"/>
                  <a:pt x="4" y="220"/>
                  <a:pt x="2" y="233"/>
                </a:cubicBezTo>
                <a:cubicBezTo>
                  <a:pt x="0" y="247"/>
                  <a:pt x="1" y="279"/>
                  <a:pt x="2" y="302"/>
                </a:cubicBezTo>
                <a:cubicBezTo>
                  <a:pt x="4" y="324"/>
                  <a:pt x="31" y="326"/>
                  <a:pt x="31" y="326"/>
                </a:cubicBezTo>
                <a:cubicBezTo>
                  <a:pt x="31" y="326"/>
                  <a:pt x="31" y="348"/>
                  <a:pt x="28" y="360"/>
                </a:cubicBezTo>
                <a:cubicBezTo>
                  <a:pt x="24" y="373"/>
                  <a:pt x="7" y="405"/>
                  <a:pt x="12" y="407"/>
                </a:cubicBezTo>
                <a:cubicBezTo>
                  <a:pt x="16" y="409"/>
                  <a:pt x="31" y="411"/>
                  <a:pt x="31" y="411"/>
                </a:cubicBezTo>
                <a:cubicBezTo>
                  <a:pt x="31" y="411"/>
                  <a:pt x="28" y="447"/>
                  <a:pt x="30" y="465"/>
                </a:cubicBezTo>
                <a:cubicBezTo>
                  <a:pt x="31" y="483"/>
                  <a:pt x="35" y="544"/>
                  <a:pt x="35" y="565"/>
                </a:cubicBezTo>
                <a:cubicBezTo>
                  <a:pt x="35" y="586"/>
                  <a:pt x="50" y="579"/>
                  <a:pt x="50" y="579"/>
                </a:cubicBezTo>
                <a:cubicBezTo>
                  <a:pt x="50" y="579"/>
                  <a:pt x="52" y="592"/>
                  <a:pt x="54" y="607"/>
                </a:cubicBezTo>
                <a:cubicBezTo>
                  <a:pt x="56" y="622"/>
                  <a:pt x="54" y="641"/>
                  <a:pt x="52" y="663"/>
                </a:cubicBezTo>
                <a:cubicBezTo>
                  <a:pt x="51" y="685"/>
                  <a:pt x="75" y="770"/>
                  <a:pt x="81" y="790"/>
                </a:cubicBezTo>
                <a:cubicBezTo>
                  <a:pt x="88" y="809"/>
                  <a:pt x="92" y="819"/>
                  <a:pt x="88" y="831"/>
                </a:cubicBezTo>
                <a:cubicBezTo>
                  <a:pt x="85" y="844"/>
                  <a:pt x="90" y="848"/>
                  <a:pt x="89" y="869"/>
                </a:cubicBezTo>
                <a:cubicBezTo>
                  <a:pt x="89" y="888"/>
                  <a:pt x="96" y="902"/>
                  <a:pt x="107" y="905"/>
                </a:cubicBezTo>
                <a:cubicBezTo>
                  <a:pt x="109" y="906"/>
                  <a:pt x="111" y="906"/>
                  <a:pt x="112" y="906"/>
                </a:cubicBezTo>
                <a:cubicBezTo>
                  <a:pt x="126" y="906"/>
                  <a:pt x="129" y="872"/>
                  <a:pt x="126" y="865"/>
                </a:cubicBezTo>
                <a:cubicBezTo>
                  <a:pt x="123" y="857"/>
                  <a:pt x="122" y="847"/>
                  <a:pt x="122" y="847"/>
                </a:cubicBezTo>
                <a:cubicBezTo>
                  <a:pt x="122" y="847"/>
                  <a:pt x="127" y="853"/>
                  <a:pt x="134" y="855"/>
                </a:cubicBezTo>
                <a:cubicBezTo>
                  <a:pt x="140" y="857"/>
                  <a:pt x="150" y="857"/>
                  <a:pt x="157" y="853"/>
                </a:cubicBezTo>
                <a:cubicBezTo>
                  <a:pt x="164" y="848"/>
                  <a:pt x="151" y="828"/>
                  <a:pt x="141" y="818"/>
                </a:cubicBezTo>
                <a:cubicBezTo>
                  <a:pt x="132" y="808"/>
                  <a:pt x="124" y="784"/>
                  <a:pt x="124" y="764"/>
                </a:cubicBezTo>
                <a:cubicBezTo>
                  <a:pt x="124" y="745"/>
                  <a:pt x="141" y="698"/>
                  <a:pt x="149" y="670"/>
                </a:cubicBezTo>
                <a:cubicBezTo>
                  <a:pt x="158" y="643"/>
                  <a:pt x="153" y="617"/>
                  <a:pt x="156" y="611"/>
                </a:cubicBezTo>
                <a:cubicBezTo>
                  <a:pt x="158" y="605"/>
                  <a:pt x="158" y="582"/>
                  <a:pt x="158" y="582"/>
                </a:cubicBezTo>
                <a:cubicBezTo>
                  <a:pt x="158" y="582"/>
                  <a:pt x="160" y="582"/>
                  <a:pt x="166" y="582"/>
                </a:cubicBezTo>
                <a:cubicBezTo>
                  <a:pt x="172" y="582"/>
                  <a:pt x="172" y="585"/>
                  <a:pt x="172" y="570"/>
                </a:cubicBezTo>
                <a:cubicBezTo>
                  <a:pt x="172" y="555"/>
                  <a:pt x="184" y="497"/>
                  <a:pt x="190" y="474"/>
                </a:cubicBezTo>
                <a:cubicBezTo>
                  <a:pt x="195" y="452"/>
                  <a:pt x="195" y="416"/>
                  <a:pt x="195" y="416"/>
                </a:cubicBezTo>
                <a:cubicBezTo>
                  <a:pt x="195" y="416"/>
                  <a:pt x="199" y="416"/>
                  <a:pt x="206" y="414"/>
                </a:cubicBezTo>
                <a:cubicBezTo>
                  <a:pt x="214" y="413"/>
                  <a:pt x="208" y="399"/>
                  <a:pt x="199" y="371"/>
                </a:cubicBezTo>
                <a:cubicBezTo>
                  <a:pt x="189" y="344"/>
                  <a:pt x="192" y="313"/>
                  <a:pt x="192" y="313"/>
                </a:cubicBezTo>
                <a:cubicBezTo>
                  <a:pt x="192" y="313"/>
                  <a:pt x="208" y="311"/>
                  <a:pt x="215" y="296"/>
                </a:cubicBezTo>
                <a:close/>
                <a:moveTo>
                  <a:pt x="73" y="279"/>
                </a:moveTo>
                <a:cubicBezTo>
                  <a:pt x="73" y="286"/>
                  <a:pt x="71" y="292"/>
                  <a:pt x="71" y="292"/>
                </a:cubicBezTo>
                <a:cubicBezTo>
                  <a:pt x="71" y="292"/>
                  <a:pt x="67" y="292"/>
                  <a:pt x="63" y="289"/>
                </a:cubicBezTo>
                <a:cubicBezTo>
                  <a:pt x="65" y="285"/>
                  <a:pt x="65" y="271"/>
                  <a:pt x="65" y="271"/>
                </a:cubicBezTo>
                <a:cubicBezTo>
                  <a:pt x="73" y="269"/>
                  <a:pt x="73" y="269"/>
                  <a:pt x="73" y="269"/>
                </a:cubicBezTo>
                <a:cubicBezTo>
                  <a:pt x="73" y="269"/>
                  <a:pt x="73" y="272"/>
                  <a:pt x="73" y="279"/>
                </a:cubicBezTo>
                <a:close/>
                <a:moveTo>
                  <a:pt x="110" y="621"/>
                </a:moveTo>
                <a:cubicBezTo>
                  <a:pt x="109" y="625"/>
                  <a:pt x="108" y="631"/>
                  <a:pt x="107" y="637"/>
                </a:cubicBezTo>
                <a:cubicBezTo>
                  <a:pt x="107" y="642"/>
                  <a:pt x="107" y="646"/>
                  <a:pt x="107" y="646"/>
                </a:cubicBezTo>
                <a:cubicBezTo>
                  <a:pt x="107" y="646"/>
                  <a:pt x="106" y="638"/>
                  <a:pt x="106" y="632"/>
                </a:cubicBezTo>
                <a:cubicBezTo>
                  <a:pt x="106" y="626"/>
                  <a:pt x="102" y="620"/>
                  <a:pt x="104" y="612"/>
                </a:cubicBezTo>
                <a:cubicBezTo>
                  <a:pt x="105" y="608"/>
                  <a:pt x="106" y="602"/>
                  <a:pt x="107" y="596"/>
                </a:cubicBezTo>
                <a:cubicBezTo>
                  <a:pt x="109" y="588"/>
                  <a:pt x="110" y="580"/>
                  <a:pt x="110" y="580"/>
                </a:cubicBezTo>
                <a:cubicBezTo>
                  <a:pt x="110" y="601"/>
                  <a:pt x="112" y="615"/>
                  <a:pt x="110" y="621"/>
                </a:cubicBezTo>
                <a:close/>
                <a:moveTo>
                  <a:pt x="116" y="225"/>
                </a:moveTo>
                <a:cubicBezTo>
                  <a:pt x="115" y="231"/>
                  <a:pt x="108" y="214"/>
                  <a:pt x="103" y="195"/>
                </a:cubicBezTo>
                <a:cubicBezTo>
                  <a:pt x="99" y="176"/>
                  <a:pt x="91" y="148"/>
                  <a:pt x="91" y="130"/>
                </a:cubicBezTo>
                <a:cubicBezTo>
                  <a:pt x="91" y="130"/>
                  <a:pt x="105" y="142"/>
                  <a:pt x="105" y="151"/>
                </a:cubicBezTo>
                <a:cubicBezTo>
                  <a:pt x="105" y="161"/>
                  <a:pt x="112" y="191"/>
                  <a:pt x="115" y="200"/>
                </a:cubicBezTo>
                <a:cubicBezTo>
                  <a:pt x="117" y="209"/>
                  <a:pt x="119" y="189"/>
                  <a:pt x="124" y="180"/>
                </a:cubicBezTo>
                <a:cubicBezTo>
                  <a:pt x="129" y="171"/>
                  <a:pt x="131" y="163"/>
                  <a:pt x="128" y="156"/>
                </a:cubicBezTo>
                <a:cubicBezTo>
                  <a:pt x="125" y="149"/>
                  <a:pt x="136" y="146"/>
                  <a:pt x="143" y="128"/>
                </a:cubicBezTo>
                <a:cubicBezTo>
                  <a:pt x="144" y="135"/>
                  <a:pt x="144" y="140"/>
                  <a:pt x="143" y="147"/>
                </a:cubicBezTo>
                <a:cubicBezTo>
                  <a:pt x="143" y="153"/>
                  <a:pt x="132" y="186"/>
                  <a:pt x="129" y="192"/>
                </a:cubicBezTo>
                <a:cubicBezTo>
                  <a:pt x="125" y="199"/>
                  <a:pt x="117" y="219"/>
                  <a:pt x="116" y="225"/>
                </a:cubicBezTo>
                <a:close/>
                <a:moveTo>
                  <a:pt x="149" y="333"/>
                </a:moveTo>
                <a:cubicBezTo>
                  <a:pt x="149" y="333"/>
                  <a:pt x="138" y="338"/>
                  <a:pt x="138" y="333"/>
                </a:cubicBezTo>
                <a:cubicBezTo>
                  <a:pt x="139" y="329"/>
                  <a:pt x="141" y="315"/>
                  <a:pt x="141" y="315"/>
                </a:cubicBezTo>
                <a:cubicBezTo>
                  <a:pt x="149" y="315"/>
                  <a:pt x="149" y="315"/>
                  <a:pt x="149" y="315"/>
                </a:cubicBezTo>
                <a:lnTo>
                  <a:pt x="149" y="33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defRPr/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4" name="Freeform 192"/>
          <p:cNvSpPr>
            <a:spLocks noEditPoints="1"/>
          </p:cNvSpPr>
          <p:nvPr userDrawn="1"/>
        </p:nvSpPr>
        <p:spPr bwMode="auto">
          <a:xfrm>
            <a:off x="9178916" y="3700234"/>
            <a:ext cx="1308100" cy="3092450"/>
          </a:xfrm>
          <a:custGeom>
            <a:avLst/>
            <a:gdLst>
              <a:gd name="T0" fmla="*/ 625 w 693"/>
              <a:gd name="T1" fmla="*/ 1522 h 1641"/>
              <a:gd name="T2" fmla="*/ 520 w 693"/>
              <a:gd name="T3" fmla="*/ 985 h 1641"/>
              <a:gd name="T4" fmla="*/ 498 w 693"/>
              <a:gd name="T5" fmla="*/ 789 h 1641"/>
              <a:gd name="T6" fmla="*/ 532 w 693"/>
              <a:gd name="T7" fmla="*/ 760 h 1641"/>
              <a:gd name="T8" fmla="*/ 571 w 693"/>
              <a:gd name="T9" fmla="*/ 506 h 1641"/>
              <a:gd name="T10" fmla="*/ 505 w 693"/>
              <a:gd name="T11" fmla="*/ 282 h 1641"/>
              <a:gd name="T12" fmla="*/ 394 w 693"/>
              <a:gd name="T13" fmla="*/ 243 h 1641"/>
              <a:gd name="T14" fmla="*/ 344 w 693"/>
              <a:gd name="T15" fmla="*/ 214 h 1641"/>
              <a:gd name="T16" fmla="*/ 341 w 693"/>
              <a:gd name="T17" fmla="*/ 204 h 1641"/>
              <a:gd name="T18" fmla="*/ 354 w 693"/>
              <a:gd name="T19" fmla="*/ 65 h 1641"/>
              <a:gd name="T20" fmla="*/ 313 w 693"/>
              <a:gd name="T21" fmla="*/ 0 h 1641"/>
              <a:gd name="T22" fmla="*/ 228 w 693"/>
              <a:gd name="T23" fmla="*/ 24 h 1641"/>
              <a:gd name="T24" fmla="*/ 214 w 693"/>
              <a:gd name="T25" fmla="*/ 121 h 1641"/>
              <a:gd name="T26" fmla="*/ 240 w 693"/>
              <a:gd name="T27" fmla="*/ 200 h 1641"/>
              <a:gd name="T28" fmla="*/ 240 w 693"/>
              <a:gd name="T29" fmla="*/ 215 h 1641"/>
              <a:gd name="T30" fmla="*/ 147 w 693"/>
              <a:gd name="T31" fmla="*/ 272 h 1641"/>
              <a:gd name="T32" fmla="*/ 22 w 693"/>
              <a:gd name="T33" fmla="*/ 531 h 1641"/>
              <a:gd name="T34" fmla="*/ 113 w 693"/>
              <a:gd name="T35" fmla="*/ 777 h 1641"/>
              <a:gd name="T36" fmla="*/ 143 w 693"/>
              <a:gd name="T37" fmla="*/ 802 h 1641"/>
              <a:gd name="T38" fmla="*/ 220 w 693"/>
              <a:gd name="T39" fmla="*/ 1183 h 1641"/>
              <a:gd name="T40" fmla="*/ 267 w 693"/>
              <a:gd name="T41" fmla="*/ 1470 h 1641"/>
              <a:gd name="T42" fmla="*/ 231 w 693"/>
              <a:gd name="T43" fmla="*/ 1602 h 1641"/>
              <a:gd name="T44" fmla="*/ 343 w 693"/>
              <a:gd name="T45" fmla="*/ 1595 h 1641"/>
              <a:gd name="T46" fmla="*/ 351 w 693"/>
              <a:gd name="T47" fmla="*/ 1504 h 1641"/>
              <a:gd name="T48" fmla="*/ 342 w 693"/>
              <a:gd name="T49" fmla="*/ 1327 h 1641"/>
              <a:gd name="T50" fmla="*/ 334 w 693"/>
              <a:gd name="T51" fmla="*/ 1168 h 1641"/>
              <a:gd name="T52" fmla="*/ 372 w 693"/>
              <a:gd name="T53" fmla="*/ 991 h 1641"/>
              <a:gd name="T54" fmla="*/ 495 w 693"/>
              <a:gd name="T55" fmla="*/ 1455 h 1641"/>
              <a:gd name="T56" fmla="*/ 553 w 693"/>
              <a:gd name="T57" fmla="*/ 1595 h 1641"/>
              <a:gd name="T58" fmla="*/ 693 w 693"/>
              <a:gd name="T59" fmla="*/ 1628 h 1641"/>
              <a:gd name="T60" fmla="*/ 115 w 693"/>
              <a:gd name="T61" fmla="*/ 608 h 1641"/>
              <a:gd name="T62" fmla="*/ 125 w 693"/>
              <a:gd name="T63" fmla="*/ 524 h 1641"/>
              <a:gd name="T64" fmla="*/ 395 w 693"/>
              <a:gd name="T65" fmla="*/ 690 h 1641"/>
              <a:gd name="T66" fmla="*/ 314 w 693"/>
              <a:gd name="T67" fmla="*/ 307 h 1641"/>
              <a:gd name="T68" fmla="*/ 280 w 693"/>
              <a:gd name="T69" fmla="*/ 291 h 1641"/>
              <a:gd name="T70" fmla="*/ 295 w 693"/>
              <a:gd name="T71" fmla="*/ 485 h 1641"/>
              <a:gd name="T72" fmla="*/ 274 w 693"/>
              <a:gd name="T73" fmla="*/ 687 h 1641"/>
              <a:gd name="T74" fmla="*/ 235 w 693"/>
              <a:gd name="T75" fmla="*/ 542 h 1641"/>
              <a:gd name="T76" fmla="*/ 248 w 693"/>
              <a:gd name="T77" fmla="*/ 225 h 1641"/>
              <a:gd name="T78" fmla="*/ 334 w 693"/>
              <a:gd name="T79" fmla="*/ 227 h 1641"/>
              <a:gd name="T80" fmla="*/ 381 w 693"/>
              <a:gd name="T81" fmla="*/ 413 h 1641"/>
              <a:gd name="T82" fmla="*/ 411 w 693"/>
              <a:gd name="T83" fmla="*/ 689 h 1641"/>
              <a:gd name="T84" fmla="*/ 473 w 693"/>
              <a:gd name="T85" fmla="*/ 485 h 1641"/>
              <a:gd name="T86" fmla="*/ 501 w 693"/>
              <a:gd name="T87" fmla="*/ 576 h 1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93" h="1641">
                <a:moveTo>
                  <a:pt x="669" y="1590"/>
                </a:moveTo>
                <a:cubicBezTo>
                  <a:pt x="650" y="1579"/>
                  <a:pt x="636" y="1550"/>
                  <a:pt x="629" y="1542"/>
                </a:cubicBezTo>
                <a:cubicBezTo>
                  <a:pt x="622" y="1535"/>
                  <a:pt x="631" y="1537"/>
                  <a:pt x="625" y="1522"/>
                </a:cubicBezTo>
                <a:cubicBezTo>
                  <a:pt x="619" y="1507"/>
                  <a:pt x="600" y="1419"/>
                  <a:pt x="597" y="1391"/>
                </a:cubicBezTo>
                <a:cubicBezTo>
                  <a:pt x="593" y="1362"/>
                  <a:pt x="595" y="1265"/>
                  <a:pt x="582" y="1219"/>
                </a:cubicBezTo>
                <a:cubicBezTo>
                  <a:pt x="568" y="1173"/>
                  <a:pt x="526" y="1025"/>
                  <a:pt x="520" y="985"/>
                </a:cubicBezTo>
                <a:cubicBezTo>
                  <a:pt x="514" y="944"/>
                  <a:pt x="505" y="903"/>
                  <a:pt x="505" y="881"/>
                </a:cubicBezTo>
                <a:cubicBezTo>
                  <a:pt x="505" y="858"/>
                  <a:pt x="503" y="843"/>
                  <a:pt x="496" y="827"/>
                </a:cubicBezTo>
                <a:cubicBezTo>
                  <a:pt x="490" y="811"/>
                  <a:pt x="498" y="789"/>
                  <a:pt x="498" y="789"/>
                </a:cubicBezTo>
                <a:cubicBezTo>
                  <a:pt x="498" y="789"/>
                  <a:pt x="514" y="801"/>
                  <a:pt x="524" y="810"/>
                </a:cubicBezTo>
                <a:cubicBezTo>
                  <a:pt x="534" y="819"/>
                  <a:pt x="534" y="805"/>
                  <a:pt x="529" y="785"/>
                </a:cubicBezTo>
                <a:cubicBezTo>
                  <a:pt x="524" y="765"/>
                  <a:pt x="527" y="754"/>
                  <a:pt x="532" y="760"/>
                </a:cubicBezTo>
                <a:cubicBezTo>
                  <a:pt x="537" y="767"/>
                  <a:pt x="541" y="728"/>
                  <a:pt x="553" y="705"/>
                </a:cubicBezTo>
                <a:cubicBezTo>
                  <a:pt x="566" y="681"/>
                  <a:pt x="593" y="633"/>
                  <a:pt x="587" y="606"/>
                </a:cubicBezTo>
                <a:cubicBezTo>
                  <a:pt x="581" y="578"/>
                  <a:pt x="578" y="530"/>
                  <a:pt x="571" y="506"/>
                </a:cubicBezTo>
                <a:cubicBezTo>
                  <a:pt x="563" y="483"/>
                  <a:pt x="556" y="441"/>
                  <a:pt x="547" y="415"/>
                </a:cubicBezTo>
                <a:cubicBezTo>
                  <a:pt x="538" y="389"/>
                  <a:pt x="540" y="376"/>
                  <a:pt x="529" y="350"/>
                </a:cubicBezTo>
                <a:cubicBezTo>
                  <a:pt x="517" y="324"/>
                  <a:pt x="505" y="295"/>
                  <a:pt x="505" y="282"/>
                </a:cubicBezTo>
                <a:cubicBezTo>
                  <a:pt x="505" y="275"/>
                  <a:pt x="502" y="269"/>
                  <a:pt x="491" y="265"/>
                </a:cubicBezTo>
                <a:cubicBezTo>
                  <a:pt x="483" y="261"/>
                  <a:pt x="469" y="258"/>
                  <a:pt x="449" y="255"/>
                </a:cubicBezTo>
                <a:cubicBezTo>
                  <a:pt x="428" y="252"/>
                  <a:pt x="409" y="248"/>
                  <a:pt x="394" y="243"/>
                </a:cubicBezTo>
                <a:cubicBezTo>
                  <a:pt x="393" y="243"/>
                  <a:pt x="392" y="242"/>
                  <a:pt x="391" y="242"/>
                </a:cubicBezTo>
                <a:cubicBezTo>
                  <a:pt x="391" y="242"/>
                  <a:pt x="390" y="242"/>
                  <a:pt x="390" y="242"/>
                </a:cubicBezTo>
                <a:cubicBezTo>
                  <a:pt x="370" y="235"/>
                  <a:pt x="344" y="214"/>
                  <a:pt x="344" y="214"/>
                </a:cubicBezTo>
                <a:cubicBezTo>
                  <a:pt x="336" y="225"/>
                  <a:pt x="336" y="225"/>
                  <a:pt x="336" y="225"/>
                </a:cubicBezTo>
                <a:cubicBezTo>
                  <a:pt x="339" y="221"/>
                  <a:pt x="341" y="218"/>
                  <a:pt x="344" y="214"/>
                </a:cubicBezTo>
                <a:cubicBezTo>
                  <a:pt x="341" y="211"/>
                  <a:pt x="336" y="204"/>
                  <a:pt x="341" y="204"/>
                </a:cubicBezTo>
                <a:cubicBezTo>
                  <a:pt x="352" y="203"/>
                  <a:pt x="354" y="159"/>
                  <a:pt x="360" y="146"/>
                </a:cubicBezTo>
                <a:cubicBezTo>
                  <a:pt x="366" y="133"/>
                  <a:pt x="364" y="124"/>
                  <a:pt x="360" y="112"/>
                </a:cubicBezTo>
                <a:cubicBezTo>
                  <a:pt x="356" y="101"/>
                  <a:pt x="364" y="84"/>
                  <a:pt x="354" y="65"/>
                </a:cubicBezTo>
                <a:cubicBezTo>
                  <a:pt x="344" y="47"/>
                  <a:pt x="358" y="24"/>
                  <a:pt x="344" y="22"/>
                </a:cubicBezTo>
                <a:cubicBezTo>
                  <a:pt x="330" y="20"/>
                  <a:pt x="335" y="3"/>
                  <a:pt x="322" y="3"/>
                </a:cubicBezTo>
                <a:cubicBezTo>
                  <a:pt x="318" y="3"/>
                  <a:pt x="315" y="2"/>
                  <a:pt x="313" y="0"/>
                </a:cubicBezTo>
                <a:cubicBezTo>
                  <a:pt x="302" y="21"/>
                  <a:pt x="285" y="14"/>
                  <a:pt x="285" y="14"/>
                </a:cubicBezTo>
                <a:cubicBezTo>
                  <a:pt x="259" y="8"/>
                  <a:pt x="242" y="14"/>
                  <a:pt x="230" y="23"/>
                </a:cubicBezTo>
                <a:cubicBezTo>
                  <a:pt x="230" y="23"/>
                  <a:pt x="229" y="24"/>
                  <a:pt x="228" y="24"/>
                </a:cubicBezTo>
                <a:cubicBezTo>
                  <a:pt x="213" y="38"/>
                  <a:pt x="208" y="57"/>
                  <a:pt x="208" y="58"/>
                </a:cubicBezTo>
                <a:cubicBezTo>
                  <a:pt x="207" y="65"/>
                  <a:pt x="206" y="72"/>
                  <a:pt x="206" y="77"/>
                </a:cubicBezTo>
                <a:cubicBezTo>
                  <a:pt x="208" y="95"/>
                  <a:pt x="213" y="113"/>
                  <a:pt x="214" y="121"/>
                </a:cubicBezTo>
                <a:cubicBezTo>
                  <a:pt x="215" y="128"/>
                  <a:pt x="219" y="158"/>
                  <a:pt x="225" y="158"/>
                </a:cubicBezTo>
                <a:cubicBezTo>
                  <a:pt x="231" y="158"/>
                  <a:pt x="233" y="159"/>
                  <a:pt x="233" y="159"/>
                </a:cubicBezTo>
                <a:cubicBezTo>
                  <a:pt x="233" y="159"/>
                  <a:pt x="240" y="182"/>
                  <a:pt x="240" y="200"/>
                </a:cubicBezTo>
                <a:cubicBezTo>
                  <a:pt x="240" y="208"/>
                  <a:pt x="240" y="212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24" y="238"/>
                  <a:pt x="206" y="246"/>
                </a:cubicBezTo>
                <a:cubicBezTo>
                  <a:pt x="188" y="255"/>
                  <a:pt x="162" y="268"/>
                  <a:pt x="147" y="272"/>
                </a:cubicBezTo>
                <a:cubicBezTo>
                  <a:pt x="136" y="275"/>
                  <a:pt x="124" y="279"/>
                  <a:pt x="115" y="285"/>
                </a:cubicBezTo>
                <a:cubicBezTo>
                  <a:pt x="103" y="293"/>
                  <a:pt x="93" y="305"/>
                  <a:pt x="89" y="326"/>
                </a:cubicBezTo>
                <a:cubicBezTo>
                  <a:pt x="82" y="365"/>
                  <a:pt x="42" y="495"/>
                  <a:pt x="22" y="531"/>
                </a:cubicBezTo>
                <a:cubicBezTo>
                  <a:pt x="3" y="567"/>
                  <a:pt x="0" y="616"/>
                  <a:pt x="20" y="646"/>
                </a:cubicBezTo>
                <a:cubicBezTo>
                  <a:pt x="39" y="676"/>
                  <a:pt x="86" y="750"/>
                  <a:pt x="93" y="760"/>
                </a:cubicBezTo>
                <a:cubicBezTo>
                  <a:pt x="100" y="770"/>
                  <a:pt x="102" y="778"/>
                  <a:pt x="113" y="777"/>
                </a:cubicBezTo>
                <a:cubicBezTo>
                  <a:pt x="113" y="777"/>
                  <a:pt x="114" y="776"/>
                  <a:pt x="115" y="776"/>
                </a:cubicBezTo>
                <a:cubicBezTo>
                  <a:pt x="124" y="776"/>
                  <a:pt x="130" y="777"/>
                  <a:pt x="130" y="777"/>
                </a:cubicBezTo>
                <a:cubicBezTo>
                  <a:pt x="130" y="777"/>
                  <a:pt x="135" y="796"/>
                  <a:pt x="143" y="802"/>
                </a:cubicBezTo>
                <a:cubicBezTo>
                  <a:pt x="151" y="808"/>
                  <a:pt x="161" y="828"/>
                  <a:pt x="163" y="821"/>
                </a:cubicBezTo>
                <a:cubicBezTo>
                  <a:pt x="166" y="814"/>
                  <a:pt x="173" y="872"/>
                  <a:pt x="180" y="903"/>
                </a:cubicBezTo>
                <a:cubicBezTo>
                  <a:pt x="187" y="934"/>
                  <a:pt x="220" y="1152"/>
                  <a:pt x="220" y="1183"/>
                </a:cubicBezTo>
                <a:cubicBezTo>
                  <a:pt x="220" y="1214"/>
                  <a:pt x="232" y="1246"/>
                  <a:pt x="231" y="1268"/>
                </a:cubicBezTo>
                <a:cubicBezTo>
                  <a:pt x="230" y="1291"/>
                  <a:pt x="235" y="1349"/>
                  <a:pt x="236" y="1381"/>
                </a:cubicBezTo>
                <a:cubicBezTo>
                  <a:pt x="237" y="1413"/>
                  <a:pt x="267" y="1447"/>
                  <a:pt x="267" y="1470"/>
                </a:cubicBezTo>
                <a:cubicBezTo>
                  <a:pt x="267" y="1494"/>
                  <a:pt x="260" y="1505"/>
                  <a:pt x="263" y="1519"/>
                </a:cubicBezTo>
                <a:cubicBezTo>
                  <a:pt x="267" y="1532"/>
                  <a:pt x="266" y="1542"/>
                  <a:pt x="251" y="1558"/>
                </a:cubicBezTo>
                <a:cubicBezTo>
                  <a:pt x="236" y="1574"/>
                  <a:pt x="230" y="1589"/>
                  <a:pt x="231" y="1602"/>
                </a:cubicBezTo>
                <a:cubicBezTo>
                  <a:pt x="232" y="1614"/>
                  <a:pt x="236" y="1619"/>
                  <a:pt x="266" y="1620"/>
                </a:cubicBezTo>
                <a:cubicBezTo>
                  <a:pt x="296" y="1621"/>
                  <a:pt x="324" y="1613"/>
                  <a:pt x="324" y="1605"/>
                </a:cubicBezTo>
                <a:cubicBezTo>
                  <a:pt x="324" y="1598"/>
                  <a:pt x="334" y="1595"/>
                  <a:pt x="343" y="1595"/>
                </a:cubicBezTo>
                <a:cubicBezTo>
                  <a:pt x="351" y="1595"/>
                  <a:pt x="350" y="1587"/>
                  <a:pt x="346" y="1569"/>
                </a:cubicBezTo>
                <a:cubicBezTo>
                  <a:pt x="343" y="1552"/>
                  <a:pt x="330" y="1528"/>
                  <a:pt x="338" y="1531"/>
                </a:cubicBezTo>
                <a:cubicBezTo>
                  <a:pt x="345" y="1533"/>
                  <a:pt x="351" y="1528"/>
                  <a:pt x="351" y="1504"/>
                </a:cubicBezTo>
                <a:cubicBezTo>
                  <a:pt x="351" y="1479"/>
                  <a:pt x="355" y="1471"/>
                  <a:pt x="344" y="1457"/>
                </a:cubicBezTo>
                <a:cubicBezTo>
                  <a:pt x="333" y="1442"/>
                  <a:pt x="335" y="1415"/>
                  <a:pt x="338" y="1392"/>
                </a:cubicBezTo>
                <a:cubicBezTo>
                  <a:pt x="340" y="1370"/>
                  <a:pt x="348" y="1354"/>
                  <a:pt x="342" y="1327"/>
                </a:cubicBezTo>
                <a:cubicBezTo>
                  <a:pt x="335" y="1299"/>
                  <a:pt x="334" y="1266"/>
                  <a:pt x="338" y="1252"/>
                </a:cubicBezTo>
                <a:cubicBezTo>
                  <a:pt x="342" y="1239"/>
                  <a:pt x="339" y="1222"/>
                  <a:pt x="329" y="1211"/>
                </a:cubicBezTo>
                <a:cubicBezTo>
                  <a:pt x="319" y="1200"/>
                  <a:pt x="334" y="1180"/>
                  <a:pt x="334" y="1168"/>
                </a:cubicBezTo>
                <a:cubicBezTo>
                  <a:pt x="334" y="1156"/>
                  <a:pt x="330" y="1104"/>
                  <a:pt x="337" y="1052"/>
                </a:cubicBezTo>
                <a:cubicBezTo>
                  <a:pt x="343" y="999"/>
                  <a:pt x="344" y="960"/>
                  <a:pt x="345" y="946"/>
                </a:cubicBezTo>
                <a:cubicBezTo>
                  <a:pt x="346" y="933"/>
                  <a:pt x="354" y="939"/>
                  <a:pt x="372" y="991"/>
                </a:cubicBezTo>
                <a:cubicBezTo>
                  <a:pt x="391" y="1043"/>
                  <a:pt x="438" y="1205"/>
                  <a:pt x="447" y="1241"/>
                </a:cubicBezTo>
                <a:cubicBezTo>
                  <a:pt x="454" y="1272"/>
                  <a:pt x="480" y="1385"/>
                  <a:pt x="491" y="1436"/>
                </a:cubicBezTo>
                <a:cubicBezTo>
                  <a:pt x="493" y="1444"/>
                  <a:pt x="494" y="1451"/>
                  <a:pt x="495" y="1455"/>
                </a:cubicBezTo>
                <a:cubicBezTo>
                  <a:pt x="501" y="1486"/>
                  <a:pt x="509" y="1548"/>
                  <a:pt x="517" y="1548"/>
                </a:cubicBezTo>
                <a:cubicBezTo>
                  <a:pt x="526" y="1548"/>
                  <a:pt x="524" y="1554"/>
                  <a:pt x="525" y="1572"/>
                </a:cubicBezTo>
                <a:cubicBezTo>
                  <a:pt x="526" y="1589"/>
                  <a:pt x="543" y="1592"/>
                  <a:pt x="553" y="1595"/>
                </a:cubicBezTo>
                <a:cubicBezTo>
                  <a:pt x="563" y="1599"/>
                  <a:pt x="566" y="1589"/>
                  <a:pt x="566" y="1589"/>
                </a:cubicBezTo>
                <a:cubicBezTo>
                  <a:pt x="566" y="1589"/>
                  <a:pt x="582" y="1623"/>
                  <a:pt x="610" y="1626"/>
                </a:cubicBezTo>
                <a:cubicBezTo>
                  <a:pt x="639" y="1630"/>
                  <a:pt x="693" y="1641"/>
                  <a:pt x="693" y="1628"/>
                </a:cubicBezTo>
                <a:cubicBezTo>
                  <a:pt x="693" y="1614"/>
                  <a:pt x="687" y="1602"/>
                  <a:pt x="669" y="1590"/>
                </a:cubicBezTo>
                <a:close/>
                <a:moveTo>
                  <a:pt x="128" y="644"/>
                </a:moveTo>
                <a:cubicBezTo>
                  <a:pt x="128" y="632"/>
                  <a:pt x="122" y="619"/>
                  <a:pt x="115" y="608"/>
                </a:cubicBezTo>
                <a:cubicBezTo>
                  <a:pt x="105" y="594"/>
                  <a:pt x="95" y="582"/>
                  <a:pt x="99" y="575"/>
                </a:cubicBezTo>
                <a:cubicBezTo>
                  <a:pt x="105" y="563"/>
                  <a:pt x="110" y="563"/>
                  <a:pt x="115" y="554"/>
                </a:cubicBezTo>
                <a:cubicBezTo>
                  <a:pt x="118" y="549"/>
                  <a:pt x="121" y="541"/>
                  <a:pt x="125" y="524"/>
                </a:cubicBezTo>
                <a:cubicBezTo>
                  <a:pt x="124" y="559"/>
                  <a:pt x="136" y="611"/>
                  <a:pt x="128" y="644"/>
                </a:cubicBezTo>
                <a:close/>
                <a:moveTo>
                  <a:pt x="411" y="689"/>
                </a:moveTo>
                <a:cubicBezTo>
                  <a:pt x="407" y="690"/>
                  <a:pt x="402" y="690"/>
                  <a:pt x="395" y="690"/>
                </a:cubicBezTo>
                <a:cubicBezTo>
                  <a:pt x="395" y="685"/>
                  <a:pt x="395" y="680"/>
                  <a:pt x="393" y="674"/>
                </a:cubicBezTo>
                <a:cubicBezTo>
                  <a:pt x="389" y="655"/>
                  <a:pt x="367" y="523"/>
                  <a:pt x="351" y="448"/>
                </a:cubicBezTo>
                <a:cubicBezTo>
                  <a:pt x="335" y="373"/>
                  <a:pt x="318" y="317"/>
                  <a:pt x="314" y="307"/>
                </a:cubicBezTo>
                <a:cubicBezTo>
                  <a:pt x="310" y="297"/>
                  <a:pt x="323" y="293"/>
                  <a:pt x="323" y="293"/>
                </a:cubicBezTo>
                <a:cubicBezTo>
                  <a:pt x="299" y="269"/>
                  <a:pt x="299" y="269"/>
                  <a:pt x="299" y="269"/>
                </a:cubicBezTo>
                <a:cubicBezTo>
                  <a:pt x="288" y="274"/>
                  <a:pt x="280" y="291"/>
                  <a:pt x="280" y="291"/>
                </a:cubicBezTo>
                <a:cubicBezTo>
                  <a:pt x="280" y="291"/>
                  <a:pt x="292" y="299"/>
                  <a:pt x="294" y="307"/>
                </a:cubicBezTo>
                <a:cubicBezTo>
                  <a:pt x="296" y="315"/>
                  <a:pt x="292" y="325"/>
                  <a:pt x="286" y="343"/>
                </a:cubicBezTo>
                <a:cubicBezTo>
                  <a:pt x="281" y="362"/>
                  <a:pt x="288" y="443"/>
                  <a:pt x="295" y="485"/>
                </a:cubicBezTo>
                <a:cubicBezTo>
                  <a:pt x="302" y="527"/>
                  <a:pt x="315" y="621"/>
                  <a:pt x="323" y="669"/>
                </a:cubicBezTo>
                <a:cubicBezTo>
                  <a:pt x="324" y="677"/>
                  <a:pt x="326" y="683"/>
                  <a:pt x="327" y="689"/>
                </a:cubicBezTo>
                <a:cubicBezTo>
                  <a:pt x="308" y="688"/>
                  <a:pt x="289" y="687"/>
                  <a:pt x="274" y="687"/>
                </a:cubicBezTo>
                <a:cubicBezTo>
                  <a:pt x="232" y="687"/>
                  <a:pt x="191" y="692"/>
                  <a:pt x="191" y="692"/>
                </a:cubicBezTo>
                <a:cubicBezTo>
                  <a:pt x="191" y="692"/>
                  <a:pt x="199" y="672"/>
                  <a:pt x="212" y="643"/>
                </a:cubicBezTo>
                <a:cubicBezTo>
                  <a:pt x="224" y="615"/>
                  <a:pt x="226" y="589"/>
                  <a:pt x="235" y="542"/>
                </a:cubicBezTo>
                <a:cubicBezTo>
                  <a:pt x="245" y="495"/>
                  <a:pt x="237" y="463"/>
                  <a:pt x="237" y="406"/>
                </a:cubicBezTo>
                <a:cubicBezTo>
                  <a:pt x="237" y="361"/>
                  <a:pt x="234" y="300"/>
                  <a:pt x="231" y="263"/>
                </a:cubicBezTo>
                <a:cubicBezTo>
                  <a:pt x="231" y="257"/>
                  <a:pt x="231" y="235"/>
                  <a:pt x="248" y="225"/>
                </a:cubicBezTo>
                <a:cubicBezTo>
                  <a:pt x="257" y="236"/>
                  <a:pt x="268" y="248"/>
                  <a:pt x="281" y="257"/>
                </a:cubicBezTo>
                <a:cubicBezTo>
                  <a:pt x="304" y="273"/>
                  <a:pt x="306" y="261"/>
                  <a:pt x="320" y="244"/>
                </a:cubicBezTo>
                <a:cubicBezTo>
                  <a:pt x="326" y="237"/>
                  <a:pt x="330" y="232"/>
                  <a:pt x="334" y="227"/>
                </a:cubicBezTo>
                <a:cubicBezTo>
                  <a:pt x="334" y="227"/>
                  <a:pt x="334" y="227"/>
                  <a:pt x="334" y="227"/>
                </a:cubicBezTo>
                <a:cubicBezTo>
                  <a:pt x="353" y="218"/>
                  <a:pt x="370" y="255"/>
                  <a:pt x="370" y="255"/>
                </a:cubicBezTo>
                <a:cubicBezTo>
                  <a:pt x="382" y="288"/>
                  <a:pt x="381" y="349"/>
                  <a:pt x="381" y="413"/>
                </a:cubicBezTo>
                <a:cubicBezTo>
                  <a:pt x="381" y="478"/>
                  <a:pt x="393" y="542"/>
                  <a:pt x="406" y="589"/>
                </a:cubicBezTo>
                <a:cubicBezTo>
                  <a:pt x="418" y="636"/>
                  <a:pt x="437" y="678"/>
                  <a:pt x="437" y="678"/>
                </a:cubicBezTo>
                <a:cubicBezTo>
                  <a:pt x="437" y="678"/>
                  <a:pt x="426" y="684"/>
                  <a:pt x="411" y="689"/>
                </a:cubicBezTo>
                <a:close/>
                <a:moveTo>
                  <a:pt x="491" y="631"/>
                </a:moveTo>
                <a:cubicBezTo>
                  <a:pt x="489" y="627"/>
                  <a:pt x="490" y="600"/>
                  <a:pt x="484" y="579"/>
                </a:cubicBezTo>
                <a:cubicBezTo>
                  <a:pt x="477" y="556"/>
                  <a:pt x="474" y="524"/>
                  <a:pt x="473" y="485"/>
                </a:cubicBezTo>
                <a:cubicBezTo>
                  <a:pt x="473" y="485"/>
                  <a:pt x="482" y="518"/>
                  <a:pt x="491" y="538"/>
                </a:cubicBezTo>
                <a:cubicBezTo>
                  <a:pt x="495" y="547"/>
                  <a:pt x="498" y="553"/>
                  <a:pt x="501" y="553"/>
                </a:cubicBezTo>
                <a:cubicBezTo>
                  <a:pt x="511" y="556"/>
                  <a:pt x="512" y="570"/>
                  <a:pt x="501" y="576"/>
                </a:cubicBezTo>
                <a:cubicBezTo>
                  <a:pt x="490" y="582"/>
                  <a:pt x="498" y="624"/>
                  <a:pt x="493" y="630"/>
                </a:cubicBezTo>
                <a:cubicBezTo>
                  <a:pt x="492" y="631"/>
                  <a:pt x="491" y="631"/>
                  <a:pt x="491" y="631"/>
                </a:cubicBezTo>
                <a:close/>
              </a:path>
            </a:pathLst>
          </a:custGeom>
          <a:solidFill>
            <a:srgbClr val="2169A7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defRPr/>
            </a:pPr>
            <a:endParaRPr lang="zh-CN" altLang="zh-CN">
              <a:solidFill>
                <a:srgbClr val="000000"/>
              </a:solidFill>
            </a:endParaRPr>
          </a:p>
        </p:txBody>
      </p:sp>
      <p:pic>
        <p:nvPicPr>
          <p:cNvPr id="15" name="图片 14" descr="省医最新LOGO-圆201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95700" y="3429000"/>
            <a:ext cx="1856888" cy="18568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V="1">
            <a:off x="0" y="607031"/>
            <a:ext cx="527425" cy="4097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16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2021/7/17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pic>
        <p:nvPicPr>
          <p:cNvPr id="11" name="图片 10" descr="省医最新LOGO-圆201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380137" y="249498"/>
            <a:ext cx="697559" cy="6975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3079"/>
            <a:ext cx="714895" cy="646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2021/7/17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2021/7/17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F1C3D61-EE45-4051-A03E-9D9C8CE9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FFB2BD-71E5-46BC-94BE-C25FBAAA5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72F436-D99E-4BD0-83AD-75CF74BC0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2021/7/17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1E7D07-2887-48AB-826B-F99CDCEBD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C567DF-F527-49DA-8423-6632C37D2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91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680" r:id="rId12"/>
    <p:sldLayoutId id="214748368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Guangdong General Hospital">
            <a:extLst>
              <a:ext uri="{FF2B5EF4-FFF2-40B4-BE49-F238E27FC236}">
                <a16:creationId xmlns:a16="http://schemas.microsoft.com/office/drawing/2014/main" id="{943ED63A-580F-4D9E-8994-F62E80F74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8806" y="704241"/>
            <a:ext cx="1762698" cy="1762698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3F9E330-4530-4102-81D5-73994749D844}"/>
              </a:ext>
            </a:extLst>
          </p:cNvPr>
          <p:cNvSpPr txBox="1"/>
          <p:nvPr/>
        </p:nvSpPr>
        <p:spPr>
          <a:xfrm>
            <a:off x="2831335" y="1585590"/>
            <a:ext cx="279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Guangdong General Hospital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(2015-2019)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箭头: 下 6">
            <a:extLst>
              <a:ext uri="{FF2B5EF4-FFF2-40B4-BE49-F238E27FC236}">
                <a16:creationId xmlns:a16="http://schemas.microsoft.com/office/drawing/2014/main" id="{4C7AE26A-AD83-499E-966E-1F382560E735}"/>
              </a:ext>
            </a:extLst>
          </p:cNvPr>
          <p:cNvSpPr/>
          <p:nvPr/>
        </p:nvSpPr>
        <p:spPr>
          <a:xfrm>
            <a:off x="1927952" y="2282834"/>
            <a:ext cx="264405" cy="5232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C612C19-0BAB-4AC5-BE19-F6A9C1933400}"/>
              </a:ext>
            </a:extLst>
          </p:cNvPr>
          <p:cNvSpPr txBox="1"/>
          <p:nvPr/>
        </p:nvSpPr>
        <p:spPr>
          <a:xfrm>
            <a:off x="2831335" y="2905780"/>
            <a:ext cx="266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ischemic heart failure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 =1413)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形 15" descr="用户">
            <a:extLst>
              <a:ext uri="{FF2B5EF4-FFF2-40B4-BE49-F238E27FC236}">
                <a16:creationId xmlns:a16="http://schemas.microsoft.com/office/drawing/2014/main" id="{234425D4-23F0-43EC-89F1-20C8126D86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0396" y="4386950"/>
            <a:ext cx="914400" cy="914400"/>
          </a:xfrm>
          <a:prstGeom prst="rect">
            <a:avLst/>
          </a:prstGeom>
        </p:spPr>
      </p:pic>
      <p:pic>
        <p:nvPicPr>
          <p:cNvPr id="22" name="图形 21" descr="人群">
            <a:extLst>
              <a:ext uri="{FF2B5EF4-FFF2-40B4-BE49-F238E27FC236}">
                <a16:creationId xmlns:a16="http://schemas.microsoft.com/office/drawing/2014/main" id="{295F56C6-BD55-4FB9-8228-11AB71CE0B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6591" y="2873347"/>
            <a:ext cx="1107195" cy="1107195"/>
          </a:xfrm>
          <a:prstGeom prst="rect">
            <a:avLst/>
          </a:prstGeom>
        </p:spPr>
      </p:pic>
      <p:pic>
        <p:nvPicPr>
          <p:cNvPr id="23" name="图形 22" descr="用户">
            <a:extLst>
              <a:ext uri="{FF2B5EF4-FFF2-40B4-BE49-F238E27FC236}">
                <a16:creationId xmlns:a16="http://schemas.microsoft.com/office/drawing/2014/main" id="{A19779EB-3F4F-4B11-86AA-59D20A6C7B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12001" y="4386950"/>
            <a:ext cx="914400" cy="914400"/>
          </a:xfrm>
          <a:prstGeom prst="rect">
            <a:avLst/>
          </a:prstGeom>
        </p:spPr>
      </p:pic>
      <p:sp>
        <p:nvSpPr>
          <p:cNvPr id="27" name="箭头: 下 26">
            <a:extLst>
              <a:ext uri="{FF2B5EF4-FFF2-40B4-BE49-F238E27FC236}">
                <a16:creationId xmlns:a16="http://schemas.microsoft.com/office/drawing/2014/main" id="{6CE92D64-B260-43F4-B4D3-ECB8D4D8D14E}"/>
              </a:ext>
            </a:extLst>
          </p:cNvPr>
          <p:cNvSpPr/>
          <p:nvPr/>
        </p:nvSpPr>
        <p:spPr>
          <a:xfrm rot="2328926">
            <a:off x="1372484" y="4008521"/>
            <a:ext cx="268214" cy="52654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箭头: 下 27">
            <a:extLst>
              <a:ext uri="{FF2B5EF4-FFF2-40B4-BE49-F238E27FC236}">
                <a16:creationId xmlns:a16="http://schemas.microsoft.com/office/drawing/2014/main" id="{DCD54F9E-DD86-4D5F-8444-D7C225A69C08}"/>
              </a:ext>
            </a:extLst>
          </p:cNvPr>
          <p:cNvSpPr/>
          <p:nvPr/>
        </p:nvSpPr>
        <p:spPr>
          <a:xfrm rot="19332040">
            <a:off x="2540073" y="4007492"/>
            <a:ext cx="268214" cy="52654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8673828-0ABD-4CD3-AA42-E3FDC8332CD9}"/>
              </a:ext>
            </a:extLst>
          </p:cNvPr>
          <p:cNvSpPr txBox="1"/>
          <p:nvPr/>
        </p:nvSpPr>
        <p:spPr>
          <a:xfrm>
            <a:off x="129850" y="5039740"/>
            <a:ext cx="1955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HbA1c 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＞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 =432)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8C02B14A-DEA9-4D3C-A9D3-CC434EA39752}"/>
              </a:ext>
            </a:extLst>
          </p:cNvPr>
          <p:cNvSpPr txBox="1"/>
          <p:nvPr/>
        </p:nvSpPr>
        <p:spPr>
          <a:xfrm>
            <a:off x="2192357" y="5040439"/>
            <a:ext cx="1795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HbA1c 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 =981)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图形 31" descr="听筒">
            <a:extLst>
              <a:ext uri="{FF2B5EF4-FFF2-40B4-BE49-F238E27FC236}">
                <a16:creationId xmlns:a16="http://schemas.microsoft.com/office/drawing/2014/main" id="{FD0D584C-BDCF-44F9-B446-E0E76BF05B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97600" y="5943600"/>
            <a:ext cx="914400" cy="914400"/>
          </a:xfrm>
          <a:prstGeom prst="rect">
            <a:avLst/>
          </a:prstGeom>
        </p:spPr>
      </p:pic>
      <p:sp>
        <p:nvSpPr>
          <p:cNvPr id="34" name="箭头: 下 33">
            <a:extLst>
              <a:ext uri="{FF2B5EF4-FFF2-40B4-BE49-F238E27FC236}">
                <a16:creationId xmlns:a16="http://schemas.microsoft.com/office/drawing/2014/main" id="{346DBCDB-CFB3-4799-B710-4C7CE41B0BC2}"/>
              </a:ext>
            </a:extLst>
          </p:cNvPr>
          <p:cNvSpPr/>
          <p:nvPr/>
        </p:nvSpPr>
        <p:spPr>
          <a:xfrm rot="19332040">
            <a:off x="1369665" y="5523613"/>
            <a:ext cx="268214" cy="52654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箭头: 下 34">
            <a:extLst>
              <a:ext uri="{FF2B5EF4-FFF2-40B4-BE49-F238E27FC236}">
                <a16:creationId xmlns:a16="http://schemas.microsoft.com/office/drawing/2014/main" id="{60E52290-C29E-455B-9457-A0B563654257}"/>
              </a:ext>
            </a:extLst>
          </p:cNvPr>
          <p:cNvSpPr/>
          <p:nvPr/>
        </p:nvSpPr>
        <p:spPr>
          <a:xfrm rot="2328926">
            <a:off x="2477893" y="5490651"/>
            <a:ext cx="268214" cy="52654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09C5B3FE-A426-462F-AB67-96A553D428AD}"/>
              </a:ext>
            </a:extLst>
          </p:cNvPr>
          <p:cNvSpPr txBox="1"/>
          <p:nvPr/>
        </p:nvSpPr>
        <p:spPr>
          <a:xfrm>
            <a:off x="2532043" y="6139190"/>
            <a:ext cx="3264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Follow-up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(median follow-up of 2.9 years)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03E5142-A684-4C9D-BA52-27BCFDB717A5}"/>
              </a:ext>
            </a:extLst>
          </p:cNvPr>
          <p:cNvSpPr/>
          <p:nvPr/>
        </p:nvSpPr>
        <p:spPr>
          <a:xfrm>
            <a:off x="5901181" y="4530874"/>
            <a:ext cx="5667601" cy="1203707"/>
          </a:xfrm>
          <a:prstGeom prst="rect">
            <a:avLst/>
          </a:prstGeom>
          <a:solidFill>
            <a:schemeClr val="bg1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EB8DB147-7464-4D77-83FD-56AF3622BD6D}"/>
              </a:ext>
            </a:extLst>
          </p:cNvPr>
          <p:cNvSpPr txBox="1"/>
          <p:nvPr/>
        </p:nvSpPr>
        <p:spPr>
          <a:xfrm>
            <a:off x="6001854" y="4560984"/>
            <a:ext cx="553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Conclusions: Elevated admission HbA1c level (&gt;7%) is an independent risk factor for all-cause mortality of IHF in the general population, and there is also a consistent trend among male and younger individuals</a:t>
            </a:r>
            <a:r>
              <a:rPr lang="en-US" altLang="zh-CN" b="1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1D6E45A9-100C-4D3A-B26E-59B7FB2916B6}"/>
              </a:ext>
            </a:extLst>
          </p:cNvPr>
          <p:cNvSpPr txBox="1"/>
          <p:nvPr/>
        </p:nvSpPr>
        <p:spPr>
          <a:xfrm>
            <a:off x="3308274" y="4542112"/>
            <a:ext cx="219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all participants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sex subgroup</a:t>
            </a:r>
          </a:p>
          <a:p>
            <a:pPr algn="ctr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age subgroup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5207050-FD0C-477B-BAF9-C2F748CFCB43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81" y="912551"/>
            <a:ext cx="5667600" cy="3482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1995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宽屏</PresentationFormat>
  <Paragraphs>15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等线</vt:lpstr>
      <vt:lpstr>等线 Light</vt:lpstr>
      <vt:lpstr>黑体</vt:lpstr>
      <vt:lpstr>Arial</vt:lpstr>
      <vt:lpstr>Calibri</vt:lpstr>
      <vt:lpstr>Times New Roman</vt:lpstr>
      <vt:lpstr>Office 主题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4</cp:revision>
  <dcterms:created xsi:type="dcterms:W3CDTF">2018-03-01T02:03:00Z</dcterms:created>
  <dcterms:modified xsi:type="dcterms:W3CDTF">2021-07-17T13:40:13Z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  <property fmtid="{D5CDD505-2E9C-101B-9397-08002B2CF9AE}" pid="3" name="KSORubyTemplateID">
    <vt:lpwstr>2</vt:lpwstr>
  </property>
</Properties>
</file>