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04" autoAdjust="0"/>
  </p:normalViewPr>
  <p:slideViewPr>
    <p:cSldViewPr snapToGrid="0">
      <p:cViewPr varScale="1">
        <p:scale>
          <a:sx n="107" d="100"/>
          <a:sy n="107" d="100"/>
        </p:scale>
        <p:origin x="63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47D7E9-D016-EC4B-DE53-592B56D09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93DDBA1-56BA-E658-666C-5956F292E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EA57E6-B27A-69BD-116C-90B294A0C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742-82F3-462A-949E-98CB1BD75C10}" type="datetimeFigureOut">
              <a:rPr lang="zh-CN" altLang="en-US" smtClean="0"/>
              <a:t>2025/8/4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696DCB-77CA-A714-CD27-F40758814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679BEB-75A1-479B-4EF4-979549E2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318A-E288-415A-8E05-58C65CB35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893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AF4523-BFD1-AC05-FFF1-485C103DE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9D086FC-7E2B-5BD9-0867-DBD742B93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7E4173-E260-D1A7-186A-8A7F59E6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742-82F3-462A-949E-98CB1BD75C10}" type="datetimeFigureOut">
              <a:rPr lang="zh-CN" altLang="en-US" smtClean="0"/>
              <a:t>2025/8/4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D4101F-0BF4-D879-2C05-AED90CD3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C89F89-9C38-BAF5-E1F9-A797B5B6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318A-E288-415A-8E05-58C65CB35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14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3E6AE7A-4733-C4E1-9D2F-031F99A9C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2A915AF-5346-309A-9391-ACDD9B39C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77A5E7-6A68-0A94-775B-95F1E176D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742-82F3-462A-949E-98CB1BD75C10}" type="datetimeFigureOut">
              <a:rPr lang="zh-CN" altLang="en-US" smtClean="0"/>
              <a:t>2025/8/4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436CBF-C3F6-E090-3E52-E911FDB8F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11DBA3-CCD0-9034-D9A1-9F664508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318A-E288-415A-8E05-58C65CB35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06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1FF5B5-AFAA-A5D3-A5BD-5ACAC7326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2E3A3D-7967-0C10-B00B-9197F7386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36D5AA-CE8B-EEDC-6A71-D0E38B429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742-82F3-462A-949E-98CB1BD75C10}" type="datetimeFigureOut">
              <a:rPr lang="zh-CN" altLang="en-US" smtClean="0"/>
              <a:t>2025/8/4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69220D-1A2F-2073-6E45-8B15C0970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448FC5-677B-58E8-25F4-B637EC2D3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318A-E288-415A-8E05-58C65CB35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63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BD3141-CE35-7FA7-2011-99D8E1A62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0D0F99-9435-15D8-A71B-DC8AD8DCD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812AD0-457F-8267-6938-2266279C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742-82F3-462A-949E-98CB1BD75C10}" type="datetimeFigureOut">
              <a:rPr lang="zh-CN" altLang="en-US" smtClean="0"/>
              <a:t>2025/8/4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6B71B3-92A4-3748-D899-9789924C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5529D3-C981-0EF9-0CE7-98397BFD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318A-E288-415A-8E05-58C65CB35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7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E06007-5D95-CFE5-4AF5-9CF02510C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7BC98B-FC34-CD3A-D02E-105AF8449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DB542C-5836-CD0B-6842-4119D7F75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4D05CB1-A45C-E474-FFE2-E18DAB8E1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742-82F3-462A-949E-98CB1BD75C10}" type="datetimeFigureOut">
              <a:rPr lang="zh-CN" altLang="en-US" smtClean="0"/>
              <a:t>2025/8/4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04BD11-F6F8-30E2-FCCF-C750633E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9AF57F2-210D-C6D7-349E-F652445A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318A-E288-415A-8E05-58C65CB35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03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DB226E-1368-9A39-8F0D-150F442C6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62D6D1-D1F6-AA02-DBE5-42AF295C5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3D63E93-E9AC-9D3C-5859-89EF0B539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7C03083-B712-47B4-CE5A-F14CFE6F2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6AFAE82-6DAE-C54F-49F7-A9FEE378E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62792ED-482D-163A-5CF1-7145A8C34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742-82F3-462A-949E-98CB1BD75C10}" type="datetimeFigureOut">
              <a:rPr lang="zh-CN" altLang="en-US" smtClean="0"/>
              <a:t>2025/8/4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C3F86D8-E218-1A24-1B76-392F5BE9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A06C823-661E-6AC1-79E4-5ADD386A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318A-E288-415A-8E05-58C65CB35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16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67DEE6-B4B6-4343-5098-15128CD23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AB85C1-7AFC-2CEE-B25A-274FD346E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742-82F3-462A-949E-98CB1BD75C10}" type="datetimeFigureOut">
              <a:rPr lang="zh-CN" altLang="en-US" smtClean="0"/>
              <a:t>2025/8/4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189F7CF-7DD7-A31C-F095-B50802D33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66F6D4D-681B-94DC-FEA9-55C02986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318A-E288-415A-8E05-58C65CB35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3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B1A6358-F7B7-B3D2-45A1-E36B713B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742-82F3-462A-949E-98CB1BD75C10}" type="datetimeFigureOut">
              <a:rPr lang="zh-CN" altLang="en-US" smtClean="0"/>
              <a:t>2025/8/4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2269CED-C256-9D8E-769B-217D5AB4D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76AEFB-FF93-6744-D4EC-B7D0A179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318A-E288-415A-8E05-58C65CB35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86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F64CE9-BDCE-BA99-9601-7F1A5393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B024EF-1695-36BE-DEEA-D205268CC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C86099C-5571-D3D9-22E5-FBDFCF51A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7ADD7F-2666-4513-35F1-1F9B93DAB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742-82F3-462A-949E-98CB1BD75C10}" type="datetimeFigureOut">
              <a:rPr lang="zh-CN" altLang="en-US" smtClean="0"/>
              <a:t>2025/8/4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67F116-3470-4AE6-918F-11D7862B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415EFC-E89F-D45A-5480-B72A0A61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318A-E288-415A-8E05-58C65CB35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26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981E7D-18AF-5AA7-6D30-7FBADF743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925528A-A461-3867-AAF2-F23957CFE0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E55764-3747-28CF-4F19-DF73C7883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BF4109-9193-E85A-8F3B-4A9FFF2D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742-82F3-462A-949E-98CB1BD75C10}" type="datetimeFigureOut">
              <a:rPr lang="zh-CN" altLang="en-US" smtClean="0"/>
              <a:t>2025/8/4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EB64F3-8DDF-BD50-352A-1F0B0A2F5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B17C4C-076E-8910-3E41-28094A27D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318A-E288-415A-8E05-58C65CB35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01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C3FA28F-87AB-CB6C-AC52-D3B63BED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9BB44E-37EF-7C49-DD5D-7667750B4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C487A2-61A2-183F-7766-8AA0D55AC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67742-82F3-462A-949E-98CB1BD75C10}" type="datetimeFigureOut">
              <a:rPr lang="zh-CN" altLang="en-US" smtClean="0"/>
              <a:t>2025/8/4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AE3706-B717-BF26-DB82-EF5146957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F6A19F-B1BB-740F-68CD-312311654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A318A-E288-415A-8E05-58C65CB35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72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B4E7F70-B050-9D10-DD50-9C6618BD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" name="内容占位符 13">
            <a:extLst>
              <a:ext uri="{FF2B5EF4-FFF2-40B4-BE49-F238E27FC236}">
                <a16:creationId xmlns:a16="http://schemas.microsoft.com/office/drawing/2014/main" id="{3FB6AA54-36AD-F19D-7D51-477B1ADA07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86062"/>
            <a:ext cx="5181600" cy="3630463"/>
          </a:xfrm>
        </p:spPr>
      </p:pic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E88BFF8A-99D3-96F2-539A-D84B582BE0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51" y="2112541"/>
            <a:ext cx="3497827" cy="2827011"/>
          </a:xfrm>
        </p:spPr>
      </p:pic>
    </p:spTree>
    <p:extLst>
      <p:ext uri="{BB962C8B-B14F-4D97-AF65-F5344CB8AC3E}">
        <p14:creationId xmlns:p14="http://schemas.microsoft.com/office/powerpoint/2010/main" val="365192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D5DE4-6A1E-4A4C-A7C5-21A364A2A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696E3AE-909E-E49E-AFBA-EAF501C45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86426221-5B14-663A-04F6-3D654CFF64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18" y="2459131"/>
            <a:ext cx="4191000" cy="2190750"/>
          </a:xfrm>
        </p:spPr>
      </p:pic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1FFE2D1B-0500-4409-ADA2-8122BF26D2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784" y="2516281"/>
            <a:ext cx="3676650" cy="2076450"/>
          </a:xfrm>
        </p:spPr>
      </p:pic>
    </p:spTree>
    <p:extLst>
      <p:ext uri="{BB962C8B-B14F-4D97-AF65-F5344CB8AC3E}">
        <p14:creationId xmlns:p14="http://schemas.microsoft.com/office/powerpoint/2010/main" val="254088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E1157-E4F1-1D4E-F24D-CCB1F3AE8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094774C3-6783-34B3-38BB-334CB1D18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ED8FEA2-A78A-4067-3A64-914A996F80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97" y="2174781"/>
            <a:ext cx="3551549" cy="2508437"/>
          </a:xfrm>
        </p:spPr>
      </p:pic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DEECD853-0C88-9A6E-ED51-DCD1659CE7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453" y="2174780"/>
            <a:ext cx="4836504" cy="864255"/>
          </a:xfr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A8B8997-EAEF-F012-2AD0-B50EC5180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03"/>
          <a:stretch>
            <a:fillRect/>
          </a:stretch>
        </p:blipFill>
        <p:spPr>
          <a:xfrm>
            <a:off x="5322436" y="3523127"/>
            <a:ext cx="5788521" cy="206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5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DC5BF-27C3-A551-53A8-99FB2DFE8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7781C743-14FC-7FA3-60C6-31E9CBDA0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9A83196-D762-06F7-9D29-3C752B397E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86062"/>
            <a:ext cx="5181600" cy="3630463"/>
          </a:xfrm>
        </p:spPr>
      </p:pic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601EF824-D0FA-603B-2A83-7D5B3B5C74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86062"/>
            <a:ext cx="5181600" cy="3630463"/>
          </a:xfrm>
        </p:spPr>
      </p:pic>
    </p:spTree>
    <p:extLst>
      <p:ext uri="{BB962C8B-B14F-4D97-AF65-F5344CB8AC3E}">
        <p14:creationId xmlns:p14="http://schemas.microsoft.com/office/powerpoint/2010/main" val="417316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833E2-40AF-F4AB-6586-2B65787FD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FD5B0343-9501-53BB-5BED-744BBE457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394E0B4-36D5-97EA-9E06-F6AF1E7F3B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92" y="1825625"/>
            <a:ext cx="3370940" cy="2988422"/>
          </a:xfrm>
        </p:spPr>
      </p:pic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2834E280-0465-1D2F-89F3-2F2F7B6113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153" y="2186062"/>
            <a:ext cx="5804647" cy="4066997"/>
          </a:xfrm>
        </p:spPr>
      </p:pic>
    </p:spTree>
    <p:extLst>
      <p:ext uri="{BB962C8B-B14F-4D97-AF65-F5344CB8AC3E}">
        <p14:creationId xmlns:p14="http://schemas.microsoft.com/office/powerpoint/2010/main" val="222986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2E5B1-5216-DBD0-D146-77A3A88E3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1897B38B-4629-1297-3D97-509020AC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C5F43591-CF94-E7CC-AA8A-547D779B6B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5015"/>
            <a:ext cx="5095875" cy="2200275"/>
          </a:xfrm>
        </p:spPr>
      </p:pic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530F0EAA-E0B6-6532-4D29-7BEB1AE1FD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53" y="2500546"/>
            <a:ext cx="2970004" cy="2017666"/>
          </a:xfrm>
        </p:spPr>
      </p:pic>
    </p:spTree>
    <p:extLst>
      <p:ext uri="{BB962C8B-B14F-4D97-AF65-F5344CB8AC3E}">
        <p14:creationId xmlns:p14="http://schemas.microsoft.com/office/powerpoint/2010/main" val="1869483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xz w</dc:creator>
  <cp:lastModifiedBy>xz w</cp:lastModifiedBy>
  <cp:revision>1</cp:revision>
  <dcterms:created xsi:type="dcterms:W3CDTF">2025-08-04T01:33:53Z</dcterms:created>
  <dcterms:modified xsi:type="dcterms:W3CDTF">2025-08-04T03:14:32Z</dcterms:modified>
</cp:coreProperties>
</file>