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6" d="100"/>
          <a:sy n="56" d="100"/>
        </p:scale>
        <p:origin x="250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5058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3373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327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6100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3357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116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346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0528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691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2582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5101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AEEFD-F970-4773-AA7F-1D2A18FF4B07}" type="datetimeFigureOut">
              <a:rPr lang="zh-CN" altLang="en-US" smtClean="0"/>
              <a:t>2025/7/30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DC50C-122A-4EBA-A469-F5461994FCC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2607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2.jpg"/><Relationship Id="rId18" Type="http://schemas.openxmlformats.org/officeDocument/2006/relationships/image" Target="../media/image7.jpg"/><Relationship Id="rId26" Type="http://schemas.openxmlformats.org/officeDocument/2006/relationships/image" Target="../media/image15.jpg"/><Relationship Id="rId3" Type="http://schemas.openxmlformats.org/officeDocument/2006/relationships/tags" Target="../tags/tag3.xml"/><Relationship Id="rId21" Type="http://schemas.openxmlformats.org/officeDocument/2006/relationships/image" Target="../media/image10.jpg"/><Relationship Id="rId7" Type="http://schemas.openxmlformats.org/officeDocument/2006/relationships/tags" Target="../tags/tag7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5" Type="http://schemas.openxmlformats.org/officeDocument/2006/relationships/image" Target="../media/image14.jpg"/><Relationship Id="rId2" Type="http://schemas.openxmlformats.org/officeDocument/2006/relationships/tags" Target="../tags/tag2.xml"/><Relationship Id="rId16" Type="http://schemas.openxmlformats.org/officeDocument/2006/relationships/image" Target="../media/image5.jpg"/><Relationship Id="rId20" Type="http://schemas.openxmlformats.org/officeDocument/2006/relationships/image" Target="../media/image9.jpg"/><Relationship Id="rId29" Type="http://schemas.openxmlformats.org/officeDocument/2006/relationships/image" Target="../media/image18.jp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7.xml"/><Relationship Id="rId24" Type="http://schemas.openxmlformats.org/officeDocument/2006/relationships/image" Target="../media/image13.jpg"/><Relationship Id="rId5" Type="http://schemas.openxmlformats.org/officeDocument/2006/relationships/tags" Target="../tags/tag5.xml"/><Relationship Id="rId15" Type="http://schemas.openxmlformats.org/officeDocument/2006/relationships/image" Target="../media/image4.jpg"/><Relationship Id="rId23" Type="http://schemas.openxmlformats.org/officeDocument/2006/relationships/image" Target="../media/image12.jpg"/><Relationship Id="rId28" Type="http://schemas.openxmlformats.org/officeDocument/2006/relationships/image" Target="../media/image17.jpg"/><Relationship Id="rId10" Type="http://schemas.openxmlformats.org/officeDocument/2006/relationships/tags" Target="../tags/tag10.xml"/><Relationship Id="rId19" Type="http://schemas.openxmlformats.org/officeDocument/2006/relationships/image" Target="../media/image8.jp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image" Target="../media/image3.jpg"/><Relationship Id="rId22" Type="http://schemas.openxmlformats.org/officeDocument/2006/relationships/image" Target="../media/image11.jpg"/><Relationship Id="rId27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7D784FC4-F733-BF8E-3AE7-0141C8C36BD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103505" y="5672451"/>
            <a:ext cx="67544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Supplementary Figures S4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RTM-GWAS model was used in the Laiyang area to analyze the traits and construct Manhattan and QQ plots. The x-axis represents the chromosomes, and the y-axis represents the thresholds.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(A) 2019 Lignin; (B) 2019 Cellulose; (C) 2019 Hemicellulose; (D) 2020 Lignin; (E) 2020 Cellulose; (F) 2020 Hemicellulose; (G ) BLUE Lignin; (H) BLUE Cellulose; and (I) BLUE Hemicellulose were analyzed by Manhattan and Q-Q plots.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7C5D5370-618C-D425-310E-8DEBE15F9E71}"/>
              </a:ext>
            </a:extLst>
          </p:cNvPr>
          <p:cNvGrpSpPr/>
          <p:nvPr/>
        </p:nvGrpSpPr>
        <p:grpSpPr>
          <a:xfrm>
            <a:off x="381145" y="835856"/>
            <a:ext cx="5778365" cy="4477211"/>
            <a:chOff x="80203" y="1437739"/>
            <a:chExt cx="5778365" cy="4477211"/>
          </a:xfrm>
        </p:grpSpPr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20ECD4E4-6964-B9F9-67D8-FE11098C44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60" y="1437739"/>
              <a:ext cx="900000" cy="90000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32338FA1-78ED-9068-92F0-D94E3F835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560" y="1441984"/>
              <a:ext cx="1680000" cy="720000"/>
            </a:xfrm>
            <a:prstGeom prst="rect">
              <a:avLst/>
            </a:prstGeom>
          </p:spPr>
        </p:pic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1447F2EF-8006-51F1-2349-075264CECE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568" y="1489153"/>
              <a:ext cx="900000" cy="900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9C78753-034D-0C2B-86C4-7090EAF71C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68" y="1548704"/>
              <a:ext cx="1680000" cy="720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BC775584-B3FE-CAC7-D036-FF4BC85B78E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60" y="2300731"/>
              <a:ext cx="900000" cy="900000"/>
            </a:xfrm>
            <a:prstGeom prst="rect">
              <a:avLst/>
            </a:prstGeom>
          </p:spPr>
        </p:pic>
        <p:pic>
          <p:nvPicPr>
            <p:cNvPr id="18" name="图片 17">
              <a:extLst>
                <a:ext uri="{FF2B5EF4-FFF2-40B4-BE49-F238E27FC236}">
                  <a16:creationId xmlns:a16="http://schemas.microsoft.com/office/drawing/2014/main" id="{D6479F15-14D1-1154-2845-D4C9111866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560" y="2333020"/>
              <a:ext cx="1680000" cy="720000"/>
            </a:xfrm>
            <a:prstGeom prst="rect">
              <a:avLst/>
            </a:prstGeom>
          </p:spPr>
        </p:pic>
        <p:pic>
          <p:nvPicPr>
            <p:cNvPr id="20" name="图片 19">
              <a:extLst>
                <a:ext uri="{FF2B5EF4-FFF2-40B4-BE49-F238E27FC236}">
                  <a16:creationId xmlns:a16="http://schemas.microsoft.com/office/drawing/2014/main" id="{A4DFF026-22F9-EF36-832B-3487E94388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78568" y="2343527"/>
              <a:ext cx="900000" cy="900000"/>
            </a:xfrm>
            <a:prstGeom prst="rect">
              <a:avLst/>
            </a:prstGeom>
          </p:spPr>
        </p:pic>
        <p:pic>
          <p:nvPicPr>
            <p:cNvPr id="22" name="图片 21">
              <a:extLst>
                <a:ext uri="{FF2B5EF4-FFF2-40B4-BE49-F238E27FC236}">
                  <a16:creationId xmlns:a16="http://schemas.microsoft.com/office/drawing/2014/main" id="{8D35ECE3-0D2B-9796-4995-F5DBC8F16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68" y="2425125"/>
              <a:ext cx="1680000" cy="720000"/>
            </a:xfrm>
            <a:prstGeom prst="rect">
              <a:avLst/>
            </a:prstGeom>
          </p:spPr>
        </p:pic>
        <p:pic>
          <p:nvPicPr>
            <p:cNvPr id="24" name="图片 23">
              <a:extLst>
                <a:ext uri="{FF2B5EF4-FFF2-40B4-BE49-F238E27FC236}">
                  <a16:creationId xmlns:a16="http://schemas.microsoft.com/office/drawing/2014/main" id="{FA1B7E49-EC73-EC20-01A2-83A17981DA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60" y="3215433"/>
              <a:ext cx="900000" cy="900000"/>
            </a:xfrm>
            <a:prstGeom prst="rect">
              <a:avLst/>
            </a:prstGeom>
          </p:spPr>
        </p:pic>
        <p:pic>
          <p:nvPicPr>
            <p:cNvPr id="26" name="图片 25">
              <a:extLst>
                <a:ext uri="{FF2B5EF4-FFF2-40B4-BE49-F238E27FC236}">
                  <a16:creationId xmlns:a16="http://schemas.microsoft.com/office/drawing/2014/main" id="{5F19CEC0-6E2A-80B1-07AE-15A28458E7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560" y="3238332"/>
              <a:ext cx="1680000" cy="720000"/>
            </a:xfrm>
            <a:prstGeom prst="rect">
              <a:avLst/>
            </a:prstGeom>
          </p:spPr>
        </p:pic>
        <p:pic>
          <p:nvPicPr>
            <p:cNvPr id="28" name="图片 27">
              <a:extLst>
                <a:ext uri="{FF2B5EF4-FFF2-40B4-BE49-F238E27FC236}">
                  <a16:creationId xmlns:a16="http://schemas.microsoft.com/office/drawing/2014/main" id="{F0F76F54-5681-D3D5-D588-360928CFEB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64" y="3233139"/>
              <a:ext cx="900000" cy="900000"/>
            </a:xfrm>
            <a:prstGeom prst="rect">
              <a:avLst/>
            </a:prstGeom>
          </p:spPr>
        </p:pic>
        <p:pic>
          <p:nvPicPr>
            <p:cNvPr id="30" name="图片 29">
              <a:extLst>
                <a:ext uri="{FF2B5EF4-FFF2-40B4-BE49-F238E27FC236}">
                  <a16:creationId xmlns:a16="http://schemas.microsoft.com/office/drawing/2014/main" id="{7F4833F8-B5D5-0C0B-D2DE-73BDF245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68" y="3233139"/>
              <a:ext cx="1680000" cy="720000"/>
            </a:xfrm>
            <a:prstGeom prst="rect">
              <a:avLst/>
            </a:prstGeom>
          </p:spPr>
        </p:pic>
        <p:pic>
          <p:nvPicPr>
            <p:cNvPr id="32" name="图片 31">
              <a:extLst>
                <a:ext uri="{FF2B5EF4-FFF2-40B4-BE49-F238E27FC236}">
                  <a16:creationId xmlns:a16="http://schemas.microsoft.com/office/drawing/2014/main" id="{BA6FAAD1-A725-DA14-5CA4-DAC099E68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60" y="4118033"/>
              <a:ext cx="900000" cy="900000"/>
            </a:xfrm>
            <a:prstGeom prst="rect">
              <a:avLst/>
            </a:prstGeom>
          </p:spPr>
        </p:pic>
        <p:pic>
          <p:nvPicPr>
            <p:cNvPr id="34" name="图片 33">
              <a:extLst>
                <a:ext uri="{FF2B5EF4-FFF2-40B4-BE49-F238E27FC236}">
                  <a16:creationId xmlns:a16="http://schemas.microsoft.com/office/drawing/2014/main" id="{C0104786-7050-E0AA-3BB1-A52155CED7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560" y="4115433"/>
              <a:ext cx="1680000" cy="720000"/>
            </a:xfrm>
            <a:prstGeom prst="rect">
              <a:avLst/>
            </a:prstGeom>
          </p:spPr>
        </p:pic>
        <p:pic>
          <p:nvPicPr>
            <p:cNvPr id="36" name="图片 35">
              <a:extLst>
                <a:ext uri="{FF2B5EF4-FFF2-40B4-BE49-F238E27FC236}">
                  <a16:creationId xmlns:a16="http://schemas.microsoft.com/office/drawing/2014/main" id="{1D52E0EA-CC72-E72D-097F-EAF538C03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11764" y="4133139"/>
              <a:ext cx="900000" cy="900000"/>
            </a:xfrm>
            <a:prstGeom prst="rect">
              <a:avLst/>
            </a:prstGeom>
          </p:spPr>
        </p:pic>
        <p:pic>
          <p:nvPicPr>
            <p:cNvPr id="38" name="图片 37">
              <a:extLst>
                <a:ext uri="{FF2B5EF4-FFF2-40B4-BE49-F238E27FC236}">
                  <a16:creationId xmlns:a16="http://schemas.microsoft.com/office/drawing/2014/main" id="{F945D0A0-8D0D-B439-9B0C-F82BA2287BA9}"/>
                </a:ext>
              </a:extLst>
            </p:cNvPr>
            <p:cNvPicPr>
              <a:picLocks noChangeAspect="1"/>
            </p:cNvPicPr>
            <p:nvPr/>
          </p:nvPicPr>
          <p:blipFill>
            <a:blip r:embed="rId2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8568" y="4115433"/>
              <a:ext cx="1680000" cy="720000"/>
            </a:xfrm>
            <a:prstGeom prst="rect">
              <a:avLst/>
            </a:prstGeom>
          </p:spPr>
        </p:pic>
        <p:pic>
          <p:nvPicPr>
            <p:cNvPr id="40" name="图片 39">
              <a:extLst>
                <a:ext uri="{FF2B5EF4-FFF2-40B4-BE49-F238E27FC236}">
                  <a16:creationId xmlns:a16="http://schemas.microsoft.com/office/drawing/2014/main" id="{8DF7F7BE-43D1-3B94-B9F9-8DBA3CCA5B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4560" y="5014950"/>
              <a:ext cx="900000" cy="900000"/>
            </a:xfrm>
            <a:prstGeom prst="rect">
              <a:avLst/>
            </a:prstGeom>
          </p:spPr>
        </p:pic>
        <p:pic>
          <p:nvPicPr>
            <p:cNvPr id="42" name="图片 41">
              <a:extLst>
                <a:ext uri="{FF2B5EF4-FFF2-40B4-BE49-F238E27FC236}">
                  <a16:creationId xmlns:a16="http://schemas.microsoft.com/office/drawing/2014/main" id="{E70BAC1E-37DC-FBBF-AFB6-414CE145BDFF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74560" y="5000042"/>
              <a:ext cx="1680000" cy="720000"/>
            </a:xfrm>
            <a:prstGeom prst="rect">
              <a:avLst/>
            </a:prstGeom>
          </p:spPr>
        </p:pic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86A9802A-C886-CC9F-9A01-2A755C567098}"/>
                </a:ext>
              </a:extLst>
            </p:cNvPr>
            <p:cNvSpPr txBox="1"/>
            <p:nvPr>
              <p:custDataLst>
                <p:tags r:id="rId2"/>
              </p:custDataLst>
            </p:nvPr>
          </p:nvSpPr>
          <p:spPr>
            <a:xfrm>
              <a:off x="99060" y="5032941"/>
              <a:ext cx="609600" cy="10668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(I)</a:t>
              </a:r>
            </a:p>
          </p:txBody>
        </p:sp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7EF0AA3A-CE96-3EF8-73D9-17E742832D2E}"/>
                </a:ext>
              </a:extLst>
            </p:cNvPr>
            <p:cNvSpPr txBox="1"/>
            <p:nvPr>
              <p:custDataLst>
                <p:tags r:id="rId3"/>
              </p:custDataLst>
            </p:nvPr>
          </p:nvSpPr>
          <p:spPr>
            <a:xfrm>
              <a:off x="2980160" y="3236043"/>
              <a:ext cx="609600" cy="901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(F)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C1E72B4B-1EA6-A332-9E28-88C7E450CB82}"/>
                </a:ext>
              </a:extLst>
            </p:cNvPr>
            <p:cNvSpPr txBox="1"/>
            <p:nvPr>
              <p:custDataLst>
                <p:tags r:id="rId4"/>
              </p:custDataLst>
            </p:nvPr>
          </p:nvSpPr>
          <p:spPr>
            <a:xfrm>
              <a:off x="2955640" y="4112745"/>
              <a:ext cx="609600" cy="7620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(H)</a:t>
              </a:r>
            </a:p>
          </p:txBody>
        </p:sp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DACC698F-49A3-25E8-1E24-FA1492A11F40}"/>
                </a:ext>
              </a:extLst>
            </p:cNvPr>
            <p:cNvSpPr txBox="1"/>
            <p:nvPr>
              <p:custDataLst>
                <p:tags r:id="rId5"/>
              </p:custDataLst>
            </p:nvPr>
          </p:nvSpPr>
          <p:spPr>
            <a:xfrm>
              <a:off x="2980160" y="2374693"/>
              <a:ext cx="609600" cy="901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(D)</a:t>
              </a: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38E07C0D-973F-BF25-159F-E9365708A4E8}"/>
                </a:ext>
              </a:extLst>
            </p:cNvPr>
            <p:cNvSpPr txBox="1"/>
            <p:nvPr>
              <p:custDataLst>
                <p:tags r:id="rId6"/>
              </p:custDataLst>
            </p:nvPr>
          </p:nvSpPr>
          <p:spPr>
            <a:xfrm>
              <a:off x="80203" y="3243527"/>
              <a:ext cx="609600" cy="8445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(E)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ABB7BEE0-D4E4-C500-E0CF-64EC61CFB374}"/>
                </a:ext>
              </a:extLst>
            </p:cNvPr>
            <p:cNvSpPr txBox="1"/>
            <p:nvPr>
              <p:custDataLst>
                <p:tags r:id="rId7"/>
              </p:custDataLst>
            </p:nvPr>
          </p:nvSpPr>
          <p:spPr>
            <a:xfrm>
              <a:off x="80203" y="4115433"/>
              <a:ext cx="609600" cy="901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(G)</a:t>
              </a: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FAF23F3A-BDE4-F5A1-3EAC-BBFFEA8C3D90}"/>
                </a:ext>
              </a:extLst>
            </p:cNvPr>
            <p:cNvSpPr txBox="1"/>
            <p:nvPr>
              <p:custDataLst>
                <p:tags r:id="rId8"/>
              </p:custDataLst>
            </p:nvPr>
          </p:nvSpPr>
          <p:spPr>
            <a:xfrm>
              <a:off x="80203" y="2334649"/>
              <a:ext cx="609600" cy="10223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(C)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16A0F1E8-FC2F-899D-57AC-998A36BB2D5E}"/>
                </a:ext>
              </a:extLst>
            </p:cNvPr>
            <p:cNvSpPr txBox="1"/>
            <p:nvPr>
              <p:custDataLst>
                <p:tags r:id="rId9"/>
              </p:custDataLst>
            </p:nvPr>
          </p:nvSpPr>
          <p:spPr>
            <a:xfrm>
              <a:off x="99060" y="1443051"/>
              <a:ext cx="520700" cy="10477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(A)</a:t>
              </a:r>
            </a:p>
          </p:txBody>
        </p:sp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4A7053C3-B4DF-A539-F936-27A66CA7795A}"/>
                </a:ext>
              </a:extLst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3006964" y="1445590"/>
              <a:ext cx="609600" cy="996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r>
                <a:rPr lang="en-US" altLang="zh-CN" sz="12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(B)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482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</TotalTime>
  <Words>126</Words>
  <Application>Microsoft Office PowerPoint</Application>
  <PresentationFormat>A4 纸张(210x297 毫米)</PresentationFormat>
  <Paragraphs>10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主题​​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钰 刘</dc:creator>
  <cp:lastModifiedBy>钰 刘</cp:lastModifiedBy>
  <cp:revision>2</cp:revision>
  <dcterms:created xsi:type="dcterms:W3CDTF">2025-07-27T10:57:02Z</dcterms:created>
  <dcterms:modified xsi:type="dcterms:W3CDTF">2025-07-30T02:16:12Z</dcterms:modified>
</cp:coreProperties>
</file>