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25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F2F6B-7F57-45EB-84FA-3484F1AC55B8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E5628-309D-4B17-858F-BAA6C3FB52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44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BC3DD-E950-4432-A089-8397E63F75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78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06E8-C1A4-4222-8A5E-B15C9CF2F397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D8EC-B0E2-4DE6-A832-70BD5EB37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623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06E8-C1A4-4222-8A5E-B15C9CF2F397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D8EC-B0E2-4DE6-A832-70BD5EB37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51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06E8-C1A4-4222-8A5E-B15C9CF2F397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D8EC-B0E2-4DE6-A832-70BD5EB37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04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06E8-C1A4-4222-8A5E-B15C9CF2F397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D8EC-B0E2-4DE6-A832-70BD5EB37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88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06E8-C1A4-4222-8A5E-B15C9CF2F397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D8EC-B0E2-4DE6-A832-70BD5EB37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09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06E8-C1A4-4222-8A5E-B15C9CF2F397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D8EC-B0E2-4DE6-A832-70BD5EB37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86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06E8-C1A4-4222-8A5E-B15C9CF2F397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D8EC-B0E2-4DE6-A832-70BD5EB37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36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06E8-C1A4-4222-8A5E-B15C9CF2F397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D8EC-B0E2-4DE6-A832-70BD5EB37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071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06E8-C1A4-4222-8A5E-B15C9CF2F397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D8EC-B0E2-4DE6-A832-70BD5EB37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62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06E8-C1A4-4222-8A5E-B15C9CF2F397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D8EC-B0E2-4DE6-A832-70BD5EB37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07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06E8-C1A4-4222-8A5E-B15C9CF2F397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D8EC-B0E2-4DE6-A832-70BD5EB37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5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C06E8-C1A4-4222-8A5E-B15C9CF2F397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8D8EC-B0E2-4DE6-A832-70BD5EB37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48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.jpg"/><Relationship Id="rId18" Type="http://schemas.openxmlformats.org/officeDocument/2006/relationships/image" Target="../media/image6.jpg"/><Relationship Id="rId26" Type="http://schemas.openxmlformats.org/officeDocument/2006/relationships/image" Target="../media/image14.jpg"/><Relationship Id="rId3" Type="http://schemas.openxmlformats.org/officeDocument/2006/relationships/tags" Target="../tags/tag3.xml"/><Relationship Id="rId21" Type="http://schemas.openxmlformats.org/officeDocument/2006/relationships/image" Target="../media/image9.jpg"/><Relationship Id="rId7" Type="http://schemas.openxmlformats.org/officeDocument/2006/relationships/tags" Target="../tags/tag7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5.jpg"/><Relationship Id="rId25" Type="http://schemas.openxmlformats.org/officeDocument/2006/relationships/image" Target="../media/image13.jpg"/><Relationship Id="rId2" Type="http://schemas.openxmlformats.org/officeDocument/2006/relationships/tags" Target="../tags/tag2.xml"/><Relationship Id="rId16" Type="http://schemas.openxmlformats.org/officeDocument/2006/relationships/image" Target="../media/image4.jpg"/><Relationship Id="rId20" Type="http://schemas.openxmlformats.org/officeDocument/2006/relationships/image" Target="../media/image8.jpg"/><Relationship Id="rId29" Type="http://schemas.openxmlformats.org/officeDocument/2006/relationships/image" Target="../media/image17.jp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12.jpg"/><Relationship Id="rId5" Type="http://schemas.openxmlformats.org/officeDocument/2006/relationships/tags" Target="../tags/tag5.xml"/><Relationship Id="rId15" Type="http://schemas.openxmlformats.org/officeDocument/2006/relationships/image" Target="../media/image3.jpg"/><Relationship Id="rId23" Type="http://schemas.openxmlformats.org/officeDocument/2006/relationships/image" Target="../media/image11.jpg"/><Relationship Id="rId28" Type="http://schemas.openxmlformats.org/officeDocument/2006/relationships/image" Target="../media/image16.jpg"/><Relationship Id="rId10" Type="http://schemas.openxmlformats.org/officeDocument/2006/relationships/tags" Target="../tags/tag10.xml"/><Relationship Id="rId19" Type="http://schemas.openxmlformats.org/officeDocument/2006/relationships/image" Target="../media/image7.jp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g"/><Relationship Id="rId22" Type="http://schemas.openxmlformats.org/officeDocument/2006/relationships/image" Target="../media/image10.jpg"/><Relationship Id="rId27" Type="http://schemas.openxmlformats.org/officeDocument/2006/relationships/image" Target="../media/image15.jpg"/><Relationship Id="rId30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7DE7BF8-1DD0-C765-03E5-0FF87E80C11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7023" y="5940868"/>
            <a:ext cx="6754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Figures S3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BLINK model was used in the Laiyang area to analyze the traits and construct Manhattan and QQ plots. The x-axis represents the chromosomes, and the y-axis represents the thresholds.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(A) 2019 Lignin; (B) 2019 Cellulose; (C) 2019 Hemicellulose; (D) 2020 Lignin; (E) 2020 Cellulose; (F) 2020 Hemicellulose; (G ) BLUE Lignin; (H) BLUE Cellulose; and (I) BLUE Hemicellulose were analyzed by Manhattan and Q-Q plots.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09FD9EA-725B-006E-8E57-8A1C2DAAEE8D}"/>
              </a:ext>
            </a:extLst>
          </p:cNvPr>
          <p:cNvGrpSpPr/>
          <p:nvPr/>
        </p:nvGrpSpPr>
        <p:grpSpPr>
          <a:xfrm>
            <a:off x="308371" y="960024"/>
            <a:ext cx="5804104" cy="4495465"/>
            <a:chOff x="204199" y="1191518"/>
            <a:chExt cx="5804104" cy="449546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25A1C79-AAAF-87D1-12AC-09A378B51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99" y="1234491"/>
              <a:ext cx="900000" cy="90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483D5E0-81EE-2741-3A58-0FE39B5F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99" y="1191518"/>
              <a:ext cx="1680000" cy="72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0A601ED-1680-FC67-28E6-B6DE8D2C2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303" y="1191518"/>
              <a:ext cx="900000" cy="90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3DD7D51-7D98-273B-E93E-561C1DE12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303" y="1191518"/>
              <a:ext cx="1680000" cy="720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61F67BD-5082-E4A0-8708-92BA25CF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99" y="2113002"/>
              <a:ext cx="900000" cy="90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3D627F1-7143-6608-8CDB-C6CBFA5A8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503" y="2133201"/>
              <a:ext cx="1680000" cy="72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2B3888D-9591-8443-1B5B-0F31E9C40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303" y="2168617"/>
              <a:ext cx="900000" cy="90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FABB5A8-61A1-F10E-80C8-A15284941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303" y="2168617"/>
              <a:ext cx="1680000" cy="72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ADAAA84-0ADC-47E6-483F-1CFD025BB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99" y="2990852"/>
              <a:ext cx="900000" cy="90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56D7648F-7314-3CC0-8E0C-A6BEC3482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99" y="2904701"/>
              <a:ext cx="1680000" cy="72000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D6CC905-3BB2-4CA4-457A-117C23DB8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303" y="3067967"/>
              <a:ext cx="900000" cy="90000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F5FBA3C-00A7-642C-77B3-3B75690DB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303" y="3034954"/>
              <a:ext cx="1680000" cy="7200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E413DE1B-F928-FB61-23AF-BC26E70D7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99" y="3885821"/>
              <a:ext cx="900000" cy="9000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607BF78C-8D35-1891-711D-39FC634F6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99" y="3821883"/>
              <a:ext cx="1680000" cy="7200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0DF3F11-7F14-B057-C948-5D7B21714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303" y="3967967"/>
              <a:ext cx="900000" cy="90000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7D23475B-1B4F-DB0D-2E45-0B4167DD0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303" y="3897891"/>
              <a:ext cx="1680000" cy="720000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1783F82-2E20-EAF7-ACE9-E2C28550C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99" y="4786983"/>
              <a:ext cx="900000" cy="90000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FFDAFB69-35D0-29C7-CAAE-10957C8FB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99" y="4725701"/>
              <a:ext cx="1680000" cy="720000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ABC670F-7791-B38B-4973-2D76CDAA2B4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99" y="4867967"/>
              <a:ext cx="609600" cy="10668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(I)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CDBB11D-599B-ADC3-674B-BA6D75F93CD6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123503" y="3074324"/>
              <a:ext cx="609600" cy="901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(F)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1B4A370-0D79-385E-1FE4-CEC0E37BE4C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3085299" y="3883089"/>
              <a:ext cx="609600" cy="762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(H)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3A26023-9430-C13F-62CF-5DA7B69A4161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3080157" y="2227459"/>
              <a:ext cx="609600" cy="582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5D92AE2-E14D-175C-9576-1BB3A581ACB7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04199" y="3034954"/>
              <a:ext cx="609600" cy="844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(E)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EC6E02B-2E26-1AD6-F340-7F31F667F3CB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04199" y="3852806"/>
              <a:ext cx="609600" cy="901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(G)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56E7FFB-F6CE-ADB7-E735-37901968DCC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204199" y="2168617"/>
              <a:ext cx="609600" cy="1022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C72F41C-0498-62EA-FA17-576B5A8E623A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04199" y="1287369"/>
              <a:ext cx="520700" cy="10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50B6F88-57FF-FABA-483C-89084FE11100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123503" y="1287369"/>
              <a:ext cx="609600" cy="996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9624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127</Words>
  <Application>Microsoft Office PowerPoint</Application>
  <PresentationFormat>A4 纸张(210x297 毫米)</PresentationFormat>
  <Paragraphs>11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等线</vt:lpstr>
      <vt:lpstr>Arial</vt:lpstr>
      <vt:lpstr>Calibri</vt:lpstr>
      <vt:lpstr>Calibri Light</vt:lpstr>
      <vt:lpstr>Times New Roman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钰 刘</dc:creator>
  <cp:lastModifiedBy>钰 刘</cp:lastModifiedBy>
  <cp:revision>2</cp:revision>
  <dcterms:created xsi:type="dcterms:W3CDTF">2025-07-27T10:55:48Z</dcterms:created>
  <dcterms:modified xsi:type="dcterms:W3CDTF">2025-07-30T02:09:16Z</dcterms:modified>
</cp:coreProperties>
</file>