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25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18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09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96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47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0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47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97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24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55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79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9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1A80C-E3B0-4EF7-AB95-D68D90C2828D}" type="datetimeFigureOut">
              <a:rPr lang="zh-CN" altLang="en-US" smtClean="0"/>
              <a:t>2025/7/30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82273-2C2F-43E5-83EF-C34E24C42C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9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g"/><Relationship Id="rId18" Type="http://schemas.openxmlformats.org/officeDocument/2006/relationships/image" Target="../media/image8.jpg"/><Relationship Id="rId26" Type="http://schemas.openxmlformats.org/officeDocument/2006/relationships/image" Target="../media/image16.jpg"/><Relationship Id="rId3" Type="http://schemas.openxmlformats.org/officeDocument/2006/relationships/tags" Target="../tags/tag3.xml"/><Relationship Id="rId21" Type="http://schemas.openxmlformats.org/officeDocument/2006/relationships/image" Target="../media/image11.jpg"/><Relationship Id="rId7" Type="http://schemas.openxmlformats.org/officeDocument/2006/relationships/tags" Target="../tags/tag7.xml"/><Relationship Id="rId12" Type="http://schemas.openxmlformats.org/officeDocument/2006/relationships/image" Target="../media/image2.jpg"/><Relationship Id="rId17" Type="http://schemas.openxmlformats.org/officeDocument/2006/relationships/image" Target="../media/image7.jpg"/><Relationship Id="rId25" Type="http://schemas.openxmlformats.org/officeDocument/2006/relationships/image" Target="../media/image15.jpg"/><Relationship Id="rId2" Type="http://schemas.openxmlformats.org/officeDocument/2006/relationships/tags" Target="../tags/tag2.xml"/><Relationship Id="rId16" Type="http://schemas.openxmlformats.org/officeDocument/2006/relationships/image" Target="../media/image6.jpg"/><Relationship Id="rId20" Type="http://schemas.openxmlformats.org/officeDocument/2006/relationships/image" Target="../media/image10.jp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jpg"/><Relationship Id="rId24" Type="http://schemas.openxmlformats.org/officeDocument/2006/relationships/image" Target="../media/image14.jpg"/><Relationship Id="rId5" Type="http://schemas.openxmlformats.org/officeDocument/2006/relationships/tags" Target="../tags/tag5.xml"/><Relationship Id="rId15" Type="http://schemas.openxmlformats.org/officeDocument/2006/relationships/image" Target="../media/image5.jpg"/><Relationship Id="rId23" Type="http://schemas.openxmlformats.org/officeDocument/2006/relationships/image" Target="../media/image13.jpg"/><Relationship Id="rId28" Type="http://schemas.openxmlformats.org/officeDocument/2006/relationships/image" Target="../media/image18.jp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9.jp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jpg"/><Relationship Id="rId22" Type="http://schemas.openxmlformats.org/officeDocument/2006/relationships/image" Target="../media/image12.jpg"/><Relationship Id="rId27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F61E626-D861-FA37-DFC6-56ABC44805A6}"/>
              </a:ext>
            </a:extLst>
          </p:cNvPr>
          <p:cNvSpPr txBox="1"/>
          <p:nvPr/>
        </p:nvSpPr>
        <p:spPr>
          <a:xfrm>
            <a:off x="150472" y="5706328"/>
            <a:ext cx="6754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Supplementary Figures S2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FarmCPU model was used in the Laiyang area to analyze the traits and construct Manhattan and QQ plots. The x-axis represents the chromosomes, and the y-axis represents the thresholds.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(A) 2019 Lignin; (B) 2019 Cellulose; (C) 2019 Hemicellulose; (D) 2020 Lignin; (E) 2020 Cellulose; (F) 2020 Hemicellulose; (G ) BLUE Lignin; (H) BLUE Cellulose; and (I) BLUE Hemicellulose were analyzed by Manhattan and Q-Q plots.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74503EE-3DCA-D23D-6F80-B56B1A4A1BAC}"/>
              </a:ext>
            </a:extLst>
          </p:cNvPr>
          <p:cNvGrpSpPr/>
          <p:nvPr/>
        </p:nvGrpSpPr>
        <p:grpSpPr>
          <a:xfrm>
            <a:off x="476011" y="990850"/>
            <a:ext cx="5735212" cy="4529415"/>
            <a:chOff x="325540" y="1523285"/>
            <a:chExt cx="5735212" cy="452941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16A226C-C89A-A28F-9367-27BE6DA9F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" y="1605549"/>
              <a:ext cx="900000" cy="900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7FDC94E-CB48-C663-5ADA-5E58A6123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480" y="1671419"/>
              <a:ext cx="1680000" cy="720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4B54DBB-A4F2-518E-071C-76CB88EA9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52" y="1566644"/>
              <a:ext cx="900000" cy="900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71CEF07-53DF-1365-2293-E51A75089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752" y="1619031"/>
              <a:ext cx="1680000" cy="720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D328988-BFB3-906B-A3EB-CC58BADDD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80" y="2476711"/>
              <a:ext cx="900000" cy="90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39E2E07-D6FD-D81E-E3B6-A7CEDA8D5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480" y="2486724"/>
              <a:ext cx="1680000" cy="72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735980D-FB48-C82A-21C7-6110DD5CA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52" y="2505549"/>
              <a:ext cx="900000" cy="90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5F53840-E132-693D-E315-C790851A9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752" y="2486724"/>
              <a:ext cx="1680000" cy="72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A846E07-A1D6-061C-E362-544917FB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80" y="3352029"/>
              <a:ext cx="900000" cy="90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E79F914-4132-78FA-2D46-52A02FF8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7480" y="3352741"/>
              <a:ext cx="1680000" cy="7200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3841097-37EF-8F41-DE21-9F62325ED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52" y="3381609"/>
              <a:ext cx="900000" cy="900000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DB48DFCE-DF84-D8B6-3DAA-F18E42EB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752" y="3320287"/>
              <a:ext cx="1680000" cy="7200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84544B7-6EDE-409E-EBD1-6AD8745D7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249" y="4259832"/>
              <a:ext cx="1680000" cy="720000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56BDE453-DD4F-68E3-6061-4D52064E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80" y="4244897"/>
              <a:ext cx="900000" cy="900000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8EE2B20-7762-23B0-DD7A-104C8202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0752" y="4284499"/>
              <a:ext cx="900000" cy="9000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375C69C-7C24-A9EE-8FBD-23FE96084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752" y="4259832"/>
              <a:ext cx="1680000" cy="72000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B9BDF2B4-D02C-FE73-2BD1-FE3803548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480" y="5152700"/>
              <a:ext cx="900000" cy="9000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BFB4F316-597D-632B-BA61-F969DF478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7249" y="5175047"/>
              <a:ext cx="1680000" cy="720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6CDAF5F8-F00A-8B0D-3A9C-BAAACD555D4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25540" y="5152700"/>
              <a:ext cx="609600" cy="10668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(I)</a:t>
              </a: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1C4C39-849A-A42E-2CE3-704C37FB2A0F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175952" y="3350941"/>
              <a:ext cx="609600" cy="901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(F)</a:t>
              </a: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CD755E8F-AEE9-C1BA-F2ED-B79B90147D5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175952" y="4200832"/>
              <a:ext cx="609600" cy="762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(H)</a:t>
              </a: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6625EB7-1641-CD5B-DAA0-099E628CCD11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175952" y="2580721"/>
              <a:ext cx="609600" cy="901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A2583A2-90D2-B4CE-21DC-D22F5BBB327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325540" y="3385461"/>
              <a:ext cx="609600" cy="844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(E)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32BE6C6-CF09-ACC0-574E-640D75960563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325540" y="4214747"/>
              <a:ext cx="609600" cy="9017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AF64743-A523-93D9-A256-5D44C754F7A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325540" y="2569916"/>
              <a:ext cx="609600" cy="10223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AB1CCFE-BF05-0C88-8DDA-BE3BF8F4D0A5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325540" y="1566644"/>
              <a:ext cx="520700" cy="10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68CA853-0503-4BE8-D4E5-6A3584E853E4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3175952" y="1523285"/>
              <a:ext cx="609600" cy="996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4752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</TotalTime>
  <Words>126</Words>
  <Application>Microsoft Office PowerPoint</Application>
  <PresentationFormat>A4 纸张(210x297 毫米)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钰 刘</dc:creator>
  <cp:lastModifiedBy>钰 刘</cp:lastModifiedBy>
  <cp:revision>2</cp:revision>
  <dcterms:created xsi:type="dcterms:W3CDTF">2025-07-27T10:53:58Z</dcterms:created>
  <dcterms:modified xsi:type="dcterms:W3CDTF">2025-07-30T02:09:22Z</dcterms:modified>
</cp:coreProperties>
</file>