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6" d="100"/>
          <a:sy n="56" d="100"/>
        </p:scale>
        <p:origin x="2506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A5D8B-C501-4D09-B44A-32EAED9CC3CD}" type="datetimeFigureOut">
              <a:rPr lang="zh-CN" altLang="en-US" smtClean="0"/>
              <a:t>2025/7/27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DC951-C14F-46E5-8B8D-30791C9BBDD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338528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A5D8B-C501-4D09-B44A-32EAED9CC3CD}" type="datetimeFigureOut">
              <a:rPr lang="zh-CN" altLang="en-US" smtClean="0"/>
              <a:t>2025/7/27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DC951-C14F-46E5-8B8D-30791C9BBDD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34984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A5D8B-C501-4D09-B44A-32EAED9CC3CD}" type="datetimeFigureOut">
              <a:rPr lang="zh-CN" altLang="en-US" smtClean="0"/>
              <a:t>2025/7/27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DC951-C14F-46E5-8B8D-30791C9BBDD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50206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A5D8B-C501-4D09-B44A-32EAED9CC3CD}" type="datetimeFigureOut">
              <a:rPr lang="zh-CN" altLang="en-US" smtClean="0"/>
              <a:t>2025/7/27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DC951-C14F-46E5-8B8D-30791C9BBDD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503581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A5D8B-C501-4D09-B44A-32EAED9CC3CD}" type="datetimeFigureOut">
              <a:rPr lang="zh-CN" altLang="en-US" smtClean="0"/>
              <a:t>2025/7/27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DC951-C14F-46E5-8B8D-30791C9BBDD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9316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A5D8B-C501-4D09-B44A-32EAED9CC3CD}" type="datetimeFigureOut">
              <a:rPr lang="zh-CN" altLang="en-US" smtClean="0"/>
              <a:t>2025/7/27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DC951-C14F-46E5-8B8D-30791C9BBDD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166642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A5D8B-C501-4D09-B44A-32EAED9CC3CD}" type="datetimeFigureOut">
              <a:rPr lang="zh-CN" altLang="en-US" smtClean="0"/>
              <a:t>2025/7/27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DC951-C14F-46E5-8B8D-30791C9BBDD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09305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A5D8B-C501-4D09-B44A-32EAED9CC3CD}" type="datetimeFigureOut">
              <a:rPr lang="zh-CN" altLang="en-US" smtClean="0"/>
              <a:t>2025/7/27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DC951-C14F-46E5-8B8D-30791C9BBDD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369833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A5D8B-C501-4D09-B44A-32EAED9CC3CD}" type="datetimeFigureOut">
              <a:rPr lang="zh-CN" altLang="en-US" smtClean="0"/>
              <a:t>2025/7/27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DC951-C14F-46E5-8B8D-30791C9BBDD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50268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A5D8B-C501-4D09-B44A-32EAED9CC3CD}" type="datetimeFigureOut">
              <a:rPr lang="zh-CN" altLang="en-US" smtClean="0"/>
              <a:t>2025/7/27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DC951-C14F-46E5-8B8D-30791C9BBDD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53928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A5D8B-C501-4D09-B44A-32EAED9CC3CD}" type="datetimeFigureOut">
              <a:rPr lang="zh-CN" altLang="en-US" smtClean="0"/>
              <a:t>2025/7/27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DC951-C14F-46E5-8B8D-30791C9BBDD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337806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FA5D8B-C501-4D09-B44A-32EAED9CC3CD}" type="datetimeFigureOut">
              <a:rPr lang="zh-CN" altLang="en-US" smtClean="0"/>
              <a:t>2025/7/27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1DC951-C14F-46E5-8B8D-30791C9BBDD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227547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7">
            <a:extLst>
              <a:ext uri="{FF2B5EF4-FFF2-40B4-BE49-F238E27FC236}">
                <a16:creationId xmlns:a16="http://schemas.microsoft.com/office/drawing/2014/main" id="{7AD604E9-2BC4-F745-F617-22E8B00E0BE0}"/>
              </a:ext>
            </a:extLst>
          </p:cNvPr>
          <p:cNvSpPr txBox="1"/>
          <p:nvPr/>
        </p:nvSpPr>
        <p:spPr>
          <a:xfrm>
            <a:off x="757872" y="6273725"/>
            <a:ext cx="5342255" cy="1600438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Supplementary Figures S1</a:t>
            </a:r>
            <a:r>
              <a:rPr lang="en-US" altLang="zh-CN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. Heterozygosity 4666 SNP markers in the 153 inbred lines. (A) Principal component analysis based on maize groups. (B) MAF (C) Heterozygosity of individuals. (D) Heterozygosity of markers.</a:t>
            </a:r>
          </a:p>
          <a:p>
            <a:endParaRPr lang="en-US" altLang="zh-CN" sz="16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endParaRPr lang="en-US" altLang="zh-CN" sz="1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  <p:grpSp>
        <p:nvGrpSpPr>
          <p:cNvPr id="2" name="组合 1">
            <a:extLst>
              <a:ext uri="{FF2B5EF4-FFF2-40B4-BE49-F238E27FC236}">
                <a16:creationId xmlns:a16="http://schemas.microsoft.com/office/drawing/2014/main" id="{3F63F181-6261-E67F-3E34-F0E76230AE7E}"/>
              </a:ext>
            </a:extLst>
          </p:cNvPr>
          <p:cNvGrpSpPr/>
          <p:nvPr/>
        </p:nvGrpSpPr>
        <p:grpSpPr>
          <a:xfrm>
            <a:off x="526530" y="758343"/>
            <a:ext cx="5590469" cy="5346105"/>
            <a:chOff x="526530" y="758343"/>
            <a:chExt cx="5590469" cy="5346105"/>
          </a:xfrm>
        </p:grpSpPr>
        <p:pic>
          <p:nvPicPr>
            <p:cNvPr id="3" name="图片 2">
              <a:extLst>
                <a:ext uri="{FF2B5EF4-FFF2-40B4-BE49-F238E27FC236}">
                  <a16:creationId xmlns:a16="http://schemas.microsoft.com/office/drawing/2014/main" id="{F36B547E-8F20-1D89-44FA-20D86D58ED5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76854" y="758343"/>
              <a:ext cx="2520000" cy="2520000"/>
            </a:xfrm>
            <a:prstGeom prst="rect">
              <a:avLst/>
            </a:prstGeom>
          </p:spPr>
        </p:pic>
        <p:pic>
          <p:nvPicPr>
            <p:cNvPr id="7" name="图片 6">
              <a:extLst>
                <a:ext uri="{FF2B5EF4-FFF2-40B4-BE49-F238E27FC236}">
                  <a16:creationId xmlns:a16="http://schemas.microsoft.com/office/drawing/2014/main" id="{091EF8EB-4980-B26D-284C-CD55A6FD063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396854" y="758343"/>
              <a:ext cx="2703273" cy="2520000"/>
            </a:xfrm>
            <a:prstGeom prst="rect">
              <a:avLst/>
            </a:prstGeom>
          </p:spPr>
        </p:pic>
        <p:pic>
          <p:nvPicPr>
            <p:cNvPr id="9" name="图片 8">
              <a:extLst>
                <a:ext uri="{FF2B5EF4-FFF2-40B4-BE49-F238E27FC236}">
                  <a16:creationId xmlns:a16="http://schemas.microsoft.com/office/drawing/2014/main" id="{AB16D335-6306-0BFE-737D-446B70FA647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428999" y="3584448"/>
              <a:ext cx="2688000" cy="2520000"/>
            </a:xfrm>
            <a:prstGeom prst="rect">
              <a:avLst/>
            </a:prstGeom>
          </p:spPr>
        </p:pic>
        <p:pic>
          <p:nvPicPr>
            <p:cNvPr id="11" name="图片 10">
              <a:extLst>
                <a:ext uri="{FF2B5EF4-FFF2-40B4-BE49-F238E27FC236}">
                  <a16:creationId xmlns:a16="http://schemas.microsoft.com/office/drawing/2014/main" id="{F6390A20-4E57-9127-672C-0523174A2C60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790227" y="3584448"/>
              <a:ext cx="2587560" cy="2520000"/>
            </a:xfrm>
            <a:prstGeom prst="rect">
              <a:avLst/>
            </a:prstGeom>
          </p:spPr>
        </p:pic>
        <p:sp>
          <p:nvSpPr>
            <p:cNvPr id="12" name="文本框 11">
              <a:extLst>
                <a:ext uri="{FF2B5EF4-FFF2-40B4-BE49-F238E27FC236}">
                  <a16:creationId xmlns:a16="http://schemas.microsoft.com/office/drawing/2014/main" id="{724C2442-70FD-21D6-87AF-313BE47B338B}"/>
                </a:ext>
              </a:extLst>
            </p:cNvPr>
            <p:cNvSpPr txBox="1"/>
            <p:nvPr/>
          </p:nvSpPr>
          <p:spPr>
            <a:xfrm>
              <a:off x="528482" y="758343"/>
              <a:ext cx="318067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1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(A)                                                                   (B)</a:t>
              </a:r>
              <a:endParaRPr lang="zh-CN" alt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文本框 12">
              <a:extLst>
                <a:ext uri="{FF2B5EF4-FFF2-40B4-BE49-F238E27FC236}">
                  <a16:creationId xmlns:a16="http://schemas.microsoft.com/office/drawing/2014/main" id="{B3690CFE-7C4A-D6EC-AE56-4EF2C47FB83B}"/>
                </a:ext>
              </a:extLst>
            </p:cNvPr>
            <p:cNvSpPr txBox="1"/>
            <p:nvPr/>
          </p:nvSpPr>
          <p:spPr>
            <a:xfrm>
              <a:off x="526530" y="3278343"/>
              <a:ext cx="318869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1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(C)                                                                   (D)</a:t>
              </a:r>
              <a:endParaRPr lang="zh-CN" alt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809437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</TotalTime>
  <Words>55</Words>
  <Application>Microsoft Office PowerPoint</Application>
  <PresentationFormat>A4 纸张(210x297 毫米)</PresentationFormat>
  <Paragraphs>3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主题​​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钰 刘</dc:creator>
  <cp:lastModifiedBy>钰 刘</cp:lastModifiedBy>
  <cp:revision>1</cp:revision>
  <dcterms:created xsi:type="dcterms:W3CDTF">2025-07-27T10:51:24Z</dcterms:created>
  <dcterms:modified xsi:type="dcterms:W3CDTF">2025-07-27T10:53:27Z</dcterms:modified>
</cp:coreProperties>
</file>