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37750" cy="32400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21">
          <p15:clr>
            <a:srgbClr val="A4A3A4"/>
          </p15:clr>
        </p15:guide>
        <p15:guide id="2" pos="31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91" y="-643"/>
      </p:cViewPr>
      <p:guideLst>
        <p:guide orient="horz" pos="1021"/>
        <p:guide pos="31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331" y="1006530"/>
            <a:ext cx="8447088" cy="694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0665" y="1836050"/>
            <a:ext cx="695642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7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0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14" y="2082057"/>
            <a:ext cx="8447088" cy="6435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014" y="1373290"/>
            <a:ext cx="8447088" cy="70876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12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21" y="357010"/>
            <a:ext cx="4777366" cy="10102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3015" y="357010"/>
            <a:ext cx="4777367" cy="10102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5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90" y="129756"/>
            <a:ext cx="8943975" cy="54001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887" y="725270"/>
            <a:ext cx="4390899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887" y="1027528"/>
            <a:ext cx="4390899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8239" y="725270"/>
            <a:ext cx="4392624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8239" y="1027528"/>
            <a:ext cx="4392624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3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77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98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90" y="129003"/>
            <a:ext cx="3269451" cy="5490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384" y="129004"/>
            <a:ext cx="5555478" cy="27653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890" y="678019"/>
            <a:ext cx="3269451" cy="22163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59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869" y="2268061"/>
            <a:ext cx="5962650" cy="26775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7869" y="289510"/>
            <a:ext cx="5962650" cy="1944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7869" y="2535819"/>
            <a:ext cx="5962650" cy="3802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36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1154" y="61502"/>
            <a:ext cx="2429228" cy="1305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23" y="61502"/>
            <a:ext cx="7125505" cy="1305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05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6890" y="129756"/>
            <a:ext cx="8943975" cy="540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890" y="756021"/>
            <a:ext cx="8943975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6888" y="3003084"/>
            <a:ext cx="231880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8E2E6-64A4-4469-B08D-8E743869CE7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5398" y="3003084"/>
            <a:ext cx="314695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22054" y="3003084"/>
            <a:ext cx="231880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8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9"/>
          <a:stretch/>
        </p:blipFill>
        <p:spPr bwMode="auto">
          <a:xfrm>
            <a:off x="357793" y="1"/>
            <a:ext cx="3458954" cy="21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831" y="499716"/>
            <a:ext cx="3770919" cy="2392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xmlns="" id="{EDF931E4-6F20-4699-8A5F-05441DFF8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754" y="237196"/>
            <a:ext cx="2314305" cy="26548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0" y="2190951"/>
            <a:ext cx="4104779" cy="10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800" dirty="0">
                <a:latin typeface="Times New Roman"/>
                <a:ea typeface="Calibri"/>
                <a:cs typeface="Latha"/>
              </a:rPr>
              <a:t>Tick species infesting domestic dog in Sri Lanka. a-f)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Rhipicephalus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species a)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sanguineus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dirty="0">
                <a:latin typeface="Times New Roman"/>
                <a:ea typeface="Calibri"/>
                <a:cs typeface="Latha"/>
              </a:rPr>
              <a:t>Adult male, b) 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sanguineus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female, c)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sanguineus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Nymph , d)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haemaphysaloides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male, e)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haemaphysaloides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female, f)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R.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haemaphysaloides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dirty="0">
                <a:latin typeface="Times New Roman"/>
                <a:ea typeface="Calibri"/>
                <a:cs typeface="Latha"/>
              </a:rPr>
              <a:t>Nymph  g–m)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Haemaphysalis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species g)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intermedia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male , h) 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intermedia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female, i)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intermedia</a:t>
            </a:r>
            <a:r>
              <a:rPr lang="en-US" sz="800" dirty="0">
                <a:latin typeface="Times New Roman"/>
                <a:ea typeface="Calibri"/>
                <a:cs typeface="Latha"/>
              </a:rPr>
              <a:t> Nymph, j) 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bispinosa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dirty="0">
                <a:latin typeface="Times New Roman"/>
                <a:ea typeface="Calibri"/>
                <a:cs typeface="Latha"/>
              </a:rPr>
              <a:t>Adult male, k) 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bispinosa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female, l) 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turturis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male, m)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H.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turturis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female. n–p) Other species n)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Dermacenter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auratus</a:t>
            </a:r>
            <a:r>
              <a:rPr lang="en-US" sz="800" dirty="0">
                <a:latin typeface="Times New Roman"/>
                <a:ea typeface="Calibri"/>
                <a:cs typeface="Latha"/>
              </a:rPr>
              <a:t> Nymph , o)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Hyalomma</a:t>
            </a:r>
            <a:r>
              <a:rPr lang="en-US" sz="800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dirty="0" err="1">
                <a:latin typeface="Times New Roman"/>
                <a:ea typeface="Calibri"/>
                <a:cs typeface="Latha"/>
              </a:rPr>
              <a:t>sp</a:t>
            </a:r>
            <a:r>
              <a:rPr lang="en-US" sz="800" dirty="0">
                <a:latin typeface="Times New Roman"/>
                <a:ea typeface="Calibri"/>
                <a:cs typeface="Latha"/>
              </a:rPr>
              <a:t> Adult female, p)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Amblyomma</a:t>
            </a:r>
            <a:r>
              <a:rPr lang="en-US" sz="800" i="1" dirty="0">
                <a:latin typeface="Times New Roman"/>
                <a:ea typeface="Calibri"/>
                <a:cs typeface="Latha"/>
              </a:rPr>
              <a:t> </a:t>
            </a:r>
            <a:r>
              <a:rPr lang="en-US" sz="800" i="1" dirty="0" err="1">
                <a:latin typeface="Times New Roman"/>
                <a:ea typeface="Calibri"/>
                <a:cs typeface="Latha"/>
              </a:rPr>
              <a:t>integrum</a:t>
            </a:r>
            <a:r>
              <a:rPr lang="en-US" sz="800" dirty="0">
                <a:latin typeface="Times New Roman"/>
                <a:ea typeface="Calibri"/>
                <a:cs typeface="Latha"/>
              </a:rPr>
              <a:t> Nymph </a:t>
            </a:r>
            <a:endParaRPr lang="en-GB" sz="800" dirty="0">
              <a:ea typeface="Calibri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511130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139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HaZi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Hasitha Abeykoon</dc:creator>
  <cp:lastModifiedBy>Asus</cp:lastModifiedBy>
  <cp:revision>17</cp:revision>
  <dcterms:created xsi:type="dcterms:W3CDTF">2021-06-12T18:20:27Z</dcterms:created>
  <dcterms:modified xsi:type="dcterms:W3CDTF">2022-01-09T03:02:09Z</dcterms:modified>
</cp:coreProperties>
</file>