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2.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0">
    <p:extLst>
      <p:ext uri="{19B8F6BF-5375-455C-9EA6-DF929625EA0E}">
        <p15:presenceInfo xmlns:p15="http://schemas.microsoft.com/office/powerpoint/2012/main" userId="Auth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7644C-BDD0-46EB-93DC-8EBADF62931A}" v="1" dt="2021-07-15T09:40:35.1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7" autoAdjust="0"/>
    <p:restoredTop sz="94598" autoAdjust="0"/>
  </p:normalViewPr>
  <p:slideViewPr>
    <p:cSldViewPr snapToGrid="0">
      <p:cViewPr varScale="1">
        <p:scale>
          <a:sx n="150" d="100"/>
          <a:sy n="150" d="100"/>
        </p:scale>
        <p:origin x="24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上野　大勢" userId="f0a80e46-0349-4774-a6f7-68c9045248e6" providerId="ADAL" clId="{8F9C32F3-EC96-4CFD-BC9A-200D49C6D1B6}"/>
    <pc:docChg chg="undo custSel addSld modSld">
      <pc:chgData name="上野　大勢" userId="f0a80e46-0349-4774-a6f7-68c9045248e6" providerId="ADAL" clId="{8F9C32F3-EC96-4CFD-BC9A-200D49C6D1B6}" dt="2021-07-07T02:43:15.980" v="997" actId="1035"/>
      <pc:docMkLst>
        <pc:docMk/>
      </pc:docMkLst>
      <pc:sldChg chg="addSp modSp mod">
        <pc:chgData name="上野　大勢" userId="f0a80e46-0349-4774-a6f7-68c9045248e6" providerId="ADAL" clId="{8F9C32F3-EC96-4CFD-BC9A-200D49C6D1B6}" dt="2021-07-01T07:25:58.421" v="880"/>
        <pc:sldMkLst>
          <pc:docMk/>
          <pc:sldMk cId="844079513" sldId="256"/>
        </pc:sldMkLst>
        <pc:spChg chg="add mod">
          <ac:chgData name="上野　大勢" userId="f0a80e46-0349-4774-a6f7-68c9045248e6" providerId="ADAL" clId="{8F9C32F3-EC96-4CFD-BC9A-200D49C6D1B6}" dt="2021-07-01T02:16:56.162" v="474" actId="1035"/>
          <ac:spMkLst>
            <pc:docMk/>
            <pc:sldMk cId="844079513" sldId="256"/>
            <ac:spMk id="2" creationId="{41E64197-77FA-4402-83AF-A7427EDBFDEA}"/>
          </ac:spMkLst>
        </pc:spChg>
        <pc:spChg chg="add mod">
          <ac:chgData name="上野　大勢" userId="f0a80e46-0349-4774-a6f7-68c9045248e6" providerId="ADAL" clId="{8F9C32F3-EC96-4CFD-BC9A-200D49C6D1B6}" dt="2021-07-01T02:16:56.162" v="474" actId="1035"/>
          <ac:spMkLst>
            <pc:docMk/>
            <pc:sldMk cId="844079513" sldId="256"/>
            <ac:spMk id="6" creationId="{6C99B21E-247E-4965-9A05-15AC385F1C00}"/>
          </ac:spMkLst>
        </pc:spChg>
        <pc:spChg chg="add mod">
          <ac:chgData name="上野　大勢" userId="f0a80e46-0349-4774-a6f7-68c9045248e6" providerId="ADAL" clId="{8F9C32F3-EC96-4CFD-BC9A-200D49C6D1B6}" dt="2021-07-01T02:16:56.162" v="474" actId="1035"/>
          <ac:spMkLst>
            <pc:docMk/>
            <pc:sldMk cId="844079513" sldId="256"/>
            <ac:spMk id="7" creationId="{2B13317E-0925-409E-9243-EDB1B278A392}"/>
          </ac:spMkLst>
        </pc:spChg>
        <pc:spChg chg="add mod">
          <ac:chgData name="上野　大勢" userId="f0a80e46-0349-4774-a6f7-68c9045248e6" providerId="ADAL" clId="{8F9C32F3-EC96-4CFD-BC9A-200D49C6D1B6}" dt="2021-07-01T02:16:56.162" v="474" actId="1035"/>
          <ac:spMkLst>
            <pc:docMk/>
            <pc:sldMk cId="844079513" sldId="256"/>
            <ac:spMk id="8" creationId="{17F29F69-8DC3-4694-92EF-8EEB7F886BED}"/>
          </ac:spMkLst>
        </pc:spChg>
        <pc:spChg chg="add mod">
          <ac:chgData name="上野　大勢" userId="f0a80e46-0349-4774-a6f7-68c9045248e6" providerId="ADAL" clId="{8F9C32F3-EC96-4CFD-BC9A-200D49C6D1B6}" dt="2021-07-01T02:16:56.162" v="474" actId="1035"/>
          <ac:spMkLst>
            <pc:docMk/>
            <pc:sldMk cId="844079513" sldId="256"/>
            <ac:spMk id="9" creationId="{7A8FB936-999A-4B08-B32F-442725C486A5}"/>
          </ac:spMkLst>
        </pc:spChg>
        <pc:spChg chg="add mod">
          <ac:chgData name="上野　大勢" userId="f0a80e46-0349-4774-a6f7-68c9045248e6" providerId="ADAL" clId="{8F9C32F3-EC96-4CFD-BC9A-200D49C6D1B6}" dt="2021-07-01T02:16:56.162" v="474" actId="1035"/>
          <ac:spMkLst>
            <pc:docMk/>
            <pc:sldMk cId="844079513" sldId="256"/>
            <ac:spMk id="10" creationId="{80AC1BC3-8A64-43A4-B432-4AE87014E22B}"/>
          </ac:spMkLst>
        </pc:spChg>
        <pc:spChg chg="add mod">
          <ac:chgData name="上野　大勢" userId="f0a80e46-0349-4774-a6f7-68c9045248e6" providerId="ADAL" clId="{8F9C32F3-EC96-4CFD-BC9A-200D49C6D1B6}" dt="2021-07-01T02:16:56.162" v="474" actId="1035"/>
          <ac:spMkLst>
            <pc:docMk/>
            <pc:sldMk cId="844079513" sldId="256"/>
            <ac:spMk id="11" creationId="{6718A7FE-868F-46D7-8C6E-4924D6E8A016}"/>
          </ac:spMkLst>
        </pc:spChg>
        <pc:spChg chg="add mod">
          <ac:chgData name="上野　大勢" userId="f0a80e46-0349-4774-a6f7-68c9045248e6" providerId="ADAL" clId="{8F9C32F3-EC96-4CFD-BC9A-200D49C6D1B6}" dt="2021-07-01T07:25:13.431" v="871" actId="1038"/>
          <ac:spMkLst>
            <pc:docMk/>
            <pc:sldMk cId="844079513" sldId="256"/>
            <ac:spMk id="12" creationId="{628843C4-B9B8-48C6-90AB-5B6869021387}"/>
          </ac:spMkLst>
        </pc:spChg>
        <pc:spChg chg="add mod">
          <ac:chgData name="上野　大勢" userId="f0a80e46-0349-4774-a6f7-68c9045248e6" providerId="ADAL" clId="{8F9C32F3-EC96-4CFD-BC9A-200D49C6D1B6}" dt="2021-07-01T02:16:56.162" v="474" actId="1035"/>
          <ac:spMkLst>
            <pc:docMk/>
            <pc:sldMk cId="844079513" sldId="256"/>
            <ac:spMk id="13" creationId="{013A04DB-7D80-4C8A-ACE6-FA256426071A}"/>
          </ac:spMkLst>
        </pc:spChg>
        <pc:spChg chg="add mod">
          <ac:chgData name="上野　大勢" userId="f0a80e46-0349-4774-a6f7-68c9045248e6" providerId="ADAL" clId="{8F9C32F3-EC96-4CFD-BC9A-200D49C6D1B6}" dt="2021-07-01T02:16:56.162" v="474" actId="1035"/>
          <ac:spMkLst>
            <pc:docMk/>
            <pc:sldMk cId="844079513" sldId="256"/>
            <ac:spMk id="14" creationId="{CA4F91E7-7AFD-419D-8AF7-AFFBCE54895C}"/>
          </ac:spMkLst>
        </pc:spChg>
        <pc:spChg chg="add mod">
          <ac:chgData name="上野　大勢" userId="f0a80e46-0349-4774-a6f7-68c9045248e6" providerId="ADAL" clId="{8F9C32F3-EC96-4CFD-BC9A-200D49C6D1B6}" dt="2021-07-01T07:25:13.431" v="871" actId="1038"/>
          <ac:spMkLst>
            <pc:docMk/>
            <pc:sldMk cId="844079513" sldId="256"/>
            <ac:spMk id="15" creationId="{3E6670F1-2821-4D67-9907-8B16195DC36D}"/>
          </ac:spMkLst>
        </pc:spChg>
        <pc:spChg chg="add mod">
          <ac:chgData name="上野　大勢" userId="f0a80e46-0349-4774-a6f7-68c9045248e6" providerId="ADAL" clId="{8F9C32F3-EC96-4CFD-BC9A-200D49C6D1B6}" dt="2021-07-01T02:16:56.162" v="474" actId="1035"/>
          <ac:spMkLst>
            <pc:docMk/>
            <pc:sldMk cId="844079513" sldId="256"/>
            <ac:spMk id="16" creationId="{F469200D-0F0B-4427-BB60-2E55EFE2DFA9}"/>
          </ac:spMkLst>
        </pc:spChg>
        <pc:spChg chg="add mod">
          <ac:chgData name="上野　大勢" userId="f0a80e46-0349-4774-a6f7-68c9045248e6" providerId="ADAL" clId="{8F9C32F3-EC96-4CFD-BC9A-200D49C6D1B6}" dt="2021-07-01T02:16:56.162" v="474" actId="1035"/>
          <ac:spMkLst>
            <pc:docMk/>
            <pc:sldMk cId="844079513" sldId="256"/>
            <ac:spMk id="17" creationId="{A9BFAC28-26DE-423F-B095-9A7A96656CB8}"/>
          </ac:spMkLst>
        </pc:spChg>
        <pc:spChg chg="add mod">
          <ac:chgData name="上野　大勢" userId="f0a80e46-0349-4774-a6f7-68c9045248e6" providerId="ADAL" clId="{8F9C32F3-EC96-4CFD-BC9A-200D49C6D1B6}" dt="2021-07-01T07:25:13.431" v="871" actId="1038"/>
          <ac:spMkLst>
            <pc:docMk/>
            <pc:sldMk cId="844079513" sldId="256"/>
            <ac:spMk id="18" creationId="{45448B9D-9FB7-46D9-809A-CC71517D47A5}"/>
          </ac:spMkLst>
        </pc:spChg>
        <pc:spChg chg="add mod">
          <ac:chgData name="上野　大勢" userId="f0a80e46-0349-4774-a6f7-68c9045248e6" providerId="ADAL" clId="{8F9C32F3-EC96-4CFD-BC9A-200D49C6D1B6}" dt="2021-07-01T02:16:56.162" v="474" actId="1035"/>
          <ac:spMkLst>
            <pc:docMk/>
            <pc:sldMk cId="844079513" sldId="256"/>
            <ac:spMk id="19" creationId="{7B3B730E-BC8A-4198-96E0-D98D33AA197F}"/>
          </ac:spMkLst>
        </pc:spChg>
        <pc:spChg chg="add mod">
          <ac:chgData name="上野　大勢" userId="f0a80e46-0349-4774-a6f7-68c9045248e6" providerId="ADAL" clId="{8F9C32F3-EC96-4CFD-BC9A-200D49C6D1B6}" dt="2021-07-01T02:16:56.162" v="474" actId="1035"/>
          <ac:spMkLst>
            <pc:docMk/>
            <pc:sldMk cId="844079513" sldId="256"/>
            <ac:spMk id="21" creationId="{8A91430E-EF6A-4493-BB50-C2D8987B9291}"/>
          </ac:spMkLst>
        </pc:spChg>
        <pc:spChg chg="add mod">
          <ac:chgData name="上野　大勢" userId="f0a80e46-0349-4774-a6f7-68c9045248e6" providerId="ADAL" clId="{8F9C32F3-EC96-4CFD-BC9A-200D49C6D1B6}" dt="2021-07-01T02:16:56.162" v="474" actId="1035"/>
          <ac:spMkLst>
            <pc:docMk/>
            <pc:sldMk cId="844079513" sldId="256"/>
            <ac:spMk id="22" creationId="{6F1B32B6-46B5-43AA-9317-80D4899A59E6}"/>
          </ac:spMkLst>
        </pc:spChg>
        <pc:spChg chg="add mod">
          <ac:chgData name="上野　大勢" userId="f0a80e46-0349-4774-a6f7-68c9045248e6" providerId="ADAL" clId="{8F9C32F3-EC96-4CFD-BC9A-200D49C6D1B6}" dt="2021-07-01T02:16:56.162" v="474" actId="1035"/>
          <ac:spMkLst>
            <pc:docMk/>
            <pc:sldMk cId="844079513" sldId="256"/>
            <ac:spMk id="23" creationId="{856A2120-F5EA-4E07-8125-80E7510FF0FF}"/>
          </ac:spMkLst>
        </pc:spChg>
        <pc:spChg chg="add mod">
          <ac:chgData name="上野　大勢" userId="f0a80e46-0349-4774-a6f7-68c9045248e6" providerId="ADAL" clId="{8F9C32F3-EC96-4CFD-BC9A-200D49C6D1B6}" dt="2021-07-01T02:16:56.162" v="474" actId="1035"/>
          <ac:spMkLst>
            <pc:docMk/>
            <pc:sldMk cId="844079513" sldId="256"/>
            <ac:spMk id="24" creationId="{56951603-D78F-4E52-BB09-9F890799BD43}"/>
          </ac:spMkLst>
        </pc:spChg>
        <pc:spChg chg="add mod">
          <ac:chgData name="上野　大勢" userId="f0a80e46-0349-4774-a6f7-68c9045248e6" providerId="ADAL" clId="{8F9C32F3-EC96-4CFD-BC9A-200D49C6D1B6}" dt="2021-07-01T02:16:56.162" v="474" actId="1035"/>
          <ac:spMkLst>
            <pc:docMk/>
            <pc:sldMk cId="844079513" sldId="256"/>
            <ac:spMk id="25" creationId="{B58E9DE4-83DF-4770-BB26-A7452075F399}"/>
          </ac:spMkLst>
        </pc:spChg>
        <pc:spChg chg="add mod">
          <ac:chgData name="上野　大勢" userId="f0a80e46-0349-4774-a6f7-68c9045248e6" providerId="ADAL" clId="{8F9C32F3-EC96-4CFD-BC9A-200D49C6D1B6}" dt="2021-07-01T02:16:56.162" v="474" actId="1035"/>
          <ac:spMkLst>
            <pc:docMk/>
            <pc:sldMk cId="844079513" sldId="256"/>
            <ac:spMk id="26" creationId="{A08F531A-B9FF-4CAF-9299-99F9DA05D03C}"/>
          </ac:spMkLst>
        </pc:spChg>
        <pc:spChg chg="add mod">
          <ac:chgData name="上野　大勢" userId="f0a80e46-0349-4774-a6f7-68c9045248e6" providerId="ADAL" clId="{8F9C32F3-EC96-4CFD-BC9A-200D49C6D1B6}" dt="2021-07-01T04:40:43.359" v="825" actId="20577"/>
          <ac:spMkLst>
            <pc:docMk/>
            <pc:sldMk cId="844079513" sldId="256"/>
            <ac:spMk id="27" creationId="{990A44D5-4E3A-4DCB-8E0E-3B4880240DF9}"/>
          </ac:spMkLst>
        </pc:spChg>
        <pc:graphicFrameChg chg="mod">
          <ac:chgData name="上野　大勢" userId="f0a80e46-0349-4774-a6f7-68c9045248e6" providerId="ADAL" clId="{8F9C32F3-EC96-4CFD-BC9A-200D49C6D1B6}" dt="2021-07-01T07:25:58.421" v="880"/>
          <ac:graphicFrameMkLst>
            <pc:docMk/>
            <pc:sldMk cId="844079513" sldId="256"/>
            <ac:graphicFrameMk id="4" creationId="{9911A759-988A-4B31-A888-FF1F26C4E82A}"/>
          </ac:graphicFrameMkLst>
        </pc:graphicFrameChg>
        <pc:graphicFrameChg chg="mod">
          <ac:chgData name="上野　大勢" userId="f0a80e46-0349-4774-a6f7-68c9045248e6" providerId="ADAL" clId="{8F9C32F3-EC96-4CFD-BC9A-200D49C6D1B6}" dt="2021-07-01T07:25:52.627" v="879"/>
          <ac:graphicFrameMkLst>
            <pc:docMk/>
            <pc:sldMk cId="844079513" sldId="256"/>
            <ac:graphicFrameMk id="5" creationId="{0F1A3B95-6AF9-4331-897C-E62AE44BE2B6}"/>
          </ac:graphicFrameMkLst>
        </pc:graphicFrameChg>
        <pc:picChg chg="add mod">
          <ac:chgData name="上野　大勢" userId="f0a80e46-0349-4774-a6f7-68c9045248e6" providerId="ADAL" clId="{8F9C32F3-EC96-4CFD-BC9A-200D49C6D1B6}" dt="2021-07-01T02:16:56.162" v="474" actId="1035"/>
          <ac:picMkLst>
            <pc:docMk/>
            <pc:sldMk cId="844079513" sldId="256"/>
            <ac:picMk id="20" creationId="{E038B908-42E2-47DA-A37A-58959916D005}"/>
          </ac:picMkLst>
        </pc:picChg>
      </pc:sldChg>
      <pc:sldChg chg="addSp modSp new mod">
        <pc:chgData name="上野　大勢" userId="f0a80e46-0349-4774-a6f7-68c9045248e6" providerId="ADAL" clId="{8F9C32F3-EC96-4CFD-BC9A-200D49C6D1B6}" dt="2021-07-07T02:43:15.980" v="997" actId="1035"/>
        <pc:sldMkLst>
          <pc:docMk/>
          <pc:sldMk cId="415381235" sldId="257"/>
        </pc:sldMkLst>
        <pc:spChg chg="add mod">
          <ac:chgData name="上野　大勢" userId="f0a80e46-0349-4774-a6f7-68c9045248e6" providerId="ADAL" clId="{8F9C32F3-EC96-4CFD-BC9A-200D49C6D1B6}" dt="2021-07-01T03:30:45.765" v="632" actId="1037"/>
          <ac:spMkLst>
            <pc:docMk/>
            <pc:sldMk cId="415381235" sldId="257"/>
            <ac:spMk id="4" creationId="{6D5C26EB-A35A-445A-BA8C-2E3F063A5FAB}"/>
          </ac:spMkLst>
        </pc:spChg>
        <pc:spChg chg="add mod">
          <ac:chgData name="上野　大勢" userId="f0a80e46-0349-4774-a6f7-68c9045248e6" providerId="ADAL" clId="{8F9C32F3-EC96-4CFD-BC9A-200D49C6D1B6}" dt="2021-07-01T03:31:31.961" v="646" actId="1036"/>
          <ac:spMkLst>
            <pc:docMk/>
            <pc:sldMk cId="415381235" sldId="257"/>
            <ac:spMk id="5" creationId="{1E5B5D07-EA45-4590-A762-9143CEAB954A}"/>
          </ac:spMkLst>
        </pc:spChg>
        <pc:spChg chg="add mod">
          <ac:chgData name="上野　大勢" userId="f0a80e46-0349-4774-a6f7-68c9045248e6" providerId="ADAL" clId="{8F9C32F3-EC96-4CFD-BC9A-200D49C6D1B6}" dt="2021-07-07T02:43:15.980" v="997" actId="1035"/>
          <ac:spMkLst>
            <pc:docMk/>
            <pc:sldMk cId="415381235" sldId="257"/>
            <ac:spMk id="6" creationId="{B79D625B-D2E5-4A18-ADDC-85E81CE79050}"/>
          </ac:spMkLst>
        </pc:spChg>
        <pc:spChg chg="add mod">
          <ac:chgData name="上野　大勢" userId="f0a80e46-0349-4774-a6f7-68c9045248e6" providerId="ADAL" clId="{8F9C32F3-EC96-4CFD-BC9A-200D49C6D1B6}" dt="2021-07-01T03:31:31.961" v="646" actId="1036"/>
          <ac:spMkLst>
            <pc:docMk/>
            <pc:sldMk cId="415381235" sldId="257"/>
            <ac:spMk id="7" creationId="{8DC4A402-96D6-43AE-BB1A-AC1E18EDA5F5}"/>
          </ac:spMkLst>
        </pc:spChg>
        <pc:spChg chg="add mod">
          <ac:chgData name="上野　大勢" userId="f0a80e46-0349-4774-a6f7-68c9045248e6" providerId="ADAL" clId="{8F9C32F3-EC96-4CFD-BC9A-200D49C6D1B6}" dt="2021-07-01T05:23:54.009" v="852" actId="1076"/>
          <ac:spMkLst>
            <pc:docMk/>
            <pc:sldMk cId="415381235" sldId="257"/>
            <ac:spMk id="8" creationId="{8F34C88E-33FF-4ACF-9DAE-3771B6927B44}"/>
          </ac:spMkLst>
        </pc:spChg>
        <pc:graphicFrameChg chg="add mod">
          <ac:chgData name="上野　大勢" userId="f0a80e46-0349-4774-a6f7-68c9045248e6" providerId="ADAL" clId="{8F9C32F3-EC96-4CFD-BC9A-200D49C6D1B6}" dt="2021-07-01T03:31:31.961" v="646" actId="1036"/>
          <ac:graphicFrameMkLst>
            <pc:docMk/>
            <pc:sldMk cId="415381235" sldId="257"/>
            <ac:graphicFrameMk id="2" creationId="{9D507814-C75D-4F93-8571-47E1084418D6}"/>
          </ac:graphicFrameMkLst>
        </pc:graphicFrameChg>
        <pc:graphicFrameChg chg="add mod">
          <ac:chgData name="上野　大勢" userId="f0a80e46-0349-4774-a6f7-68c9045248e6" providerId="ADAL" clId="{8F9C32F3-EC96-4CFD-BC9A-200D49C6D1B6}" dt="2021-07-01T03:30:45.765" v="632" actId="1037"/>
          <ac:graphicFrameMkLst>
            <pc:docMk/>
            <pc:sldMk cId="415381235" sldId="257"/>
            <ac:graphicFrameMk id="3" creationId="{CAB624C1-BDDE-4CAF-9973-478C27E610A6}"/>
          </ac:graphicFrameMkLst>
        </pc:graphicFrameChg>
      </pc:sldChg>
      <pc:sldChg chg="addSp delSp modSp new mod modClrScheme chgLayout">
        <pc:chgData name="上野　大勢" userId="f0a80e46-0349-4774-a6f7-68c9045248e6" providerId="ADAL" clId="{8F9C32F3-EC96-4CFD-BC9A-200D49C6D1B6}" dt="2021-07-07T02:41:54.975" v="985" actId="1076"/>
        <pc:sldMkLst>
          <pc:docMk/>
          <pc:sldMk cId="493585401" sldId="258"/>
        </pc:sldMkLst>
        <pc:spChg chg="del">
          <ac:chgData name="上野　大勢" userId="f0a80e46-0349-4774-a6f7-68c9045248e6" providerId="ADAL" clId="{8F9C32F3-EC96-4CFD-BC9A-200D49C6D1B6}" dt="2021-07-07T02:34:47.954" v="882" actId="700"/>
          <ac:spMkLst>
            <pc:docMk/>
            <pc:sldMk cId="493585401" sldId="258"/>
            <ac:spMk id="2" creationId="{074CE45D-2D61-47B4-9370-84BF6DD797F8}"/>
          </ac:spMkLst>
        </pc:spChg>
        <pc:spChg chg="del">
          <ac:chgData name="上野　大勢" userId="f0a80e46-0349-4774-a6f7-68c9045248e6" providerId="ADAL" clId="{8F9C32F3-EC96-4CFD-BC9A-200D49C6D1B6}" dt="2021-07-07T02:34:47.954" v="882" actId="700"/>
          <ac:spMkLst>
            <pc:docMk/>
            <pc:sldMk cId="493585401" sldId="258"/>
            <ac:spMk id="3" creationId="{5B1F76B7-890E-41C3-9EDE-34030946941C}"/>
          </ac:spMkLst>
        </pc:spChg>
        <pc:spChg chg="add mod">
          <ac:chgData name="上野　大勢" userId="f0a80e46-0349-4774-a6f7-68c9045248e6" providerId="ADAL" clId="{8F9C32F3-EC96-4CFD-BC9A-200D49C6D1B6}" dt="2021-07-07T02:41:54.975" v="985" actId="1076"/>
          <ac:spMkLst>
            <pc:docMk/>
            <pc:sldMk cId="493585401" sldId="258"/>
            <ac:spMk id="5" creationId="{3EAB0878-E793-4A1C-86FB-AA0A388313CF}"/>
          </ac:spMkLst>
        </pc:spChg>
      </pc:sldChg>
    </pc:docChg>
  </pc:docChgLst>
  <pc:docChgLst>
    <pc:chgData name="上野　大勢" userId="f0a80e46-0349-4774-a6f7-68c9045248e6" providerId="ADAL" clId="{39C7644C-BDD0-46EB-93DC-8EBADF62931A}"/>
    <pc:docChg chg="custSel modSld">
      <pc:chgData name="上野　大勢" userId="f0a80e46-0349-4774-a6f7-68c9045248e6" providerId="ADAL" clId="{39C7644C-BDD0-46EB-93DC-8EBADF62931A}" dt="2021-07-15T09:41:06.663" v="44" actId="2711"/>
      <pc:docMkLst>
        <pc:docMk/>
      </pc:docMkLst>
      <pc:sldChg chg="modSp mod">
        <pc:chgData name="上野　大勢" userId="f0a80e46-0349-4774-a6f7-68c9045248e6" providerId="ADAL" clId="{39C7644C-BDD0-46EB-93DC-8EBADF62931A}" dt="2021-07-13T06:28:58.719" v="2" actId="207"/>
        <pc:sldMkLst>
          <pc:docMk/>
          <pc:sldMk cId="844079513" sldId="256"/>
        </pc:sldMkLst>
        <pc:spChg chg="mod">
          <ac:chgData name="上野　大勢" userId="f0a80e46-0349-4774-a6f7-68c9045248e6" providerId="ADAL" clId="{39C7644C-BDD0-46EB-93DC-8EBADF62931A}" dt="2021-07-13T06:28:58.719" v="2" actId="207"/>
          <ac:spMkLst>
            <pc:docMk/>
            <pc:sldMk cId="844079513" sldId="256"/>
            <ac:spMk id="27" creationId="{990A44D5-4E3A-4DCB-8E0E-3B4880240DF9}"/>
          </ac:spMkLst>
        </pc:spChg>
      </pc:sldChg>
      <pc:sldChg chg="modSp mod">
        <pc:chgData name="上野　大勢" userId="f0a80e46-0349-4774-a6f7-68c9045248e6" providerId="ADAL" clId="{39C7644C-BDD0-46EB-93DC-8EBADF62931A}" dt="2021-07-13T06:29:38.972" v="3" actId="207"/>
        <pc:sldMkLst>
          <pc:docMk/>
          <pc:sldMk cId="415381235" sldId="257"/>
        </pc:sldMkLst>
        <pc:spChg chg="mod">
          <ac:chgData name="上野　大勢" userId="f0a80e46-0349-4774-a6f7-68c9045248e6" providerId="ADAL" clId="{39C7644C-BDD0-46EB-93DC-8EBADF62931A}" dt="2021-07-13T06:29:38.972" v="3" actId="207"/>
          <ac:spMkLst>
            <pc:docMk/>
            <pc:sldMk cId="415381235" sldId="257"/>
            <ac:spMk id="8" creationId="{8F34C88E-33FF-4ACF-9DAE-3771B6927B44}"/>
          </ac:spMkLst>
        </pc:spChg>
      </pc:sldChg>
      <pc:sldChg chg="addSp modSp mod delCm">
        <pc:chgData name="上野　大勢" userId="f0a80e46-0349-4774-a6f7-68c9045248e6" providerId="ADAL" clId="{39C7644C-BDD0-46EB-93DC-8EBADF62931A}" dt="2021-07-15T09:41:06.663" v="44" actId="2711"/>
        <pc:sldMkLst>
          <pc:docMk/>
          <pc:sldMk cId="493585401" sldId="258"/>
        </pc:sldMkLst>
        <pc:spChg chg="add mod">
          <ac:chgData name="上野　大勢" userId="f0a80e46-0349-4774-a6f7-68c9045248e6" providerId="ADAL" clId="{39C7644C-BDD0-46EB-93DC-8EBADF62931A}" dt="2021-07-15T09:41:06.663" v="44" actId="2711"/>
          <ac:spMkLst>
            <pc:docMk/>
            <pc:sldMk cId="493585401" sldId="258"/>
            <ac:spMk id="2" creationId="{D2A8A5D3-AC1D-4FE3-8E16-E3D7018A2005}"/>
          </ac:spMkLst>
        </pc:spChg>
        <pc:spChg chg="mod">
          <ac:chgData name="上野　大勢" userId="f0a80e46-0349-4774-a6f7-68c9045248e6" providerId="ADAL" clId="{39C7644C-BDD0-46EB-93DC-8EBADF62931A}" dt="2021-07-15T06:33:53.749" v="12" actId="20577"/>
          <ac:spMkLst>
            <pc:docMk/>
            <pc:sldMk cId="493585401" sldId="258"/>
            <ac:spMk id="5" creationId="{3EAB0878-E793-4A1C-86FB-AA0A388313C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602318460192475"/>
          <c:y val="6.0807904062497239E-2"/>
          <c:w val="0.57403893263342087"/>
          <c:h val="0.6762667797838402"/>
        </c:manualLayout>
      </c:layout>
      <c:scatterChart>
        <c:scatterStyle val="lineMarker"/>
        <c:varyColors val="0"/>
        <c:ser>
          <c:idx val="0"/>
          <c:order val="0"/>
          <c:tx>
            <c:strRef>
              <c:f>SPAD!$A$25</c:f>
              <c:strCache>
                <c:ptCount val="1"/>
                <c:pt idx="0">
                  <c:v>Control</c:v>
                </c:pt>
              </c:strCache>
            </c:strRef>
          </c:tx>
          <c:spPr>
            <a:ln w="19050" cap="rnd">
              <a:solidFill>
                <a:schemeClr val="accent1"/>
              </a:solidFill>
              <a:round/>
            </a:ln>
            <a:effectLst/>
          </c:spPr>
          <c:marker>
            <c:symbol val="circle"/>
            <c:size val="6"/>
            <c:spPr>
              <a:solidFill>
                <a:schemeClr val="accent1"/>
              </a:solidFill>
              <a:ln w="9525">
                <a:solidFill>
                  <a:schemeClr val="accent1"/>
                </a:solidFill>
              </a:ln>
              <a:effectLst/>
            </c:spPr>
          </c:marker>
          <c:errBars>
            <c:errDir val="y"/>
            <c:errBarType val="both"/>
            <c:errValType val="cust"/>
            <c:noEndCap val="0"/>
            <c:plus>
              <c:numRef>
                <c:f>SPAD!$B$30:$G$30</c:f>
                <c:numCache>
                  <c:formatCode>General</c:formatCode>
                  <c:ptCount val="6"/>
                  <c:pt idx="0">
                    <c:v>3.5223098481914783</c:v>
                  </c:pt>
                  <c:pt idx="1">
                    <c:v>2.5708299567779078</c:v>
                  </c:pt>
                  <c:pt idx="2">
                    <c:v>5.2955956542520592</c:v>
                  </c:pt>
                  <c:pt idx="3">
                    <c:v>7.6705062848984529</c:v>
                  </c:pt>
                  <c:pt idx="4">
                    <c:v>6.3377177806105145</c:v>
                  </c:pt>
                  <c:pt idx="5">
                    <c:v>5.1826634079399589</c:v>
                  </c:pt>
                </c:numCache>
              </c:numRef>
            </c:plus>
            <c:minus>
              <c:numRef>
                <c:f>SPAD!$B$30:$G$30</c:f>
                <c:numCache>
                  <c:formatCode>General</c:formatCode>
                  <c:ptCount val="6"/>
                  <c:pt idx="0">
                    <c:v>3.5223098481914783</c:v>
                  </c:pt>
                  <c:pt idx="1">
                    <c:v>2.5708299567779078</c:v>
                  </c:pt>
                  <c:pt idx="2">
                    <c:v>5.2955956542520592</c:v>
                  </c:pt>
                  <c:pt idx="3">
                    <c:v>7.6705062848984529</c:v>
                  </c:pt>
                  <c:pt idx="4">
                    <c:v>6.3377177806105145</c:v>
                  </c:pt>
                  <c:pt idx="5">
                    <c:v>5.1826634079399589</c:v>
                  </c:pt>
                </c:numCache>
              </c:numRef>
            </c:minus>
            <c:spPr>
              <a:noFill/>
              <a:ln w="9525" cap="flat" cmpd="sng" algn="ctr">
                <a:solidFill>
                  <a:schemeClr val="tx1">
                    <a:lumMod val="65000"/>
                    <a:lumOff val="35000"/>
                  </a:schemeClr>
                </a:solidFill>
                <a:round/>
              </a:ln>
              <a:effectLst/>
            </c:spPr>
          </c:errBars>
          <c:xVal>
            <c:numRef>
              <c:f>SPAD!$B$24:$G$24</c:f>
              <c:numCache>
                <c:formatCode>General</c:formatCode>
                <c:ptCount val="6"/>
                <c:pt idx="0">
                  <c:v>0</c:v>
                </c:pt>
                <c:pt idx="1">
                  <c:v>1</c:v>
                </c:pt>
                <c:pt idx="2">
                  <c:v>2</c:v>
                </c:pt>
                <c:pt idx="3">
                  <c:v>3</c:v>
                </c:pt>
                <c:pt idx="4">
                  <c:v>4</c:v>
                </c:pt>
                <c:pt idx="5">
                  <c:v>5</c:v>
                </c:pt>
              </c:numCache>
            </c:numRef>
          </c:xVal>
          <c:yVal>
            <c:numRef>
              <c:f>SPAD!$B$25:$G$25</c:f>
              <c:numCache>
                <c:formatCode>0</c:formatCode>
                <c:ptCount val="6"/>
                <c:pt idx="0">
                  <c:v>18</c:v>
                </c:pt>
                <c:pt idx="1">
                  <c:v>17.024999999999999</c:v>
                </c:pt>
                <c:pt idx="2">
                  <c:v>16.25</c:v>
                </c:pt>
                <c:pt idx="3">
                  <c:v>18.850000000000001</c:v>
                </c:pt>
                <c:pt idx="4">
                  <c:v>25.4</c:v>
                </c:pt>
                <c:pt idx="5">
                  <c:v>26.300000000000004</c:v>
                </c:pt>
              </c:numCache>
            </c:numRef>
          </c:yVal>
          <c:smooth val="0"/>
          <c:extLst>
            <c:ext xmlns:c16="http://schemas.microsoft.com/office/drawing/2014/chart" uri="{C3380CC4-5D6E-409C-BE32-E72D297353CC}">
              <c16:uniqueId val="{00000000-384F-4BEB-8027-8ADCB7792002}"/>
            </c:ext>
          </c:extLst>
        </c:ser>
        <c:ser>
          <c:idx val="1"/>
          <c:order val="1"/>
          <c:tx>
            <c:strRef>
              <c:f>SPAD!$A$26</c:f>
              <c:strCache>
                <c:ptCount val="1"/>
                <c:pt idx="0">
                  <c:v>PDMA-Fe</c:v>
                </c:pt>
              </c:strCache>
            </c:strRef>
          </c:tx>
          <c:spPr>
            <a:ln w="19050" cap="rnd">
              <a:solidFill>
                <a:schemeClr val="accent2"/>
              </a:solidFill>
              <a:round/>
            </a:ln>
            <a:effectLst/>
          </c:spPr>
          <c:marker>
            <c:symbol val="circle"/>
            <c:size val="6"/>
            <c:spPr>
              <a:solidFill>
                <a:schemeClr val="accent2"/>
              </a:solidFill>
              <a:ln w="9525">
                <a:solidFill>
                  <a:schemeClr val="accent2"/>
                </a:solidFill>
              </a:ln>
              <a:effectLst/>
            </c:spPr>
          </c:marker>
          <c:errBars>
            <c:errDir val="y"/>
            <c:errBarType val="both"/>
            <c:errValType val="cust"/>
            <c:noEndCap val="0"/>
            <c:plus>
              <c:numRef>
                <c:f>SPAD!$B$31:$G$31</c:f>
                <c:numCache>
                  <c:formatCode>General</c:formatCode>
                  <c:ptCount val="6"/>
                  <c:pt idx="0">
                    <c:v>2.136976056643249</c:v>
                  </c:pt>
                  <c:pt idx="1">
                    <c:v>2.3935677693908453</c:v>
                  </c:pt>
                  <c:pt idx="2">
                    <c:v>1.8129166187849532</c:v>
                  </c:pt>
                  <c:pt idx="3">
                    <c:v>2.4102212899787152</c:v>
                  </c:pt>
                  <c:pt idx="4">
                    <c:v>3.6428011200173955</c:v>
                  </c:pt>
                  <c:pt idx="5">
                    <c:v>5.1214418542698175</c:v>
                  </c:pt>
                </c:numCache>
              </c:numRef>
            </c:plus>
            <c:minus>
              <c:numRef>
                <c:f>SPAD!$B$31:$G$31</c:f>
                <c:numCache>
                  <c:formatCode>General</c:formatCode>
                  <c:ptCount val="6"/>
                  <c:pt idx="0">
                    <c:v>2.136976056643249</c:v>
                  </c:pt>
                  <c:pt idx="1">
                    <c:v>2.3935677693908453</c:v>
                  </c:pt>
                  <c:pt idx="2">
                    <c:v>1.8129166187849532</c:v>
                  </c:pt>
                  <c:pt idx="3">
                    <c:v>2.4102212899787152</c:v>
                  </c:pt>
                  <c:pt idx="4">
                    <c:v>3.6428011200173955</c:v>
                  </c:pt>
                  <c:pt idx="5">
                    <c:v>5.1214418542698175</c:v>
                  </c:pt>
                </c:numCache>
              </c:numRef>
            </c:minus>
            <c:spPr>
              <a:noFill/>
              <a:ln w="9525" cap="flat" cmpd="sng" algn="ctr">
                <a:solidFill>
                  <a:schemeClr val="tx1">
                    <a:lumMod val="65000"/>
                    <a:lumOff val="35000"/>
                  </a:schemeClr>
                </a:solidFill>
                <a:round/>
              </a:ln>
              <a:effectLst/>
            </c:spPr>
          </c:errBars>
          <c:xVal>
            <c:numRef>
              <c:f>SPAD!$B$24:$G$24</c:f>
              <c:numCache>
                <c:formatCode>General</c:formatCode>
                <c:ptCount val="6"/>
                <c:pt idx="0">
                  <c:v>0</c:v>
                </c:pt>
                <c:pt idx="1">
                  <c:v>1</c:v>
                </c:pt>
                <c:pt idx="2">
                  <c:v>2</c:v>
                </c:pt>
                <c:pt idx="3">
                  <c:v>3</c:v>
                </c:pt>
                <c:pt idx="4">
                  <c:v>4</c:v>
                </c:pt>
                <c:pt idx="5">
                  <c:v>5</c:v>
                </c:pt>
              </c:numCache>
            </c:numRef>
          </c:xVal>
          <c:yVal>
            <c:numRef>
              <c:f>SPAD!$B$26:$G$26</c:f>
              <c:numCache>
                <c:formatCode>0</c:formatCode>
                <c:ptCount val="6"/>
                <c:pt idx="0">
                  <c:v>18.200000000000003</c:v>
                </c:pt>
                <c:pt idx="1">
                  <c:v>20.725000000000001</c:v>
                </c:pt>
                <c:pt idx="2">
                  <c:v>24</c:v>
                </c:pt>
                <c:pt idx="3">
                  <c:v>39.024999999999999</c:v>
                </c:pt>
                <c:pt idx="4">
                  <c:v>48.45</c:v>
                </c:pt>
                <c:pt idx="5">
                  <c:v>51.274999999999999</c:v>
                </c:pt>
              </c:numCache>
            </c:numRef>
          </c:yVal>
          <c:smooth val="0"/>
          <c:extLst>
            <c:ext xmlns:c16="http://schemas.microsoft.com/office/drawing/2014/chart" uri="{C3380CC4-5D6E-409C-BE32-E72D297353CC}">
              <c16:uniqueId val="{00000001-384F-4BEB-8027-8ADCB7792002}"/>
            </c:ext>
          </c:extLst>
        </c:ser>
        <c:ser>
          <c:idx val="2"/>
          <c:order val="2"/>
          <c:tx>
            <c:strRef>
              <c:f>SPAD!$A$27</c:f>
              <c:strCache>
                <c:ptCount val="1"/>
                <c:pt idx="0">
                  <c:v>EDDHA-Fe</c:v>
                </c:pt>
              </c:strCache>
            </c:strRef>
          </c:tx>
          <c:spPr>
            <a:ln w="19050" cap="rnd">
              <a:solidFill>
                <a:sysClr val="window" lastClr="FFFFFF">
                  <a:lumMod val="50000"/>
                </a:sysClr>
              </a:solidFill>
              <a:round/>
            </a:ln>
            <a:effectLst/>
          </c:spPr>
          <c:marker>
            <c:symbol val="circle"/>
            <c:size val="6"/>
            <c:spPr>
              <a:solidFill>
                <a:sysClr val="window" lastClr="FFFFFF">
                  <a:lumMod val="50000"/>
                </a:sysClr>
              </a:solidFill>
              <a:ln w="9525">
                <a:solidFill>
                  <a:sysClr val="window" lastClr="FFFFFF">
                    <a:lumMod val="50000"/>
                  </a:sysClr>
                </a:solidFill>
              </a:ln>
              <a:effectLst/>
            </c:spPr>
          </c:marker>
          <c:errBars>
            <c:errDir val="y"/>
            <c:errBarType val="both"/>
            <c:errValType val="cust"/>
            <c:noEndCap val="0"/>
            <c:plus>
              <c:numRef>
                <c:f>SPAD!$B$32:$G$32</c:f>
                <c:numCache>
                  <c:formatCode>General</c:formatCode>
                  <c:ptCount val="6"/>
                  <c:pt idx="0">
                    <c:v>2.3428970670233751</c:v>
                  </c:pt>
                  <c:pt idx="1">
                    <c:v>5.0868293988823083</c:v>
                  </c:pt>
                  <c:pt idx="2">
                    <c:v>4.6571629418205243</c:v>
                  </c:pt>
                  <c:pt idx="3">
                    <c:v>4.3335897360040612</c:v>
                  </c:pt>
                  <c:pt idx="4">
                    <c:v>5.4839158758439597</c:v>
                  </c:pt>
                  <c:pt idx="5">
                    <c:v>5.5942678996748683</c:v>
                  </c:pt>
                </c:numCache>
              </c:numRef>
            </c:plus>
            <c:minus>
              <c:numRef>
                <c:f>SPAD!$B$32:$G$32</c:f>
                <c:numCache>
                  <c:formatCode>General</c:formatCode>
                  <c:ptCount val="6"/>
                  <c:pt idx="0">
                    <c:v>2.3428970670233751</c:v>
                  </c:pt>
                  <c:pt idx="1">
                    <c:v>5.0868293988823083</c:v>
                  </c:pt>
                  <c:pt idx="2">
                    <c:v>4.6571629418205243</c:v>
                  </c:pt>
                  <c:pt idx="3">
                    <c:v>4.3335897360040612</c:v>
                  </c:pt>
                  <c:pt idx="4">
                    <c:v>5.4839158758439597</c:v>
                  </c:pt>
                  <c:pt idx="5">
                    <c:v>5.5942678996748683</c:v>
                  </c:pt>
                </c:numCache>
              </c:numRef>
            </c:minus>
            <c:spPr>
              <a:noFill/>
              <a:ln w="9525" cap="flat" cmpd="sng" algn="ctr">
                <a:solidFill>
                  <a:schemeClr val="tx1">
                    <a:lumMod val="65000"/>
                    <a:lumOff val="35000"/>
                  </a:schemeClr>
                </a:solidFill>
                <a:round/>
              </a:ln>
              <a:effectLst/>
            </c:spPr>
          </c:errBars>
          <c:xVal>
            <c:numRef>
              <c:f>SPAD!$B$24:$G$24</c:f>
              <c:numCache>
                <c:formatCode>General</c:formatCode>
                <c:ptCount val="6"/>
                <c:pt idx="0">
                  <c:v>0</c:v>
                </c:pt>
                <c:pt idx="1">
                  <c:v>1</c:v>
                </c:pt>
                <c:pt idx="2">
                  <c:v>2</c:v>
                </c:pt>
                <c:pt idx="3">
                  <c:v>3</c:v>
                </c:pt>
                <c:pt idx="4">
                  <c:v>4</c:v>
                </c:pt>
                <c:pt idx="5">
                  <c:v>5</c:v>
                </c:pt>
              </c:numCache>
            </c:numRef>
          </c:xVal>
          <c:yVal>
            <c:numRef>
              <c:f>SPAD!$B$27:$G$27</c:f>
              <c:numCache>
                <c:formatCode>0</c:formatCode>
                <c:ptCount val="6"/>
                <c:pt idx="0">
                  <c:v>18.324999999999999</c:v>
                </c:pt>
                <c:pt idx="1">
                  <c:v>20.375</c:v>
                </c:pt>
                <c:pt idx="2">
                  <c:v>23.775000000000002</c:v>
                </c:pt>
                <c:pt idx="3">
                  <c:v>31.700000000000003</c:v>
                </c:pt>
                <c:pt idx="4">
                  <c:v>41.6</c:v>
                </c:pt>
                <c:pt idx="5">
                  <c:v>42.425000000000004</c:v>
                </c:pt>
              </c:numCache>
            </c:numRef>
          </c:yVal>
          <c:smooth val="0"/>
          <c:extLst>
            <c:ext xmlns:c16="http://schemas.microsoft.com/office/drawing/2014/chart" uri="{C3380CC4-5D6E-409C-BE32-E72D297353CC}">
              <c16:uniqueId val="{00000002-384F-4BEB-8027-8ADCB7792002}"/>
            </c:ext>
          </c:extLst>
        </c:ser>
        <c:dLbls>
          <c:showLegendKey val="0"/>
          <c:showVal val="0"/>
          <c:showCatName val="0"/>
          <c:showSerName val="0"/>
          <c:showPercent val="0"/>
          <c:showBubbleSize val="0"/>
        </c:dLbls>
        <c:axId val="1869739504"/>
        <c:axId val="1874786336"/>
      </c:scatterChart>
      <c:valAx>
        <c:axId val="1869739504"/>
        <c:scaling>
          <c:orientation val="minMax"/>
        </c:scaling>
        <c:delete val="0"/>
        <c:axPos val="b"/>
        <c:title>
          <c:tx>
            <c:rich>
              <a:bodyPr rot="0" spcFirstLastPara="1" vertOverflow="ellipsis" vert="horz" wrap="square" anchor="ctr" anchorCtr="1"/>
              <a:lstStyle/>
              <a:p>
                <a:pPr>
                  <a:defRPr lang="ja-JP" sz="1400" b="0" i="0" u="none" strike="noStrike" kern="1200" baseline="0">
                    <a:solidFill>
                      <a:schemeClr val="tx1"/>
                    </a:solidFill>
                    <a:latin typeface="+mn-lt"/>
                    <a:ea typeface="+mn-ea"/>
                    <a:cs typeface="+mn-cs"/>
                  </a:defRPr>
                </a:pPr>
                <a:r>
                  <a:rPr lang="en-US"/>
                  <a:t>Days after treatment</a:t>
                </a:r>
                <a:endParaRPr lang="ja-JP"/>
              </a:p>
            </c:rich>
          </c:tx>
          <c:layout>
            <c:manualLayout>
              <c:xMode val="edge"/>
              <c:yMode val="edge"/>
              <c:x val="0.2816883202099737"/>
              <c:y val="0.85144781144781145"/>
            </c:manualLayout>
          </c:layout>
          <c:overlay val="0"/>
          <c:spPr>
            <a:noFill/>
            <a:ln>
              <a:noFill/>
            </a:ln>
            <a:effectLst/>
          </c:spPr>
          <c:txPr>
            <a:bodyPr rot="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title>
        <c:numFmt formatCode="General"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crossAx val="1874786336"/>
        <c:crosses val="autoZero"/>
        <c:crossBetween val="midCat"/>
      </c:valAx>
      <c:valAx>
        <c:axId val="1874786336"/>
        <c:scaling>
          <c:orientation val="minMax"/>
        </c:scaling>
        <c:delete val="0"/>
        <c:axPos val="l"/>
        <c:title>
          <c:tx>
            <c:rich>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r>
                  <a:rPr lang="en-US"/>
                  <a:t>SPAD value</a:t>
                </a:r>
                <a:endParaRPr lang="ja-JP"/>
              </a:p>
            </c:rich>
          </c:tx>
          <c:overlay val="0"/>
          <c:spPr>
            <a:noFill/>
            <a:ln>
              <a:noFill/>
            </a:ln>
            <a:effectLst/>
          </c:spPr>
          <c:txPr>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title>
        <c:numFmt formatCode="0" sourceLinked="1"/>
        <c:majorTickMark val="out"/>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crossAx val="1869739504"/>
        <c:crosses val="autoZero"/>
        <c:crossBetween val="midCat"/>
      </c:valAx>
      <c:spPr>
        <a:noFill/>
        <a:ln>
          <a:noFill/>
        </a:ln>
        <a:effectLst/>
      </c:spPr>
    </c:plotArea>
    <c:legend>
      <c:legendPos val="r"/>
      <c:layout>
        <c:manualLayout>
          <c:xMode val="edge"/>
          <c:yMode val="edge"/>
          <c:x val="0.70173556430446193"/>
          <c:y val="0.30843285214348204"/>
          <c:w val="0.20104221347331583"/>
          <c:h val="0.24045706407911133"/>
        </c:manualLayout>
      </c:layout>
      <c:overlay val="0"/>
      <c:spPr>
        <a:noFill/>
        <a:ln>
          <a:noFill/>
        </a:ln>
        <a:effectLst/>
      </c:spPr>
      <c:txPr>
        <a:bodyPr rot="0" spcFirstLastPara="1" vertOverflow="ellipsis" vert="horz" wrap="square" anchor="ctr" anchorCtr="1"/>
        <a:lstStyle/>
        <a:p>
          <a:pPr>
            <a:defRPr lang="ja-JP" sz="1100" b="0" i="0" u="none" strike="noStrike" kern="1200" baseline="0">
              <a:solidFill>
                <a:schemeClr val="tx1"/>
              </a:solidFill>
              <a:latin typeface="+mn-lt"/>
              <a:ea typeface="+mn-ea"/>
              <a:cs typeface="+mn-cs"/>
            </a:defRPr>
          </a:pPr>
          <a:endParaRPr lang="ja-JP"/>
        </a:p>
      </c:txPr>
    </c:legend>
    <c:plotVisOnly val="1"/>
    <c:dispBlanksAs val="gap"/>
    <c:showDLblsOverMax val="0"/>
    <c:extLst/>
  </c:chart>
  <c:spPr>
    <a:noFill/>
    <a:ln>
      <a:noFill/>
    </a:ln>
    <a:effectLst/>
  </c:spPr>
  <c:txPr>
    <a:bodyPr/>
    <a:lstStyle/>
    <a:p>
      <a:pPr>
        <a:defRPr sz="1400">
          <a:solidFill>
            <a:schemeClr val="tx1"/>
          </a:solidFill>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濃度!$K$31</c:f>
              <c:strCache>
                <c:ptCount val="1"/>
                <c:pt idx="0">
                  <c:v>Control</c:v>
                </c:pt>
              </c:strCache>
            </c:strRef>
          </c:tx>
          <c:spPr>
            <a:solidFill>
              <a:schemeClr val="accent1"/>
            </a:solidFill>
            <a:ln>
              <a:noFill/>
            </a:ln>
            <a:effectLst/>
          </c:spPr>
          <c:invertIfNegative val="0"/>
          <c:errBars>
            <c:errBarType val="both"/>
            <c:errValType val="cust"/>
            <c:noEndCap val="0"/>
            <c:plus>
              <c:numRef>
                <c:f>濃度!$L$35:$M$35</c:f>
                <c:numCache>
                  <c:formatCode>General</c:formatCode>
                  <c:ptCount val="2"/>
                  <c:pt idx="0">
                    <c:v>15.79154480854562</c:v>
                  </c:pt>
                  <c:pt idx="1">
                    <c:v>8.0733250861269532</c:v>
                  </c:pt>
                </c:numCache>
              </c:numRef>
            </c:plus>
            <c:minus>
              <c:numRef>
                <c:f>濃度!$L$35:$M$35</c:f>
                <c:numCache>
                  <c:formatCode>General</c:formatCode>
                  <c:ptCount val="2"/>
                  <c:pt idx="0">
                    <c:v>15.79154480854562</c:v>
                  </c:pt>
                  <c:pt idx="1">
                    <c:v>8.0733250861269532</c:v>
                  </c:pt>
                </c:numCache>
              </c:numRef>
            </c:minus>
            <c:spPr>
              <a:noFill/>
              <a:ln w="9525" cap="flat" cmpd="sng" algn="ctr">
                <a:solidFill>
                  <a:schemeClr val="tx1">
                    <a:lumMod val="65000"/>
                    <a:lumOff val="35000"/>
                  </a:schemeClr>
                </a:solidFill>
                <a:round/>
              </a:ln>
              <a:effectLst/>
            </c:spPr>
          </c:errBars>
          <c:cat>
            <c:strRef>
              <c:f>濃度!$L$30:$M$30</c:f>
              <c:strCache>
                <c:ptCount val="2"/>
                <c:pt idx="0">
                  <c:v>True leaf</c:v>
                </c:pt>
                <c:pt idx="1">
                  <c:v>Seed leaf + Stem</c:v>
                </c:pt>
              </c:strCache>
            </c:strRef>
          </c:cat>
          <c:val>
            <c:numRef>
              <c:f>濃度!$L$31:$M$31</c:f>
              <c:numCache>
                <c:formatCode>0</c:formatCode>
                <c:ptCount val="2"/>
                <c:pt idx="0">
                  <c:v>58.182252688033586</c:v>
                </c:pt>
                <c:pt idx="1">
                  <c:v>57.324059335315795</c:v>
                </c:pt>
              </c:numCache>
            </c:numRef>
          </c:val>
          <c:extLst>
            <c:ext xmlns:c16="http://schemas.microsoft.com/office/drawing/2014/chart" uri="{C3380CC4-5D6E-409C-BE32-E72D297353CC}">
              <c16:uniqueId val="{00000000-4D91-403C-9A55-8913FD523F17}"/>
            </c:ext>
          </c:extLst>
        </c:ser>
        <c:ser>
          <c:idx val="1"/>
          <c:order val="1"/>
          <c:tx>
            <c:strRef>
              <c:f>濃度!$K$32</c:f>
              <c:strCache>
                <c:ptCount val="1"/>
                <c:pt idx="0">
                  <c:v>PDMA-Fe</c:v>
                </c:pt>
              </c:strCache>
            </c:strRef>
          </c:tx>
          <c:spPr>
            <a:solidFill>
              <a:schemeClr val="accent2"/>
            </a:solidFill>
            <a:ln>
              <a:noFill/>
            </a:ln>
            <a:effectLst/>
          </c:spPr>
          <c:invertIfNegative val="0"/>
          <c:errBars>
            <c:errBarType val="both"/>
            <c:errValType val="cust"/>
            <c:noEndCap val="0"/>
            <c:plus>
              <c:numRef>
                <c:f>濃度!$L$36:$M$36</c:f>
                <c:numCache>
                  <c:formatCode>General</c:formatCode>
                  <c:ptCount val="2"/>
                  <c:pt idx="0">
                    <c:v>18.655167821244149</c:v>
                  </c:pt>
                  <c:pt idx="1">
                    <c:v>47.489363691241152</c:v>
                  </c:pt>
                </c:numCache>
              </c:numRef>
            </c:plus>
            <c:minus>
              <c:numRef>
                <c:f>濃度!$L$36:$M$36</c:f>
                <c:numCache>
                  <c:formatCode>General</c:formatCode>
                  <c:ptCount val="2"/>
                  <c:pt idx="0">
                    <c:v>18.655167821244149</c:v>
                  </c:pt>
                  <c:pt idx="1">
                    <c:v>47.489363691241152</c:v>
                  </c:pt>
                </c:numCache>
              </c:numRef>
            </c:minus>
            <c:spPr>
              <a:noFill/>
              <a:ln w="9525" cap="flat" cmpd="sng" algn="ctr">
                <a:solidFill>
                  <a:schemeClr val="tx1">
                    <a:lumMod val="65000"/>
                    <a:lumOff val="35000"/>
                  </a:schemeClr>
                </a:solidFill>
                <a:round/>
              </a:ln>
              <a:effectLst/>
            </c:spPr>
          </c:errBars>
          <c:cat>
            <c:strRef>
              <c:f>濃度!$L$30:$M$30</c:f>
              <c:strCache>
                <c:ptCount val="2"/>
                <c:pt idx="0">
                  <c:v>True leaf</c:v>
                </c:pt>
                <c:pt idx="1">
                  <c:v>Seed leaf + Stem</c:v>
                </c:pt>
              </c:strCache>
            </c:strRef>
          </c:cat>
          <c:val>
            <c:numRef>
              <c:f>濃度!$L$32:$M$32</c:f>
              <c:numCache>
                <c:formatCode>0</c:formatCode>
                <c:ptCount val="2"/>
                <c:pt idx="0">
                  <c:v>141.17126655255785</c:v>
                </c:pt>
                <c:pt idx="1">
                  <c:v>138.21478124174845</c:v>
                </c:pt>
              </c:numCache>
            </c:numRef>
          </c:val>
          <c:extLst>
            <c:ext xmlns:c16="http://schemas.microsoft.com/office/drawing/2014/chart" uri="{C3380CC4-5D6E-409C-BE32-E72D297353CC}">
              <c16:uniqueId val="{00000001-4D91-403C-9A55-8913FD523F17}"/>
            </c:ext>
          </c:extLst>
        </c:ser>
        <c:ser>
          <c:idx val="2"/>
          <c:order val="2"/>
          <c:tx>
            <c:strRef>
              <c:f>濃度!$K$33</c:f>
              <c:strCache>
                <c:ptCount val="1"/>
                <c:pt idx="0">
                  <c:v>EDDHA-Fe</c:v>
                </c:pt>
              </c:strCache>
            </c:strRef>
          </c:tx>
          <c:spPr>
            <a:solidFill>
              <a:sysClr val="window" lastClr="FFFFFF">
                <a:lumMod val="50000"/>
              </a:sysClr>
            </a:solidFill>
            <a:ln>
              <a:noFill/>
            </a:ln>
            <a:effectLst/>
          </c:spPr>
          <c:invertIfNegative val="0"/>
          <c:errBars>
            <c:errBarType val="both"/>
            <c:errValType val="cust"/>
            <c:noEndCap val="0"/>
            <c:plus>
              <c:numRef>
                <c:f>濃度!$L$37:$M$37</c:f>
                <c:numCache>
                  <c:formatCode>General</c:formatCode>
                  <c:ptCount val="2"/>
                  <c:pt idx="0">
                    <c:v>22.391583678166125</c:v>
                  </c:pt>
                  <c:pt idx="1">
                    <c:v>8.3565746038831392</c:v>
                  </c:pt>
                </c:numCache>
              </c:numRef>
            </c:plus>
            <c:minus>
              <c:numRef>
                <c:f>濃度!$L$37:$M$37</c:f>
                <c:numCache>
                  <c:formatCode>General</c:formatCode>
                  <c:ptCount val="2"/>
                  <c:pt idx="0">
                    <c:v>22.391583678166125</c:v>
                  </c:pt>
                  <c:pt idx="1">
                    <c:v>8.3565746038831392</c:v>
                  </c:pt>
                </c:numCache>
              </c:numRef>
            </c:minus>
            <c:spPr>
              <a:noFill/>
              <a:ln w="9525" cap="flat" cmpd="sng" algn="ctr">
                <a:solidFill>
                  <a:schemeClr val="tx1">
                    <a:lumMod val="65000"/>
                    <a:lumOff val="35000"/>
                  </a:schemeClr>
                </a:solidFill>
                <a:round/>
              </a:ln>
              <a:effectLst/>
            </c:spPr>
          </c:errBars>
          <c:cat>
            <c:strRef>
              <c:f>濃度!$L$30:$M$30</c:f>
              <c:strCache>
                <c:ptCount val="2"/>
                <c:pt idx="0">
                  <c:v>True leaf</c:v>
                </c:pt>
                <c:pt idx="1">
                  <c:v>Seed leaf + Stem</c:v>
                </c:pt>
              </c:strCache>
            </c:strRef>
          </c:cat>
          <c:val>
            <c:numRef>
              <c:f>濃度!$L$33:$M$33</c:f>
              <c:numCache>
                <c:formatCode>0</c:formatCode>
                <c:ptCount val="2"/>
                <c:pt idx="0">
                  <c:v>87.484948655323734</c:v>
                </c:pt>
                <c:pt idx="1">
                  <c:v>75.766264566724558</c:v>
                </c:pt>
              </c:numCache>
            </c:numRef>
          </c:val>
          <c:extLst>
            <c:ext xmlns:c16="http://schemas.microsoft.com/office/drawing/2014/chart" uri="{C3380CC4-5D6E-409C-BE32-E72D297353CC}">
              <c16:uniqueId val="{00000002-4D91-403C-9A55-8913FD523F17}"/>
            </c:ext>
          </c:extLst>
        </c:ser>
        <c:dLbls>
          <c:showLegendKey val="0"/>
          <c:showVal val="0"/>
          <c:showCatName val="0"/>
          <c:showSerName val="0"/>
          <c:showPercent val="0"/>
          <c:showBubbleSize val="0"/>
        </c:dLbls>
        <c:gapWidth val="219"/>
        <c:overlap val="-27"/>
        <c:axId val="270161072"/>
        <c:axId val="32886912"/>
      </c:barChart>
      <c:catAx>
        <c:axId val="27016107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crossAx val="32886912"/>
        <c:crosses val="autoZero"/>
        <c:auto val="1"/>
        <c:lblAlgn val="ctr"/>
        <c:lblOffset val="100"/>
        <c:noMultiLvlLbl val="0"/>
      </c:catAx>
      <c:valAx>
        <c:axId val="32886912"/>
        <c:scaling>
          <c:orientation val="minMax"/>
        </c:scaling>
        <c:delete val="0"/>
        <c:axPos val="l"/>
        <c:title>
          <c:tx>
            <c:rich>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r>
                  <a:rPr lang="en-US" altLang="ja-JP" sz="1400"/>
                  <a:t>Fe conc. (μg g</a:t>
                </a:r>
                <a:r>
                  <a:rPr lang="en-US" altLang="ja-JP" sz="1400" baseline="30000"/>
                  <a:t>-1</a:t>
                </a:r>
                <a:r>
                  <a:rPr lang="en-US" altLang="ja-JP" sz="1400"/>
                  <a:t> DW)</a:t>
                </a:r>
                <a:endParaRPr lang="ja-JP" altLang="en-US" sz="1400"/>
              </a:p>
            </c:rich>
          </c:tx>
          <c:overlay val="0"/>
          <c:spPr>
            <a:noFill/>
            <a:ln>
              <a:noFill/>
            </a:ln>
            <a:effectLst/>
          </c:spPr>
          <c:txPr>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title>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crossAx val="270161072"/>
        <c:crosses val="autoZero"/>
        <c:crossBetween val="between"/>
      </c:valAx>
      <c:spPr>
        <a:noFill/>
        <a:ln>
          <a:noFill/>
        </a:ln>
        <a:effectLst/>
      </c:spPr>
    </c:plotArea>
    <c:legend>
      <c:legendPos val="r"/>
      <c:layout>
        <c:manualLayout>
          <c:xMode val="edge"/>
          <c:yMode val="edge"/>
          <c:x val="0.77289960629921262"/>
          <c:y val="0.37787729658792646"/>
          <c:w val="0.1771003937007874"/>
          <c:h val="0.24424504228638086"/>
        </c:manualLayout>
      </c:layout>
      <c:overlay val="0"/>
      <c:spPr>
        <a:noFill/>
        <a:ln>
          <a:noFill/>
        </a:ln>
        <a:effectLst/>
      </c:spPr>
      <c:txPr>
        <a:bodyPr rot="0" spcFirstLastPara="1" vertOverflow="ellipsis" vert="horz" wrap="square" anchor="ctr" anchorCtr="1"/>
        <a:lstStyle/>
        <a:p>
          <a:pPr>
            <a:defRPr lang="ja-JP" sz="1100" b="0" i="0" u="none" strike="noStrike" kern="1200" baseline="0">
              <a:solidFill>
                <a:schemeClr val="tx1"/>
              </a:solidFill>
              <a:latin typeface="+mn-lt"/>
              <a:ea typeface="+mn-ea"/>
              <a:cs typeface="+mn-cs"/>
            </a:defRPr>
          </a:pPr>
          <a:endParaRPr lang="ja-JP"/>
        </a:p>
      </c:txPr>
    </c:legend>
    <c:plotVisOnly val="1"/>
    <c:dispBlanksAs val="gap"/>
    <c:showDLblsOverMax val="0"/>
    <c:extLst/>
  </c:chart>
  <c:spPr>
    <a:noFill/>
    <a:ln>
      <a:noFill/>
    </a:ln>
    <a:effectLst/>
  </c:spPr>
  <c:txPr>
    <a:bodyPr/>
    <a:lstStyle/>
    <a:p>
      <a:pPr>
        <a:defRPr sz="1200">
          <a:solidFill>
            <a:schemeClr val="tx1"/>
          </a:solidFill>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Sheet1!$AK$35</c:f>
              <c:strCache>
                <c:ptCount val="1"/>
                <c:pt idx="0">
                  <c:v>AV</c:v>
                </c:pt>
              </c:strCache>
            </c:strRef>
          </c:tx>
          <c:spPr>
            <a:solidFill>
              <a:sysClr val="windowText" lastClr="000000">
                <a:lumMod val="65000"/>
                <a:lumOff val="35000"/>
              </a:sysClr>
            </a:solidFill>
            <a:ln>
              <a:noFill/>
            </a:ln>
            <a:effectLst/>
          </c:spPr>
          <c:invertIfNegative val="0"/>
          <c:errBars>
            <c:errBarType val="both"/>
            <c:errValType val="cust"/>
            <c:noEndCap val="0"/>
            <c:plus>
              <c:numRef>
                <c:f>Sheet1!$P$36:$P$44</c:f>
                <c:numCache>
                  <c:formatCode>General</c:formatCode>
                  <c:ptCount val="9"/>
                  <c:pt idx="0">
                    <c:v>4.9195669568332967</c:v>
                  </c:pt>
                  <c:pt idx="1">
                    <c:v>6.8217238187123286</c:v>
                  </c:pt>
                  <c:pt idx="2">
                    <c:v>0.62601259047585534</c:v>
                  </c:pt>
                  <c:pt idx="3">
                    <c:v>0.87633892334941665</c:v>
                  </c:pt>
                  <c:pt idx="4">
                    <c:v>5.4559964507242107</c:v>
                  </c:pt>
                  <c:pt idx="5">
                    <c:v>1.4167656245527869</c:v>
                  </c:pt>
                  <c:pt idx="6">
                    <c:v>1.086799850717824</c:v>
                  </c:pt>
                  <c:pt idx="7">
                    <c:v>2.2475596765850674</c:v>
                  </c:pt>
                  <c:pt idx="8">
                    <c:v>1.5715937125656207</c:v>
                  </c:pt>
                </c:numCache>
              </c:numRef>
            </c:plus>
            <c:minus>
              <c:numRef>
                <c:f>Sheet1!$P$36:$P$44</c:f>
                <c:numCache>
                  <c:formatCode>General</c:formatCode>
                  <c:ptCount val="9"/>
                  <c:pt idx="0">
                    <c:v>4.9195669568332967</c:v>
                  </c:pt>
                  <c:pt idx="1">
                    <c:v>6.8217238187123286</c:v>
                  </c:pt>
                  <c:pt idx="2">
                    <c:v>0.62601259047585534</c:v>
                  </c:pt>
                  <c:pt idx="3">
                    <c:v>0.87633892334941665</c:v>
                  </c:pt>
                  <c:pt idx="4">
                    <c:v>5.4559964507242107</c:v>
                  </c:pt>
                  <c:pt idx="5">
                    <c:v>1.4167656245527869</c:v>
                  </c:pt>
                  <c:pt idx="6">
                    <c:v>1.086799850717824</c:v>
                  </c:pt>
                  <c:pt idx="7">
                    <c:v>2.2475596765850674</c:v>
                  </c:pt>
                  <c:pt idx="8">
                    <c:v>1.5715937125656207</c:v>
                  </c:pt>
                </c:numCache>
              </c:numRef>
            </c:minus>
            <c:spPr>
              <a:noFill/>
              <a:ln w="12700" cap="flat" cmpd="sng" algn="ctr">
                <a:solidFill>
                  <a:sysClr val="windowText" lastClr="000000"/>
                </a:solidFill>
                <a:round/>
              </a:ln>
              <a:effectLst/>
            </c:spPr>
          </c:errBars>
          <c:cat>
            <c:strRef>
              <c:f>Sheet1!$AJ$36:$AJ$43</c:f>
              <c:strCache>
                <c:ptCount val="8"/>
                <c:pt idx="0">
                  <c:v>PDMA</c:v>
                </c:pt>
                <c:pt idx="1">
                  <c:v>EDDHA</c:v>
                </c:pt>
                <c:pt idx="2">
                  <c:v>EDTA</c:v>
                </c:pt>
                <c:pt idx="3">
                  <c:v>HBED</c:v>
                </c:pt>
                <c:pt idx="4">
                  <c:v>Cit</c:v>
                </c:pt>
                <c:pt idx="5">
                  <c:v>DFOB</c:v>
                </c:pt>
                <c:pt idx="6">
                  <c:v>TAGE</c:v>
                </c:pt>
                <c:pt idx="7">
                  <c:v>−Fe</c:v>
                </c:pt>
              </c:strCache>
            </c:strRef>
          </c:cat>
          <c:val>
            <c:numRef>
              <c:f>Sheet1!$AK$36:$AK$43</c:f>
              <c:numCache>
                <c:formatCode>0</c:formatCode>
                <c:ptCount val="8"/>
                <c:pt idx="0">
                  <c:v>79.734923377276317</c:v>
                </c:pt>
                <c:pt idx="1">
                  <c:v>56.412474320846684</c:v>
                </c:pt>
                <c:pt idx="2">
                  <c:v>43.696997453606173</c:v>
                </c:pt>
                <c:pt idx="3">
                  <c:v>46.05766179627016</c:v>
                </c:pt>
                <c:pt idx="4">
                  <c:v>44.563727466840589</c:v>
                </c:pt>
                <c:pt idx="5">
                  <c:v>33.365323688717019</c:v>
                </c:pt>
                <c:pt idx="6">
                  <c:v>56.747439781355219</c:v>
                </c:pt>
                <c:pt idx="7">
                  <c:v>31.991217616665086</c:v>
                </c:pt>
              </c:numCache>
            </c:numRef>
          </c:val>
          <c:extLst>
            <c:ext xmlns:c16="http://schemas.microsoft.com/office/drawing/2014/chart" uri="{C3380CC4-5D6E-409C-BE32-E72D297353CC}">
              <c16:uniqueId val="{00000000-AAAA-44D4-882B-0F89C4642EFA}"/>
            </c:ext>
          </c:extLst>
        </c:ser>
        <c:dLbls>
          <c:showLegendKey val="0"/>
          <c:showVal val="0"/>
          <c:showCatName val="0"/>
          <c:showSerName val="0"/>
          <c:showPercent val="0"/>
          <c:showBubbleSize val="0"/>
        </c:dLbls>
        <c:gapWidth val="140"/>
        <c:overlap val="-27"/>
        <c:axId val="270161072"/>
        <c:axId val="32886912"/>
      </c:barChart>
      <c:catAx>
        <c:axId val="270161072"/>
        <c:scaling>
          <c:orientation val="minMax"/>
        </c:scaling>
        <c:delete val="0"/>
        <c:axPos val="b"/>
        <c:numFmt formatCode="General" sourceLinked="1"/>
        <c:majorTickMark val="out"/>
        <c:minorTickMark val="none"/>
        <c:tickLblPos val="nextTo"/>
        <c:spPr>
          <a:noFill/>
          <a:ln w="15875" cap="flat" cmpd="sng" algn="ctr">
            <a:solidFill>
              <a:sysClr val="windowText" lastClr="000000"/>
            </a:solidFill>
            <a:round/>
          </a:ln>
          <a:effectLst/>
        </c:spPr>
        <c:txPr>
          <a:bodyPr rot="-60000000" spcFirstLastPara="1" vertOverflow="ellipsis" vert="horz" wrap="square" anchor="ctr" anchorCtr="1"/>
          <a:lstStyle/>
          <a:p>
            <a:pPr>
              <a:defRPr lang="ja-JP" sz="1200" b="0" i="0" u="none" strike="noStrike" kern="1200" baseline="0">
                <a:solidFill>
                  <a:schemeClr val="tx1"/>
                </a:solidFill>
                <a:latin typeface="+mn-lt"/>
                <a:ea typeface="+mn-ea"/>
                <a:cs typeface="+mn-cs"/>
              </a:defRPr>
            </a:pPr>
            <a:endParaRPr lang="ja-JP"/>
          </a:p>
        </c:txPr>
        <c:crossAx val="32886912"/>
        <c:crosses val="autoZero"/>
        <c:auto val="1"/>
        <c:lblAlgn val="ctr"/>
        <c:lblOffset val="100"/>
        <c:noMultiLvlLbl val="0"/>
      </c:catAx>
      <c:valAx>
        <c:axId val="32886912"/>
        <c:scaling>
          <c:orientation val="minMax"/>
        </c:scaling>
        <c:delete val="0"/>
        <c:axPos val="l"/>
        <c:title>
          <c:tx>
            <c:rich>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r>
                  <a:rPr lang="en-US" altLang="ja-JP" sz="1400"/>
                  <a:t>Shoot Fe conc.</a:t>
                </a:r>
                <a:r>
                  <a:rPr lang="en-US" altLang="ja-JP" sz="1400" baseline="0"/>
                  <a:t> (μg g</a:t>
                </a:r>
                <a:r>
                  <a:rPr lang="en-US" altLang="ja-JP" sz="1400" baseline="30000"/>
                  <a:t>-1</a:t>
                </a:r>
                <a:r>
                  <a:rPr lang="en-US" altLang="ja-JP" sz="1400" baseline="0"/>
                  <a:t> DW)</a:t>
                </a:r>
                <a:endParaRPr lang="ja-JP" altLang="en-US" sz="1400"/>
              </a:p>
            </c:rich>
          </c:tx>
          <c:overlay val="0"/>
          <c:spPr>
            <a:noFill/>
            <a:ln>
              <a:noFill/>
            </a:ln>
            <a:effectLst/>
          </c:spPr>
          <c:txPr>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title>
        <c:numFmt formatCode="0" sourceLinked="1"/>
        <c:majorTickMark val="out"/>
        <c:minorTickMark val="none"/>
        <c:tickLblPos val="nextTo"/>
        <c:spPr>
          <a:noFill/>
          <a:ln w="15875">
            <a:solidFill>
              <a:sysClr val="windowText" lastClr="000000"/>
            </a:solidFill>
          </a:ln>
          <a:effectLst/>
        </c:spPr>
        <c:txPr>
          <a:bodyPr rot="-600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crossAx val="270161072"/>
        <c:crosses val="autoZero"/>
        <c:crossBetween val="between"/>
      </c:valAx>
      <c:spPr>
        <a:noFill/>
        <a:ln>
          <a:noFill/>
        </a:ln>
        <a:effectLst/>
      </c:spPr>
    </c:plotArea>
    <c:plotVisOnly val="1"/>
    <c:dispBlanksAs val="gap"/>
    <c:showDLblsOverMax val="0"/>
    <c:extLst/>
  </c:chart>
  <c:spPr>
    <a:noFill/>
    <a:ln>
      <a:noFill/>
    </a:ln>
    <a:effectLst/>
  </c:spPr>
  <c:txPr>
    <a:bodyPr/>
    <a:lstStyle/>
    <a:p>
      <a:pPr>
        <a:defRPr sz="1200">
          <a:solidFill>
            <a:schemeClr val="tx1"/>
          </a:solidFill>
        </a:defRPr>
      </a:pPr>
      <a:endParaRPr lang="ja-JP"/>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Sheet1!$J$4</c:f>
              <c:strCache>
                <c:ptCount val="1"/>
                <c:pt idx="0">
                  <c:v>AV</c:v>
                </c:pt>
              </c:strCache>
            </c:strRef>
          </c:tx>
          <c:spPr>
            <a:solidFill>
              <a:sysClr val="windowText" lastClr="000000">
                <a:lumMod val="65000"/>
                <a:lumOff val="35000"/>
              </a:sysClr>
            </a:solidFill>
            <a:ln>
              <a:noFill/>
            </a:ln>
            <a:effectLst/>
          </c:spPr>
          <c:invertIfNegative val="0"/>
          <c:errBars>
            <c:errBarType val="both"/>
            <c:errValType val="cust"/>
            <c:noEndCap val="0"/>
            <c:plus>
              <c:numRef>
                <c:f>Sheet1!$V$5:$V$12</c:f>
                <c:numCache>
                  <c:formatCode>General</c:formatCode>
                  <c:ptCount val="8"/>
                  <c:pt idx="0">
                    <c:v>0.95393920141694499</c:v>
                  </c:pt>
                  <c:pt idx="1">
                    <c:v>3.0022213997860567</c:v>
                  </c:pt>
                  <c:pt idx="2">
                    <c:v>1.8027756377319946</c:v>
                  </c:pt>
                  <c:pt idx="3">
                    <c:v>1.2489995996796783</c:v>
                  </c:pt>
                  <c:pt idx="4">
                    <c:v>0.73711147958319789</c:v>
                  </c:pt>
                  <c:pt idx="5">
                    <c:v>0.65574385243020017</c:v>
                  </c:pt>
                  <c:pt idx="6">
                    <c:v>3.1240998703626603</c:v>
                  </c:pt>
                  <c:pt idx="7">
                    <c:v>1.1372481406154655</c:v>
                  </c:pt>
                </c:numCache>
              </c:numRef>
            </c:plus>
            <c:minus>
              <c:numRef>
                <c:f>Sheet1!$V$5:$V$12</c:f>
                <c:numCache>
                  <c:formatCode>General</c:formatCode>
                  <c:ptCount val="8"/>
                  <c:pt idx="0">
                    <c:v>0.95393920141694499</c:v>
                  </c:pt>
                  <c:pt idx="1">
                    <c:v>3.0022213997860567</c:v>
                  </c:pt>
                  <c:pt idx="2">
                    <c:v>1.8027756377319946</c:v>
                  </c:pt>
                  <c:pt idx="3">
                    <c:v>1.2489995996796783</c:v>
                  </c:pt>
                  <c:pt idx="4">
                    <c:v>0.73711147958319789</c:v>
                  </c:pt>
                  <c:pt idx="5">
                    <c:v>0.65574385243020017</c:v>
                  </c:pt>
                  <c:pt idx="6">
                    <c:v>3.1240998703626603</c:v>
                  </c:pt>
                  <c:pt idx="7">
                    <c:v>1.1372481406154655</c:v>
                  </c:pt>
                </c:numCache>
              </c:numRef>
            </c:minus>
            <c:spPr>
              <a:noFill/>
              <a:ln w="12700" cap="flat" cmpd="sng" algn="ctr">
                <a:solidFill>
                  <a:sysClr val="windowText" lastClr="000000"/>
                </a:solidFill>
                <a:round/>
              </a:ln>
              <a:effectLst/>
            </c:spPr>
          </c:errBars>
          <c:cat>
            <c:strRef>
              <c:f>Sheet1!$T$5:$T$12</c:f>
              <c:strCache>
                <c:ptCount val="8"/>
                <c:pt idx="0">
                  <c:v>PDMA</c:v>
                </c:pt>
                <c:pt idx="1">
                  <c:v>EDDHA</c:v>
                </c:pt>
                <c:pt idx="2">
                  <c:v>EDTA</c:v>
                </c:pt>
                <c:pt idx="3">
                  <c:v>HBED</c:v>
                </c:pt>
                <c:pt idx="4">
                  <c:v>Cit</c:v>
                </c:pt>
                <c:pt idx="5">
                  <c:v>DFOB</c:v>
                </c:pt>
                <c:pt idx="6">
                  <c:v>TAGE</c:v>
                </c:pt>
                <c:pt idx="7">
                  <c:v>-Fe</c:v>
                </c:pt>
              </c:strCache>
            </c:strRef>
          </c:cat>
          <c:val>
            <c:numRef>
              <c:f>Sheet1!$U$5:$U$12</c:f>
              <c:numCache>
                <c:formatCode>0.0</c:formatCode>
                <c:ptCount val="8"/>
                <c:pt idx="0">
                  <c:v>29</c:v>
                </c:pt>
                <c:pt idx="1">
                  <c:v>9.8333333333333339</c:v>
                </c:pt>
                <c:pt idx="2">
                  <c:v>3.5</c:v>
                </c:pt>
                <c:pt idx="3">
                  <c:v>2.6</c:v>
                </c:pt>
                <c:pt idx="4">
                  <c:v>2.8666666666666671</c:v>
                </c:pt>
                <c:pt idx="5">
                  <c:v>0.9</c:v>
                </c:pt>
                <c:pt idx="6">
                  <c:v>10.700000000000001</c:v>
                </c:pt>
                <c:pt idx="7">
                  <c:v>1.8333333333333333</c:v>
                </c:pt>
              </c:numCache>
            </c:numRef>
          </c:val>
          <c:extLst>
            <c:ext xmlns:c16="http://schemas.microsoft.com/office/drawing/2014/chart" uri="{C3380CC4-5D6E-409C-BE32-E72D297353CC}">
              <c16:uniqueId val="{00000000-7F84-400F-9C60-4B3DF2F156D4}"/>
            </c:ext>
          </c:extLst>
        </c:ser>
        <c:dLbls>
          <c:showLegendKey val="0"/>
          <c:showVal val="0"/>
          <c:showCatName val="0"/>
          <c:showSerName val="0"/>
          <c:showPercent val="0"/>
          <c:showBubbleSize val="0"/>
        </c:dLbls>
        <c:gapWidth val="140"/>
        <c:overlap val="-27"/>
        <c:axId val="270161072"/>
        <c:axId val="32886912"/>
      </c:barChart>
      <c:catAx>
        <c:axId val="270161072"/>
        <c:scaling>
          <c:orientation val="minMax"/>
        </c:scaling>
        <c:delete val="0"/>
        <c:axPos val="b"/>
        <c:numFmt formatCode="General" sourceLinked="1"/>
        <c:majorTickMark val="out"/>
        <c:minorTickMark val="none"/>
        <c:tickLblPos val="nextTo"/>
        <c:spPr>
          <a:noFill/>
          <a:ln w="15875" cap="flat" cmpd="sng" algn="ctr">
            <a:solidFill>
              <a:sysClr val="windowText" lastClr="000000"/>
            </a:solidFill>
            <a:round/>
          </a:ln>
          <a:effectLst/>
        </c:spPr>
        <c:txPr>
          <a:bodyPr rot="-60000000" spcFirstLastPara="1" vertOverflow="ellipsis" vert="horz" wrap="square" anchor="ctr" anchorCtr="1"/>
          <a:lstStyle/>
          <a:p>
            <a:pPr>
              <a:defRPr lang="ja-JP" sz="1200" b="0" i="0" u="none" strike="noStrike" kern="1200" baseline="0">
                <a:solidFill>
                  <a:schemeClr val="bg1"/>
                </a:solidFill>
                <a:latin typeface="+mn-lt"/>
                <a:ea typeface="+mn-ea"/>
                <a:cs typeface="+mn-cs"/>
              </a:defRPr>
            </a:pPr>
            <a:endParaRPr lang="ja-JP"/>
          </a:p>
        </c:txPr>
        <c:crossAx val="32886912"/>
        <c:crosses val="autoZero"/>
        <c:auto val="1"/>
        <c:lblAlgn val="ctr"/>
        <c:lblOffset val="100"/>
        <c:noMultiLvlLbl val="0"/>
      </c:catAx>
      <c:valAx>
        <c:axId val="32886912"/>
        <c:scaling>
          <c:orientation val="minMax"/>
        </c:scaling>
        <c:delete val="0"/>
        <c:axPos val="l"/>
        <c:title>
          <c:tx>
            <c:rich>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r>
                  <a:rPr lang="en-US" altLang="ja-JP" sz="1400"/>
                  <a:t>SPAD value</a:t>
                </a:r>
                <a:endParaRPr lang="ja-JP" altLang="en-US" sz="1400"/>
              </a:p>
            </c:rich>
          </c:tx>
          <c:overlay val="0"/>
          <c:spPr>
            <a:noFill/>
            <a:ln>
              <a:noFill/>
            </a:ln>
            <a:effectLst/>
          </c:spPr>
          <c:txPr>
            <a:bodyPr rot="-54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title>
        <c:numFmt formatCode="0" sourceLinked="0"/>
        <c:majorTickMark val="out"/>
        <c:minorTickMark val="none"/>
        <c:tickLblPos val="nextTo"/>
        <c:spPr>
          <a:noFill/>
          <a:ln w="15875">
            <a:solidFill>
              <a:sysClr val="windowText" lastClr="000000"/>
            </a:solidFill>
          </a:ln>
          <a:effectLst/>
        </c:spPr>
        <c:txPr>
          <a:bodyPr rot="-60000000" spcFirstLastPara="1" vertOverflow="ellipsis" vert="horz" wrap="square" anchor="ctr" anchorCtr="1"/>
          <a:lstStyle/>
          <a:p>
            <a:pPr>
              <a:defRPr lang="ja-JP" sz="1400" b="0" i="0" u="none" strike="noStrike" kern="1200" baseline="0">
                <a:solidFill>
                  <a:schemeClr val="tx1"/>
                </a:solidFill>
                <a:latin typeface="+mn-lt"/>
                <a:ea typeface="+mn-ea"/>
                <a:cs typeface="+mn-cs"/>
              </a:defRPr>
            </a:pPr>
            <a:endParaRPr lang="ja-JP"/>
          </a:p>
        </c:txPr>
        <c:crossAx val="270161072"/>
        <c:crosses val="autoZero"/>
        <c:crossBetween val="between"/>
      </c:valAx>
      <c:spPr>
        <a:noFill/>
        <a:ln>
          <a:noFill/>
        </a:ln>
        <a:effectLst/>
      </c:spPr>
    </c:plotArea>
    <c:plotVisOnly val="1"/>
    <c:dispBlanksAs val="gap"/>
    <c:showDLblsOverMax val="0"/>
    <c:extLst/>
  </c:chart>
  <c:spPr>
    <a:noFill/>
    <a:ln>
      <a:noFill/>
    </a:ln>
    <a:effectLst/>
  </c:spPr>
  <c:txPr>
    <a:bodyPr/>
    <a:lstStyle/>
    <a:p>
      <a:pPr>
        <a:defRPr sz="1200">
          <a:solidFill>
            <a:schemeClr val="tx1"/>
          </a:solidFill>
        </a:defRPr>
      </a:pPr>
      <a:endParaRPr lang="ja-JP"/>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0.18861</cdr:x>
      <cdr:y>0</cdr:y>
    </cdr:from>
    <cdr:to>
      <cdr:x>0.24558</cdr:x>
      <cdr:y>0.10501</cdr:y>
    </cdr:to>
    <cdr:sp macro="" textlink="">
      <cdr:nvSpPr>
        <cdr:cNvPr id="2" name="テキスト ボックス 3">
          <a:extLst xmlns:a="http://schemas.openxmlformats.org/drawingml/2006/main">
            <a:ext uri="{FF2B5EF4-FFF2-40B4-BE49-F238E27FC236}">
              <a16:creationId xmlns:a16="http://schemas.microsoft.com/office/drawing/2014/main" id="{EFFD8636-4CFE-4B8C-82B6-2D8BBDFF283D}"/>
            </a:ext>
          </a:extLst>
        </cdr:cNvPr>
        <cdr:cNvSpPr txBox="1"/>
      </cdr:nvSpPr>
      <cdr:spPr>
        <a:xfrm xmlns:a="http://schemas.openxmlformats.org/drawingml/2006/main">
          <a:off x="858634" y="0"/>
          <a:ext cx="259345" cy="285147"/>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a:t>a</a:t>
          </a:r>
          <a:endParaRPr kumimoji="1" lang="ja-JP" altLang="en-US" sz="1200"/>
        </a:p>
      </cdr:txBody>
    </cdr:sp>
  </cdr:relSizeAnchor>
  <cdr:relSizeAnchor xmlns:cdr="http://schemas.openxmlformats.org/drawingml/2006/chartDrawing">
    <cdr:from>
      <cdr:x>0.29256</cdr:x>
      <cdr:y>0.19369</cdr:y>
    </cdr:from>
    <cdr:to>
      <cdr:x>0.35098</cdr:x>
      <cdr:y>0.29825</cdr:y>
    </cdr:to>
    <cdr:sp macro="" textlink="">
      <cdr:nvSpPr>
        <cdr:cNvPr id="3" name="テキスト ボックス 3">
          <a:extLst xmlns:a="http://schemas.openxmlformats.org/drawingml/2006/main">
            <a:ext uri="{FF2B5EF4-FFF2-40B4-BE49-F238E27FC236}">
              <a16:creationId xmlns:a16="http://schemas.microsoft.com/office/drawing/2014/main" id="{EFFD8636-4CFE-4B8C-82B6-2D8BBDFF283D}"/>
            </a:ext>
          </a:extLst>
        </cdr:cNvPr>
        <cdr:cNvSpPr txBox="1"/>
      </cdr:nvSpPr>
      <cdr:spPr>
        <a:xfrm xmlns:a="http://schemas.openxmlformats.org/drawingml/2006/main">
          <a:off x="1331819" y="525940"/>
          <a:ext cx="265946" cy="283925"/>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b</a:t>
          </a:r>
          <a:endParaRPr kumimoji="1" lang="ja-JP" altLang="en-US" sz="1200" dirty="0"/>
        </a:p>
      </cdr:txBody>
    </cdr:sp>
  </cdr:relSizeAnchor>
  <cdr:relSizeAnchor xmlns:cdr="http://schemas.openxmlformats.org/drawingml/2006/chartDrawing">
    <cdr:from>
      <cdr:x>0.79025</cdr:x>
      <cdr:y>0.23018</cdr:y>
    </cdr:from>
    <cdr:to>
      <cdr:x>0.84867</cdr:x>
      <cdr:y>0.33474</cdr:y>
    </cdr:to>
    <cdr:sp macro="" textlink="">
      <cdr:nvSpPr>
        <cdr:cNvPr id="4" name="テキスト ボックス 3">
          <a:extLst xmlns:a="http://schemas.openxmlformats.org/drawingml/2006/main">
            <a:ext uri="{FF2B5EF4-FFF2-40B4-BE49-F238E27FC236}">
              <a16:creationId xmlns:a16="http://schemas.microsoft.com/office/drawing/2014/main" id="{EFFD8636-4CFE-4B8C-82B6-2D8BBDFF283D}"/>
            </a:ext>
          </a:extLst>
        </cdr:cNvPr>
        <cdr:cNvSpPr txBox="1"/>
      </cdr:nvSpPr>
      <cdr:spPr>
        <a:xfrm xmlns:a="http://schemas.openxmlformats.org/drawingml/2006/main">
          <a:off x="3597454" y="625032"/>
          <a:ext cx="265946" cy="283926"/>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b</a:t>
          </a:r>
          <a:endParaRPr kumimoji="1" lang="ja-JP" altLang="en-US" sz="1200" dirty="0"/>
        </a:p>
      </cdr:txBody>
    </cdr:sp>
  </cdr:relSizeAnchor>
  <cdr:relSizeAnchor xmlns:cdr="http://schemas.openxmlformats.org/drawingml/2006/chartDrawing">
    <cdr:from>
      <cdr:x>0.39096</cdr:x>
      <cdr:y>0.35803</cdr:y>
    </cdr:from>
    <cdr:to>
      <cdr:x>0.44613</cdr:x>
      <cdr:y>0.46339</cdr:y>
    </cdr:to>
    <cdr:sp macro="" textlink="">
      <cdr:nvSpPr>
        <cdr:cNvPr id="6" name="テキスト ボックス 3">
          <a:extLst xmlns:a="http://schemas.openxmlformats.org/drawingml/2006/main">
            <a:ext uri="{FF2B5EF4-FFF2-40B4-BE49-F238E27FC236}">
              <a16:creationId xmlns:a16="http://schemas.microsoft.com/office/drawing/2014/main" id="{850E6B2C-53B6-461C-94FB-1229676C48CD}"/>
            </a:ext>
          </a:extLst>
        </cdr:cNvPr>
        <cdr:cNvSpPr txBox="1"/>
      </cdr:nvSpPr>
      <cdr:spPr>
        <a:xfrm xmlns:a="http://schemas.openxmlformats.org/drawingml/2006/main">
          <a:off x="1779759" y="972211"/>
          <a:ext cx="251151" cy="286098"/>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c</a:t>
          </a:r>
          <a:endParaRPr kumimoji="1" lang="ja-JP" altLang="en-US" sz="1200" dirty="0"/>
        </a:p>
      </cdr:txBody>
    </cdr:sp>
  </cdr:relSizeAnchor>
  <cdr:relSizeAnchor xmlns:cdr="http://schemas.openxmlformats.org/drawingml/2006/chartDrawing">
    <cdr:from>
      <cdr:x>0.59178</cdr:x>
      <cdr:y>0.3115</cdr:y>
    </cdr:from>
    <cdr:to>
      <cdr:x>0.64695</cdr:x>
      <cdr:y>0.41686</cdr:y>
    </cdr:to>
    <cdr:sp macro="" textlink="">
      <cdr:nvSpPr>
        <cdr:cNvPr id="7" name="テキスト ボックス 3">
          <a:extLst xmlns:a="http://schemas.openxmlformats.org/drawingml/2006/main">
            <a:ext uri="{FF2B5EF4-FFF2-40B4-BE49-F238E27FC236}">
              <a16:creationId xmlns:a16="http://schemas.microsoft.com/office/drawing/2014/main" id="{850E6B2C-53B6-461C-94FB-1229676C48CD}"/>
            </a:ext>
          </a:extLst>
        </cdr:cNvPr>
        <cdr:cNvSpPr txBox="1"/>
      </cdr:nvSpPr>
      <cdr:spPr>
        <a:xfrm xmlns:a="http://schemas.openxmlformats.org/drawingml/2006/main">
          <a:off x="2693947" y="845845"/>
          <a:ext cx="251151" cy="286098"/>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c</a:t>
          </a:r>
          <a:endParaRPr kumimoji="1" lang="ja-JP" altLang="en-US" sz="1200" dirty="0"/>
        </a:p>
      </cdr:txBody>
    </cdr:sp>
  </cdr:relSizeAnchor>
  <cdr:relSizeAnchor xmlns:cdr="http://schemas.openxmlformats.org/drawingml/2006/chartDrawing">
    <cdr:from>
      <cdr:x>0.89039</cdr:x>
      <cdr:y>0.44732</cdr:y>
    </cdr:from>
    <cdr:to>
      <cdr:x>0.94905</cdr:x>
      <cdr:y>0.55267</cdr:y>
    </cdr:to>
    <cdr:sp macro="" textlink="">
      <cdr:nvSpPr>
        <cdr:cNvPr id="9" name="テキスト ボックス 3">
          <a:extLst xmlns:a="http://schemas.openxmlformats.org/drawingml/2006/main">
            <a:ext uri="{FF2B5EF4-FFF2-40B4-BE49-F238E27FC236}">
              <a16:creationId xmlns:a16="http://schemas.microsoft.com/office/drawing/2014/main" id="{850E6B2C-53B6-461C-94FB-1229676C48CD}"/>
            </a:ext>
          </a:extLst>
        </cdr:cNvPr>
        <cdr:cNvSpPr txBox="1"/>
      </cdr:nvSpPr>
      <cdr:spPr>
        <a:xfrm xmlns:a="http://schemas.openxmlformats.org/drawingml/2006/main">
          <a:off x="4053351" y="1214681"/>
          <a:ext cx="267038" cy="28607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d</a:t>
          </a:r>
          <a:endParaRPr kumimoji="1" lang="ja-JP" altLang="en-US" sz="1200" dirty="0"/>
        </a:p>
      </cdr:txBody>
    </cdr:sp>
  </cdr:relSizeAnchor>
  <cdr:relSizeAnchor xmlns:cdr="http://schemas.openxmlformats.org/drawingml/2006/chartDrawing">
    <cdr:from>
      <cdr:x>0.68937</cdr:x>
      <cdr:y>0.44732</cdr:y>
    </cdr:from>
    <cdr:to>
      <cdr:x>0.74803</cdr:x>
      <cdr:y>0.55268</cdr:y>
    </cdr:to>
    <cdr:sp macro="" textlink="">
      <cdr:nvSpPr>
        <cdr:cNvPr id="10" name="テキスト ボックス 3">
          <a:extLst xmlns:a="http://schemas.openxmlformats.org/drawingml/2006/main">
            <a:ext uri="{FF2B5EF4-FFF2-40B4-BE49-F238E27FC236}">
              <a16:creationId xmlns:a16="http://schemas.microsoft.com/office/drawing/2014/main" id="{09D68835-EBDF-4443-8898-C8AC775971ED}"/>
            </a:ext>
          </a:extLst>
        </cdr:cNvPr>
        <cdr:cNvSpPr txBox="1"/>
      </cdr:nvSpPr>
      <cdr:spPr>
        <a:xfrm xmlns:a="http://schemas.openxmlformats.org/drawingml/2006/main">
          <a:off x="3138217" y="1214668"/>
          <a:ext cx="267039" cy="286098"/>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d</a:t>
          </a:r>
          <a:endParaRPr kumimoji="1" lang="ja-JP" altLang="en-US" sz="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0.18852</cdr:x>
      <cdr:y>0.07966</cdr:y>
    </cdr:from>
    <cdr:to>
      <cdr:x>0.24516</cdr:x>
      <cdr:y>0.18224</cdr:y>
    </cdr:to>
    <cdr:sp macro="" textlink="">
      <cdr:nvSpPr>
        <cdr:cNvPr id="2" name="テキスト ボックス 3">
          <a:extLst xmlns:a="http://schemas.openxmlformats.org/drawingml/2006/main">
            <a:ext uri="{FF2B5EF4-FFF2-40B4-BE49-F238E27FC236}">
              <a16:creationId xmlns:a16="http://schemas.microsoft.com/office/drawing/2014/main" id="{D8D39DC0-FE9F-4200-BAFF-56245E1AE1FE}"/>
            </a:ext>
          </a:extLst>
        </cdr:cNvPr>
        <cdr:cNvSpPr txBox="1"/>
      </cdr:nvSpPr>
      <cdr:spPr>
        <a:xfrm xmlns:a="http://schemas.openxmlformats.org/drawingml/2006/main">
          <a:off x="859845" y="220263"/>
          <a:ext cx="258341" cy="28363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a</a:t>
          </a:r>
          <a:endParaRPr kumimoji="1" lang="ja-JP" altLang="en-US" sz="1200" dirty="0"/>
        </a:p>
      </cdr:txBody>
    </cdr:sp>
  </cdr:relSizeAnchor>
  <cdr:relSizeAnchor xmlns:cdr="http://schemas.openxmlformats.org/drawingml/2006/chartDrawing">
    <cdr:from>
      <cdr:x>0.28855</cdr:x>
      <cdr:y>0.47727</cdr:y>
    </cdr:from>
    <cdr:to>
      <cdr:x>0.34676</cdr:x>
      <cdr:y>0.57985</cdr:y>
    </cdr:to>
    <cdr:sp macro="" textlink="">
      <cdr:nvSpPr>
        <cdr:cNvPr id="3" name="テキスト ボックス 3">
          <a:extLst xmlns:a="http://schemas.openxmlformats.org/drawingml/2006/main">
            <a:ext uri="{FF2B5EF4-FFF2-40B4-BE49-F238E27FC236}">
              <a16:creationId xmlns:a16="http://schemas.microsoft.com/office/drawing/2014/main" id="{D8D39DC0-FE9F-4200-BAFF-56245E1AE1FE}"/>
            </a:ext>
          </a:extLst>
        </cdr:cNvPr>
        <cdr:cNvSpPr txBox="1"/>
      </cdr:nvSpPr>
      <cdr:spPr>
        <a:xfrm xmlns:a="http://schemas.openxmlformats.org/drawingml/2006/main">
          <a:off x="1316130" y="1319625"/>
          <a:ext cx="265502" cy="28363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b</a:t>
          </a:r>
          <a:endParaRPr kumimoji="1" lang="ja-JP" altLang="en-US" sz="1200" dirty="0"/>
        </a:p>
      </cdr:txBody>
    </cdr:sp>
  </cdr:relSizeAnchor>
  <cdr:relSizeAnchor xmlns:cdr="http://schemas.openxmlformats.org/drawingml/2006/chartDrawing">
    <cdr:from>
      <cdr:x>0.78999</cdr:x>
      <cdr:y>0.44871</cdr:y>
    </cdr:from>
    <cdr:to>
      <cdr:x>0.8482</cdr:x>
      <cdr:y>0.55129</cdr:y>
    </cdr:to>
    <cdr:sp macro="" textlink="">
      <cdr:nvSpPr>
        <cdr:cNvPr id="4" name="テキスト ボックス 3">
          <a:extLst xmlns:a="http://schemas.openxmlformats.org/drawingml/2006/main">
            <a:ext uri="{FF2B5EF4-FFF2-40B4-BE49-F238E27FC236}">
              <a16:creationId xmlns:a16="http://schemas.microsoft.com/office/drawing/2014/main" id="{D8D39DC0-FE9F-4200-BAFF-56245E1AE1FE}"/>
            </a:ext>
          </a:extLst>
        </cdr:cNvPr>
        <cdr:cNvSpPr txBox="1"/>
      </cdr:nvSpPr>
      <cdr:spPr>
        <a:xfrm xmlns:a="http://schemas.openxmlformats.org/drawingml/2006/main">
          <a:off x="3603226" y="1240669"/>
          <a:ext cx="265502" cy="28363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b</a:t>
          </a:r>
          <a:endParaRPr kumimoji="1" lang="ja-JP" altLang="en-US" sz="1200" dirty="0"/>
        </a:p>
      </cdr:txBody>
    </cdr:sp>
  </cdr:relSizeAnchor>
  <cdr:relSizeAnchor xmlns:cdr="http://schemas.openxmlformats.org/drawingml/2006/chartDrawing">
    <cdr:from>
      <cdr:x>0.59005</cdr:x>
      <cdr:y>0.68263</cdr:y>
    </cdr:from>
    <cdr:to>
      <cdr:x>0.6448</cdr:x>
      <cdr:y>0.78522</cdr:y>
    </cdr:to>
    <cdr:sp macro="" textlink="">
      <cdr:nvSpPr>
        <cdr:cNvPr id="6" name="テキスト ボックス 3">
          <a:extLst xmlns:a="http://schemas.openxmlformats.org/drawingml/2006/main">
            <a:ext uri="{FF2B5EF4-FFF2-40B4-BE49-F238E27FC236}">
              <a16:creationId xmlns:a16="http://schemas.microsoft.com/office/drawing/2014/main" id="{D8D39DC0-FE9F-4200-BAFF-56245E1AE1FE}"/>
            </a:ext>
          </a:extLst>
        </cdr:cNvPr>
        <cdr:cNvSpPr txBox="1"/>
      </cdr:nvSpPr>
      <cdr:spPr>
        <a:xfrm xmlns:a="http://schemas.openxmlformats.org/drawingml/2006/main">
          <a:off x="2691303" y="1887452"/>
          <a:ext cx="249721" cy="283659"/>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c</a:t>
          </a:r>
          <a:endParaRPr kumimoji="1" lang="ja-JP" altLang="en-US" sz="1200" dirty="0"/>
        </a:p>
      </cdr:txBody>
    </cdr:sp>
  </cdr:relSizeAnchor>
  <cdr:relSizeAnchor xmlns:cdr="http://schemas.openxmlformats.org/drawingml/2006/chartDrawing">
    <cdr:from>
      <cdr:x>0.88959</cdr:x>
      <cdr:y>0.69711</cdr:y>
    </cdr:from>
    <cdr:to>
      <cdr:x>0.94623</cdr:x>
      <cdr:y>0.79969</cdr:y>
    </cdr:to>
    <cdr:sp macro="" textlink="">
      <cdr:nvSpPr>
        <cdr:cNvPr id="8" name="テキスト ボックス 3">
          <a:extLst xmlns:a="http://schemas.openxmlformats.org/drawingml/2006/main">
            <a:ext uri="{FF2B5EF4-FFF2-40B4-BE49-F238E27FC236}">
              <a16:creationId xmlns:a16="http://schemas.microsoft.com/office/drawing/2014/main" id="{D8D39DC0-FE9F-4200-BAFF-56245E1AE1FE}"/>
            </a:ext>
          </a:extLst>
        </cdr:cNvPr>
        <cdr:cNvSpPr txBox="1"/>
      </cdr:nvSpPr>
      <cdr:spPr>
        <a:xfrm xmlns:a="http://schemas.openxmlformats.org/drawingml/2006/main">
          <a:off x="4039312" y="1856079"/>
          <a:ext cx="257181" cy="27312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c</a:t>
          </a:r>
          <a:endParaRPr kumimoji="1" lang="ja-JP" altLang="en-US" sz="1200" dirty="0"/>
        </a:p>
      </cdr:txBody>
    </cdr:sp>
  </cdr:relSizeAnchor>
  <cdr:relSizeAnchor xmlns:cdr="http://schemas.openxmlformats.org/drawingml/2006/chartDrawing">
    <cdr:from>
      <cdr:x>0.69027</cdr:x>
      <cdr:y>0.73607</cdr:y>
    </cdr:from>
    <cdr:to>
      <cdr:x>0.74691</cdr:x>
      <cdr:y>0.83865</cdr:y>
    </cdr:to>
    <cdr:sp macro="" textlink="">
      <cdr:nvSpPr>
        <cdr:cNvPr id="9" name="テキスト ボックス 3">
          <a:extLst xmlns:a="http://schemas.openxmlformats.org/drawingml/2006/main">
            <a:ext uri="{FF2B5EF4-FFF2-40B4-BE49-F238E27FC236}">
              <a16:creationId xmlns:a16="http://schemas.microsoft.com/office/drawing/2014/main" id="{D8D39DC0-FE9F-4200-BAFF-56245E1AE1FE}"/>
            </a:ext>
          </a:extLst>
        </cdr:cNvPr>
        <cdr:cNvSpPr txBox="1"/>
      </cdr:nvSpPr>
      <cdr:spPr>
        <a:xfrm xmlns:a="http://schemas.openxmlformats.org/drawingml/2006/main">
          <a:off x="3148412" y="2035222"/>
          <a:ext cx="258341" cy="28363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dirty="0"/>
            <a:t>c</a:t>
          </a:r>
          <a:endParaRPr kumimoji="1" lang="ja-JP" altLang="en-US" sz="1200" dirty="0"/>
        </a:p>
      </cdr:txBody>
    </cdr:sp>
  </cdr:relSizeAnchor>
  <cdr:relSizeAnchor xmlns:cdr="http://schemas.openxmlformats.org/drawingml/2006/chartDrawing">
    <cdr:from>
      <cdr:x>0.38863</cdr:x>
      <cdr:y>0.64817</cdr:y>
    </cdr:from>
    <cdr:to>
      <cdr:x>0.44528</cdr:x>
      <cdr:y>0.75075</cdr:y>
    </cdr:to>
    <cdr:sp macro="" textlink="">
      <cdr:nvSpPr>
        <cdr:cNvPr id="10" name="テキスト ボックス 3">
          <a:extLst xmlns:a="http://schemas.openxmlformats.org/drawingml/2006/main">
            <a:ext uri="{FF2B5EF4-FFF2-40B4-BE49-F238E27FC236}">
              <a16:creationId xmlns:a16="http://schemas.microsoft.com/office/drawing/2014/main" id="{1579102D-062E-43E3-BA72-0F7AF9B60706}"/>
            </a:ext>
          </a:extLst>
        </cdr:cNvPr>
        <cdr:cNvSpPr txBox="1"/>
      </cdr:nvSpPr>
      <cdr:spPr>
        <a:xfrm xmlns:a="http://schemas.openxmlformats.org/drawingml/2006/main">
          <a:off x="1772600" y="1792160"/>
          <a:ext cx="258388" cy="28363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kumimoji="1" lang="en-US" altLang="ja-JP" sz="1200"/>
            <a:t>c</a:t>
          </a:r>
          <a:endParaRPr kumimoji="1" lang="ja-JP" altLang="en-US" sz="12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E464E4-4458-4731-AADD-931A0042F35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B11F9F7-686F-4DCA-8CCE-6C7725DFBC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4C70545-312D-455C-AA01-EEF565B9B77E}"/>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5" name="フッター プレースホルダー 4">
            <a:extLst>
              <a:ext uri="{FF2B5EF4-FFF2-40B4-BE49-F238E27FC236}">
                <a16:creationId xmlns:a16="http://schemas.microsoft.com/office/drawing/2014/main" id="{5E9CB9B6-367E-4EA2-8757-F087E0AD810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B43B595-0CE2-43E1-A3B4-8D95F9B418A9}"/>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1380420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6165C0-EDDB-4C11-98A3-854BCB70311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3F01E35-B50E-4FF7-B268-E1D3AEEE7C8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9DCA355-04C4-47C7-9DFC-7CA936E3EC1F}"/>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5" name="フッター プレースホルダー 4">
            <a:extLst>
              <a:ext uri="{FF2B5EF4-FFF2-40B4-BE49-F238E27FC236}">
                <a16:creationId xmlns:a16="http://schemas.microsoft.com/office/drawing/2014/main" id="{73D8A85D-A2E5-4308-8CCC-B85D9B44987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3A7B19B-D984-4CDD-9289-7ABC1EBE89CD}"/>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249053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C29E2F-03C6-4404-BD19-2670787635D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8324FEB-06BB-4886-A8DD-EEE0055A62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75A9846-E15E-43EB-A8BC-5B9830335598}"/>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5" name="フッター プレースホルダー 4">
            <a:extLst>
              <a:ext uri="{FF2B5EF4-FFF2-40B4-BE49-F238E27FC236}">
                <a16:creationId xmlns:a16="http://schemas.microsoft.com/office/drawing/2014/main" id="{73878224-BEE0-4AFC-8E74-114FCAC25E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81EAFCD-F900-4A6F-91A3-D3B4CAF14A77}"/>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2713211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719A67-A18B-488E-8223-982F4B831A3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B9E0FB8-D842-431E-A404-481622E5CCA4}"/>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C934AAF-4147-4ADE-B89D-17A1F673674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EC8C8CD-6F00-46F3-BDCF-833DF82B93C5}"/>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6" name="フッター プレースホルダー 5">
            <a:extLst>
              <a:ext uri="{FF2B5EF4-FFF2-40B4-BE49-F238E27FC236}">
                <a16:creationId xmlns:a16="http://schemas.microsoft.com/office/drawing/2014/main" id="{DFF0956D-4325-4416-91A7-588EEFE761C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EFB4294-5DD2-459A-A2D2-8CCAA4ABE2C6}"/>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3553005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FC8983-6807-44C3-B1D0-586675AB0A8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0C6B432-42F4-4C68-88B1-AA92FF3409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B37B93B-4466-4FD1-85E2-9AF20CE9502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9A62BD8-8285-4E90-A80E-3E2D2EE6C3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298A7B1-A446-40E6-9DD2-C05F47C6B36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4CF043F-E0C0-4B0C-B258-694A2CA38E39}"/>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8" name="フッター プレースホルダー 7">
            <a:extLst>
              <a:ext uri="{FF2B5EF4-FFF2-40B4-BE49-F238E27FC236}">
                <a16:creationId xmlns:a16="http://schemas.microsoft.com/office/drawing/2014/main" id="{CEDBF302-BD83-49CB-B735-05C6233EF39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E03AD6A-1EC8-4172-9C5A-DC2405982A49}"/>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1310880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866634-8EB0-4A76-B1F0-7B6A6F4E19C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33FEB3D-4A9F-4CD2-AE26-321F572C82CD}"/>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4" name="フッター プレースホルダー 3">
            <a:extLst>
              <a:ext uri="{FF2B5EF4-FFF2-40B4-BE49-F238E27FC236}">
                <a16:creationId xmlns:a16="http://schemas.microsoft.com/office/drawing/2014/main" id="{D84E318E-2A94-4DFF-AB31-60AE302D5D9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4C21098-4AC4-4B6B-B80A-FE41E391728E}"/>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3570492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41640A3-31BA-4EEA-A8DB-CE2D68CD2B99}"/>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3" name="フッター プレースホルダー 2">
            <a:extLst>
              <a:ext uri="{FF2B5EF4-FFF2-40B4-BE49-F238E27FC236}">
                <a16:creationId xmlns:a16="http://schemas.microsoft.com/office/drawing/2014/main" id="{32BD81AC-F76F-4FD6-9051-C1FBC879151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88C13E3-A782-496A-B48F-2012C72FFFB1}"/>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210333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A49479-CB4B-4B29-AAB4-A45F8800EB4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BC00BA0-AAA7-45FA-88EB-6CEB246E30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F4D4E40-70D5-45CF-9926-ED359DC021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AD698D0-1331-4A94-8405-8996315C6A9F}"/>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6" name="フッター プレースホルダー 5">
            <a:extLst>
              <a:ext uri="{FF2B5EF4-FFF2-40B4-BE49-F238E27FC236}">
                <a16:creationId xmlns:a16="http://schemas.microsoft.com/office/drawing/2014/main" id="{363E5A0A-61CD-48BC-980C-5E358405DD4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EF0F82-72AB-4427-8D45-89D780A32662}"/>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395407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553E53-FA90-4A72-88A8-3A5DB727CC9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F6EA023-E38B-4842-8576-5550208B8E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CA8EC83-3660-4927-AE26-CCCEA5B08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8280CC1-4C97-4BBA-8919-7E745D2567EC}"/>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6" name="フッター プレースホルダー 5">
            <a:extLst>
              <a:ext uri="{FF2B5EF4-FFF2-40B4-BE49-F238E27FC236}">
                <a16:creationId xmlns:a16="http://schemas.microsoft.com/office/drawing/2014/main" id="{67E8B6D4-3D5E-47FC-A95C-E0F55B80DBF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1B204D8-C8FE-4310-BBC4-DAF10C049171}"/>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3108149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A58BE7-443C-4AB9-AC30-C62C34373FB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E2DCA5E-0C0D-47BC-85FB-8C0AF75D6BE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C66C0B9-49DB-4D88-809C-27927FADAA98}"/>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5" name="フッター プレースホルダー 4">
            <a:extLst>
              <a:ext uri="{FF2B5EF4-FFF2-40B4-BE49-F238E27FC236}">
                <a16:creationId xmlns:a16="http://schemas.microsoft.com/office/drawing/2014/main" id="{0F62C807-574E-4463-9815-00E36C17A7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4A109E-F278-41C5-9552-0D5B6E0CB382}"/>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1196188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3CC3A51-D806-4E76-A55E-A3368DBDDE2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2F682D6-5839-447B-AA86-FF1A72630C5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B1E0D50-B3DF-49AB-99BB-4A0797B4DA99}"/>
              </a:ext>
            </a:extLst>
          </p:cNvPr>
          <p:cNvSpPr>
            <a:spLocks noGrp="1"/>
          </p:cNvSpPr>
          <p:nvPr>
            <p:ph type="dt" sz="half" idx="10"/>
          </p:nvPr>
        </p:nvSpPr>
        <p:spPr/>
        <p:txBody>
          <a:bodyPr/>
          <a:lstStyle/>
          <a:p>
            <a:fld id="{6C134778-146A-4EFE-A972-B9F9FDE2B3F5}" type="datetimeFigureOut">
              <a:rPr kumimoji="1" lang="ja-JP" altLang="en-US" smtClean="0"/>
              <a:t>2021/7/15</a:t>
            </a:fld>
            <a:endParaRPr kumimoji="1" lang="ja-JP" altLang="en-US"/>
          </a:p>
        </p:txBody>
      </p:sp>
      <p:sp>
        <p:nvSpPr>
          <p:cNvPr id="5" name="フッター プレースホルダー 4">
            <a:extLst>
              <a:ext uri="{FF2B5EF4-FFF2-40B4-BE49-F238E27FC236}">
                <a16:creationId xmlns:a16="http://schemas.microsoft.com/office/drawing/2014/main" id="{B699B9F4-EE3F-4ECB-A7FE-054CE96EB29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682F5F-4BE5-42C9-83C9-4E6D45E23597}"/>
              </a:ext>
            </a:extLst>
          </p:cNvPr>
          <p:cNvSpPr>
            <a:spLocks noGrp="1"/>
          </p:cNvSpPr>
          <p:nvPr>
            <p:ph type="sldNum" sz="quarter" idx="12"/>
          </p:nvPr>
        </p:nvSpPr>
        <p:spPr/>
        <p:txBody>
          <a:body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1003287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4ABDE7C-E30A-42CA-844D-3F6514B780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CDD962F-2D30-4246-8461-4E62181938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8392751-F2E5-4AFB-B8EF-781E42D64B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34778-146A-4EFE-A972-B9F9FDE2B3F5}" type="datetimeFigureOut">
              <a:rPr kumimoji="1" lang="ja-JP" altLang="en-US" smtClean="0"/>
              <a:t>2021/7/15</a:t>
            </a:fld>
            <a:endParaRPr kumimoji="1" lang="ja-JP" altLang="en-US"/>
          </a:p>
        </p:txBody>
      </p:sp>
      <p:sp>
        <p:nvSpPr>
          <p:cNvPr id="5" name="フッター プレースホルダー 4">
            <a:extLst>
              <a:ext uri="{FF2B5EF4-FFF2-40B4-BE49-F238E27FC236}">
                <a16:creationId xmlns:a16="http://schemas.microsoft.com/office/drawing/2014/main" id="{8D2EBE25-5E36-45AA-A75F-A202DB4AD4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2655672-BB11-49F1-B8CB-7C5C2308D0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D3DA67-098E-470D-A529-C5670BD6AE22}" type="slidenum">
              <a:rPr kumimoji="1" lang="ja-JP" altLang="en-US" smtClean="0"/>
              <a:t>‹#›</a:t>
            </a:fld>
            <a:endParaRPr kumimoji="1" lang="ja-JP" altLang="en-US"/>
          </a:p>
        </p:txBody>
      </p:sp>
    </p:spTree>
    <p:extLst>
      <p:ext uri="{BB962C8B-B14F-4D97-AF65-F5344CB8AC3E}">
        <p14:creationId xmlns:p14="http://schemas.microsoft.com/office/powerpoint/2010/main" val="4035044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3EAB0878-E793-4A1C-86FB-AA0A388313CF}"/>
              </a:ext>
            </a:extLst>
          </p:cNvPr>
          <p:cNvSpPr txBox="1"/>
          <p:nvPr/>
        </p:nvSpPr>
        <p:spPr>
          <a:xfrm>
            <a:off x="334027" y="1813173"/>
            <a:ext cx="11523945" cy="3231654"/>
          </a:xfrm>
          <a:prstGeom prst="rect">
            <a:avLst/>
          </a:prstGeom>
          <a:noFill/>
        </p:spPr>
        <p:txBody>
          <a:bodyPr wrap="square">
            <a:spAutoFit/>
          </a:bodyPr>
          <a:lstStyle/>
          <a:p>
            <a:pPr algn="ctr"/>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Synthetic</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800" b="1" kern="100" dirty="0" err="1">
                <a:effectLst/>
                <a:latin typeface="Times New Roman" panose="02020603050405020304" pitchFamily="18" charset="0"/>
                <a:ea typeface="游明朝" panose="02020400000000000000" pitchFamily="18" charset="-128"/>
                <a:cs typeface="Times New Roman" panose="02020603050405020304" pitchFamily="18" charset="0"/>
              </a:rPr>
              <a:t>phytosiderophore</a:t>
            </a:r>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 proline-2′-deoxymugineic acid, is efficiently utilized by dicots</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ctr"/>
            <a:endPar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endParaRPr>
          </a:p>
          <a:p>
            <a:pPr algn="ctr"/>
            <a:r>
              <a:rPr lang="en-US" altLang="ja-JP" sz="1800" b="1" i="1" kern="100" dirty="0">
                <a:effectLst/>
                <a:latin typeface="Times New Roman" panose="02020603050405020304" pitchFamily="18" charset="0"/>
                <a:ea typeface="游明朝" panose="02020400000000000000" pitchFamily="18" charset="-128"/>
                <a:cs typeface="Times New Roman" panose="02020603050405020304" pitchFamily="18" charset="0"/>
              </a:rPr>
              <a:t>Plant and Soil</a:t>
            </a:r>
          </a:p>
          <a:p>
            <a:pPr algn="just"/>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a:t>
            </a:r>
          </a:p>
          <a:p>
            <a:pPr algn="ct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Daisei Ueno</a:t>
            </a: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1,*</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Yuta Ito</a:t>
            </a: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1</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Miho Ohnishi</a:t>
            </a: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2,3</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Chikahiro</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Miyake</a:t>
            </a: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2,3</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Takayuki Sohtome</a:t>
            </a: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4</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Motofumi</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Suzuki</a:t>
            </a: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5</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ct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1</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Faculty of Agriculture and Marine Science, Kochi University, 200 Otsu,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Monobe</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Nankoku</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Kochi 783-8502, Japan</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ct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2</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Department of Applied Biological Science, Graduate School for Agricultural Science, Kobe University, 1-1,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Rokkodai</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Nada, Kobe, Hyogo 657-8501, Japan</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ct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3</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Core Research for Environmental Science and Technology (CREST) of Japan Science and Technology Agency, 7,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Goban</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Chiyoda, Tokyo 102-0076, Japan</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ct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4</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Research and Development Department,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Bunkoukeiki</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Co., Ltd, 4-8, Takakura, Hachioji, Tokyo 192-0033, Japan</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ctr"/>
            <a:r>
              <a:rPr lang="en-US" altLang="ja-JP" sz="12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5</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Aichi Steel Corporation, 1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Wanowari</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200" kern="100" dirty="0" err="1">
                <a:effectLst/>
                <a:latin typeface="Times New Roman" panose="02020603050405020304" pitchFamily="18" charset="0"/>
                <a:ea typeface="游明朝" panose="02020400000000000000" pitchFamily="18" charset="-128"/>
                <a:cs typeface="Times New Roman" panose="02020603050405020304" pitchFamily="18" charset="0"/>
              </a:rPr>
              <a:t>Arao</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Tokai, Aichi 476-8666, Japan</a:t>
            </a:r>
          </a:p>
          <a:p>
            <a:pPr algn="ctr"/>
            <a:endParaRPr lang="en-US" altLang="ja-JP" sz="1200" kern="100" dirty="0">
              <a:latin typeface="Times New Roman" panose="02020603050405020304" pitchFamily="18" charset="0"/>
              <a:ea typeface="游明朝" panose="02020400000000000000" pitchFamily="18" charset="-128"/>
              <a:cs typeface="Times New Roman" panose="02020603050405020304" pitchFamily="18" charset="0"/>
            </a:endParaRPr>
          </a:p>
          <a:p>
            <a:pPr algn="ct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*Corresponding author: Daisei Ueno</a:t>
            </a:r>
          </a:p>
          <a:p>
            <a:pPr algn="ct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E-mail: daisei_u@kochi-u.ac.jp</a:t>
            </a:r>
          </a:p>
          <a:p>
            <a:pPr algn="ct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D2A8A5D3-AC1D-4FE3-8E16-E3D7018A2005}"/>
              </a:ext>
            </a:extLst>
          </p:cNvPr>
          <p:cNvSpPr txBox="1"/>
          <p:nvPr/>
        </p:nvSpPr>
        <p:spPr>
          <a:xfrm>
            <a:off x="0" y="0"/>
            <a:ext cx="2743059" cy="369332"/>
          </a:xfrm>
          <a:prstGeom prst="rect">
            <a:avLst/>
          </a:prstGeom>
          <a:noFill/>
        </p:spPr>
        <p:txBody>
          <a:bodyPr wrap="none" rtlCol="0">
            <a:spAutoFit/>
          </a:bodyPr>
          <a:lstStyle/>
          <a:p>
            <a:r>
              <a:rPr kumimoji="1" lang="en-US" altLang="ja-JP" dirty="0">
                <a:latin typeface="Times New Roman" panose="02020603050405020304" pitchFamily="18" charset="0"/>
                <a:cs typeface="Times New Roman" panose="02020603050405020304" pitchFamily="18" charset="0"/>
              </a:rPr>
              <a:t>Supplementary Information</a:t>
            </a:r>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585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911A759-988A-4B31-A888-FF1F26C4E82A}"/>
              </a:ext>
            </a:extLst>
          </p:cNvPr>
          <p:cNvGraphicFramePr>
            <a:graphicFrameLocks/>
          </p:cNvGraphicFramePr>
          <p:nvPr>
            <p:extLst>
              <p:ext uri="{D42A27DB-BD31-4B8C-83A1-F6EECF244321}">
                <p14:modId xmlns:p14="http://schemas.microsoft.com/office/powerpoint/2010/main" val="1890498787"/>
              </p:ext>
            </p:extLst>
          </p:nvPr>
        </p:nvGraphicFramePr>
        <p:xfrm>
          <a:off x="2125623" y="3251199"/>
          <a:ext cx="4572000" cy="2828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グラフ 4">
            <a:extLst>
              <a:ext uri="{FF2B5EF4-FFF2-40B4-BE49-F238E27FC236}">
                <a16:creationId xmlns:a16="http://schemas.microsoft.com/office/drawing/2014/main" id="{0F1A3B95-6AF9-4331-897C-E62AE44BE2B6}"/>
              </a:ext>
            </a:extLst>
          </p:cNvPr>
          <p:cNvGraphicFramePr>
            <a:graphicFrameLocks/>
          </p:cNvGraphicFramePr>
          <p:nvPr>
            <p:extLst>
              <p:ext uri="{D42A27DB-BD31-4B8C-83A1-F6EECF244321}">
                <p14:modId xmlns:p14="http://schemas.microsoft.com/office/powerpoint/2010/main" val="1012979558"/>
              </p:ext>
            </p:extLst>
          </p:nvPr>
        </p:nvGraphicFramePr>
        <p:xfrm>
          <a:off x="6169303" y="32512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41E64197-77FA-4402-83AF-A7427EDBFDEA}"/>
              </a:ext>
            </a:extLst>
          </p:cNvPr>
          <p:cNvSpPr txBox="1"/>
          <p:nvPr/>
        </p:nvSpPr>
        <p:spPr>
          <a:xfrm>
            <a:off x="7561223" y="3566160"/>
            <a:ext cx="271228"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6" name="テキスト ボックス 5">
            <a:extLst>
              <a:ext uri="{FF2B5EF4-FFF2-40B4-BE49-F238E27FC236}">
                <a16:creationId xmlns:a16="http://schemas.microsoft.com/office/drawing/2014/main" id="{6C99B21E-247E-4965-9A05-15AC385F1C00}"/>
              </a:ext>
            </a:extLst>
          </p:cNvPr>
          <p:cNvSpPr txBox="1"/>
          <p:nvPr/>
        </p:nvSpPr>
        <p:spPr>
          <a:xfrm>
            <a:off x="8908610" y="3293110"/>
            <a:ext cx="271228"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7" name="テキスト ボックス 6">
            <a:extLst>
              <a:ext uri="{FF2B5EF4-FFF2-40B4-BE49-F238E27FC236}">
                <a16:creationId xmlns:a16="http://schemas.microsoft.com/office/drawing/2014/main" id="{2B13317E-0925-409E-9243-EDB1B278A392}"/>
              </a:ext>
            </a:extLst>
          </p:cNvPr>
          <p:cNvSpPr txBox="1"/>
          <p:nvPr/>
        </p:nvSpPr>
        <p:spPr>
          <a:xfrm>
            <a:off x="7258918" y="4498162"/>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8" name="テキスト ボックス 7">
            <a:extLst>
              <a:ext uri="{FF2B5EF4-FFF2-40B4-BE49-F238E27FC236}">
                <a16:creationId xmlns:a16="http://schemas.microsoft.com/office/drawing/2014/main" id="{17F29F69-8DC3-4694-92EF-8EEB7F886BED}"/>
              </a:ext>
            </a:extLst>
          </p:cNvPr>
          <p:cNvSpPr txBox="1"/>
          <p:nvPr/>
        </p:nvSpPr>
        <p:spPr>
          <a:xfrm>
            <a:off x="7858002" y="4115237"/>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9" name="テキスト ボックス 8">
            <a:extLst>
              <a:ext uri="{FF2B5EF4-FFF2-40B4-BE49-F238E27FC236}">
                <a16:creationId xmlns:a16="http://schemas.microsoft.com/office/drawing/2014/main" id="{7A8FB936-999A-4B08-B32F-442725C486A5}"/>
              </a:ext>
            </a:extLst>
          </p:cNvPr>
          <p:cNvSpPr txBox="1"/>
          <p:nvPr/>
        </p:nvSpPr>
        <p:spPr>
          <a:xfrm>
            <a:off x="8602022" y="4597400"/>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10" name="テキスト ボックス 9">
            <a:extLst>
              <a:ext uri="{FF2B5EF4-FFF2-40B4-BE49-F238E27FC236}">
                <a16:creationId xmlns:a16="http://schemas.microsoft.com/office/drawing/2014/main" id="{80AC1BC3-8A64-43A4-B432-4AE87014E22B}"/>
              </a:ext>
            </a:extLst>
          </p:cNvPr>
          <p:cNvSpPr txBox="1"/>
          <p:nvPr/>
        </p:nvSpPr>
        <p:spPr>
          <a:xfrm>
            <a:off x="9205951" y="4396125"/>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11" name="テキスト ボックス 10">
            <a:extLst>
              <a:ext uri="{FF2B5EF4-FFF2-40B4-BE49-F238E27FC236}">
                <a16:creationId xmlns:a16="http://schemas.microsoft.com/office/drawing/2014/main" id="{6718A7FE-868F-46D7-8C6E-4924D6E8A016}"/>
              </a:ext>
            </a:extLst>
          </p:cNvPr>
          <p:cNvSpPr txBox="1"/>
          <p:nvPr/>
        </p:nvSpPr>
        <p:spPr>
          <a:xfrm>
            <a:off x="4151429" y="4649510"/>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628843C4-B9B8-48C6-90AB-5B6869021387}"/>
              </a:ext>
            </a:extLst>
          </p:cNvPr>
          <p:cNvSpPr txBox="1"/>
          <p:nvPr/>
        </p:nvSpPr>
        <p:spPr>
          <a:xfrm>
            <a:off x="4590423" y="4456211"/>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13" name="テキスト ボックス 12">
            <a:extLst>
              <a:ext uri="{FF2B5EF4-FFF2-40B4-BE49-F238E27FC236}">
                <a16:creationId xmlns:a16="http://schemas.microsoft.com/office/drawing/2014/main" id="{013A04DB-7D80-4C8A-ACE6-FA256426071A}"/>
              </a:ext>
            </a:extLst>
          </p:cNvPr>
          <p:cNvSpPr txBox="1"/>
          <p:nvPr/>
        </p:nvSpPr>
        <p:spPr>
          <a:xfrm>
            <a:off x="5033032" y="4411802"/>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b</a:t>
            </a:r>
            <a:endParaRPr kumimoji="1" lang="ja-JP" altLang="en-US" sz="1400" dirty="0">
              <a:latin typeface="Calibri" panose="020F0502020204030204" pitchFamily="34" charset="0"/>
              <a:cs typeface="Calibri" panose="020F0502020204030204" pitchFamily="34" charset="0"/>
            </a:endParaRPr>
          </a:p>
        </p:txBody>
      </p:sp>
      <p:sp>
        <p:nvSpPr>
          <p:cNvPr id="14" name="テキスト ボックス 13">
            <a:extLst>
              <a:ext uri="{FF2B5EF4-FFF2-40B4-BE49-F238E27FC236}">
                <a16:creationId xmlns:a16="http://schemas.microsoft.com/office/drawing/2014/main" id="{CA4F91E7-7AFD-419D-8AF7-AFFBCE54895C}"/>
              </a:ext>
            </a:extLst>
          </p:cNvPr>
          <p:cNvSpPr txBox="1"/>
          <p:nvPr/>
        </p:nvSpPr>
        <p:spPr>
          <a:xfrm>
            <a:off x="4068879" y="3721953"/>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15" name="テキスト ボックス 14">
            <a:extLst>
              <a:ext uri="{FF2B5EF4-FFF2-40B4-BE49-F238E27FC236}">
                <a16:creationId xmlns:a16="http://schemas.microsoft.com/office/drawing/2014/main" id="{3E6670F1-2821-4D67-9907-8B16195DC36D}"/>
              </a:ext>
            </a:extLst>
          </p:cNvPr>
          <p:cNvSpPr txBox="1"/>
          <p:nvPr/>
        </p:nvSpPr>
        <p:spPr>
          <a:xfrm>
            <a:off x="4505723" y="3397984"/>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16" name="テキスト ボックス 15">
            <a:extLst>
              <a:ext uri="{FF2B5EF4-FFF2-40B4-BE49-F238E27FC236}">
                <a16:creationId xmlns:a16="http://schemas.microsoft.com/office/drawing/2014/main" id="{F469200D-0F0B-4427-BB60-2E55EFE2DFA9}"/>
              </a:ext>
            </a:extLst>
          </p:cNvPr>
          <p:cNvSpPr txBox="1"/>
          <p:nvPr/>
        </p:nvSpPr>
        <p:spPr>
          <a:xfrm>
            <a:off x="4945179" y="3264753"/>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17" name="テキスト ボックス 16">
            <a:extLst>
              <a:ext uri="{FF2B5EF4-FFF2-40B4-BE49-F238E27FC236}">
                <a16:creationId xmlns:a16="http://schemas.microsoft.com/office/drawing/2014/main" id="{A9BFAC28-26DE-423F-B095-9A7A96656CB8}"/>
              </a:ext>
            </a:extLst>
          </p:cNvPr>
          <p:cNvSpPr txBox="1"/>
          <p:nvPr/>
        </p:nvSpPr>
        <p:spPr>
          <a:xfrm>
            <a:off x="4164129" y="4185503"/>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18" name="テキスト ボックス 17">
            <a:extLst>
              <a:ext uri="{FF2B5EF4-FFF2-40B4-BE49-F238E27FC236}">
                <a16:creationId xmlns:a16="http://schemas.microsoft.com/office/drawing/2014/main" id="{45448B9D-9FB7-46D9-809A-CC71517D47A5}"/>
              </a:ext>
            </a:extLst>
          </p:cNvPr>
          <p:cNvSpPr txBox="1"/>
          <p:nvPr/>
        </p:nvSpPr>
        <p:spPr>
          <a:xfrm>
            <a:off x="4576330" y="3924458"/>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sp>
        <p:nvSpPr>
          <p:cNvPr id="19" name="テキスト ボックス 18">
            <a:extLst>
              <a:ext uri="{FF2B5EF4-FFF2-40B4-BE49-F238E27FC236}">
                <a16:creationId xmlns:a16="http://schemas.microsoft.com/office/drawing/2014/main" id="{7B3B730E-BC8A-4198-96E0-D98D33AA197F}"/>
              </a:ext>
            </a:extLst>
          </p:cNvPr>
          <p:cNvSpPr txBox="1"/>
          <p:nvPr/>
        </p:nvSpPr>
        <p:spPr>
          <a:xfrm>
            <a:off x="5027729" y="3897889"/>
            <a:ext cx="279244" cy="307777"/>
          </a:xfrm>
          <a:prstGeom prst="rect">
            <a:avLst/>
          </a:prstGeom>
          <a:noFill/>
        </p:spPr>
        <p:txBody>
          <a:bodyPr wrap="none" rtlCol="0">
            <a:spAutoFit/>
          </a:bodyPr>
          <a:lstStyle/>
          <a:p>
            <a:r>
              <a:rPr kumimoji="1" lang="en-US" altLang="ja-JP" sz="1400" dirty="0">
                <a:latin typeface="Calibri" panose="020F0502020204030204" pitchFamily="34" charset="0"/>
                <a:cs typeface="Calibri" panose="020F0502020204030204" pitchFamily="34" charset="0"/>
              </a:rPr>
              <a:t>a</a:t>
            </a:r>
            <a:endParaRPr kumimoji="1" lang="ja-JP" altLang="en-US" sz="1400" dirty="0">
              <a:latin typeface="Calibri" panose="020F0502020204030204" pitchFamily="34" charset="0"/>
              <a:cs typeface="Calibri" panose="020F0502020204030204" pitchFamily="34" charset="0"/>
            </a:endParaRPr>
          </a:p>
        </p:txBody>
      </p:sp>
      <p:pic>
        <p:nvPicPr>
          <p:cNvPr id="20" name="Picture 4">
            <a:extLst>
              <a:ext uri="{FF2B5EF4-FFF2-40B4-BE49-F238E27FC236}">
                <a16:creationId xmlns:a16="http://schemas.microsoft.com/office/drawing/2014/main" id="{E038B908-42E2-47DA-A37A-58959916D0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078" t="3323" r="5773" b="3671"/>
          <a:stretch/>
        </p:blipFill>
        <p:spPr bwMode="auto">
          <a:xfrm>
            <a:off x="3928395" y="191895"/>
            <a:ext cx="4335209" cy="2951445"/>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8A91430E-EF6A-4493-BB50-C2D8987B9291}"/>
              </a:ext>
            </a:extLst>
          </p:cNvPr>
          <p:cNvSpPr txBox="1"/>
          <p:nvPr/>
        </p:nvSpPr>
        <p:spPr>
          <a:xfrm>
            <a:off x="3127022" y="510093"/>
            <a:ext cx="801373" cy="338554"/>
          </a:xfrm>
          <a:prstGeom prst="rect">
            <a:avLst/>
          </a:prstGeom>
          <a:noFill/>
        </p:spPr>
        <p:txBody>
          <a:bodyPr wrap="none" rtlCol="0">
            <a:spAutoFit/>
          </a:bodyPr>
          <a:lstStyle/>
          <a:p>
            <a:r>
              <a:rPr kumimoji="1" lang="en-US" altLang="ja-JP" sz="1600" dirty="0">
                <a:latin typeface="Calibri" panose="020F0502020204030204" pitchFamily="34" charset="0"/>
                <a:cs typeface="Calibri" panose="020F0502020204030204" pitchFamily="34" charset="0"/>
              </a:rPr>
              <a:t>Control</a:t>
            </a:r>
            <a:endParaRPr kumimoji="1" lang="ja-JP" altLang="en-US" sz="1600" dirty="0">
              <a:latin typeface="Calibri" panose="020F0502020204030204" pitchFamily="34" charset="0"/>
              <a:cs typeface="Calibri" panose="020F0502020204030204" pitchFamily="34" charset="0"/>
            </a:endParaRPr>
          </a:p>
        </p:txBody>
      </p:sp>
      <p:sp>
        <p:nvSpPr>
          <p:cNvPr id="22" name="テキスト ボックス 21">
            <a:extLst>
              <a:ext uri="{FF2B5EF4-FFF2-40B4-BE49-F238E27FC236}">
                <a16:creationId xmlns:a16="http://schemas.microsoft.com/office/drawing/2014/main" id="{6F1B32B6-46B5-43AA-9317-80D4899A59E6}"/>
              </a:ext>
            </a:extLst>
          </p:cNvPr>
          <p:cNvSpPr txBox="1"/>
          <p:nvPr/>
        </p:nvSpPr>
        <p:spPr>
          <a:xfrm>
            <a:off x="2961271" y="1477200"/>
            <a:ext cx="967124" cy="338554"/>
          </a:xfrm>
          <a:prstGeom prst="rect">
            <a:avLst/>
          </a:prstGeom>
          <a:noFill/>
        </p:spPr>
        <p:txBody>
          <a:bodyPr wrap="none" rtlCol="0">
            <a:spAutoFit/>
          </a:bodyPr>
          <a:lstStyle/>
          <a:p>
            <a:r>
              <a:rPr lang="en-US" altLang="ja-JP" sz="1600" dirty="0">
                <a:latin typeface="Calibri" panose="020F0502020204030204" pitchFamily="34" charset="0"/>
                <a:cs typeface="Calibri" panose="020F0502020204030204" pitchFamily="34" charset="0"/>
              </a:rPr>
              <a:t>PDMA-Fe</a:t>
            </a:r>
            <a:endParaRPr kumimoji="1" lang="ja-JP" altLang="en-US" sz="1600" dirty="0">
              <a:latin typeface="Calibri" panose="020F0502020204030204" pitchFamily="34" charset="0"/>
              <a:cs typeface="Calibri" panose="020F0502020204030204" pitchFamily="34" charset="0"/>
            </a:endParaRPr>
          </a:p>
        </p:txBody>
      </p:sp>
      <p:sp>
        <p:nvSpPr>
          <p:cNvPr id="23" name="テキスト ボックス 22">
            <a:extLst>
              <a:ext uri="{FF2B5EF4-FFF2-40B4-BE49-F238E27FC236}">
                <a16:creationId xmlns:a16="http://schemas.microsoft.com/office/drawing/2014/main" id="{856A2120-F5EA-4E07-8125-80E7510FF0FF}"/>
              </a:ext>
            </a:extLst>
          </p:cNvPr>
          <p:cNvSpPr txBox="1"/>
          <p:nvPr/>
        </p:nvSpPr>
        <p:spPr>
          <a:xfrm>
            <a:off x="2885930" y="2417767"/>
            <a:ext cx="1042465" cy="338554"/>
          </a:xfrm>
          <a:prstGeom prst="rect">
            <a:avLst/>
          </a:prstGeom>
          <a:noFill/>
        </p:spPr>
        <p:txBody>
          <a:bodyPr wrap="none" rtlCol="0">
            <a:spAutoFit/>
          </a:bodyPr>
          <a:lstStyle/>
          <a:p>
            <a:r>
              <a:rPr lang="en-US" altLang="ja-JP" sz="1600" dirty="0">
                <a:latin typeface="Calibri" panose="020F0502020204030204" pitchFamily="34" charset="0"/>
                <a:cs typeface="Calibri" panose="020F0502020204030204" pitchFamily="34" charset="0"/>
              </a:rPr>
              <a:t>EDDHA-Fe</a:t>
            </a:r>
            <a:endParaRPr kumimoji="1" lang="ja-JP" altLang="en-US" sz="1600" dirty="0">
              <a:latin typeface="Calibri" panose="020F0502020204030204" pitchFamily="34" charset="0"/>
              <a:cs typeface="Calibri" panose="020F0502020204030204" pitchFamily="34" charset="0"/>
            </a:endParaRPr>
          </a:p>
        </p:txBody>
      </p:sp>
      <p:sp>
        <p:nvSpPr>
          <p:cNvPr id="24" name="テキスト ボックス 23">
            <a:extLst>
              <a:ext uri="{FF2B5EF4-FFF2-40B4-BE49-F238E27FC236}">
                <a16:creationId xmlns:a16="http://schemas.microsoft.com/office/drawing/2014/main" id="{56951603-D78F-4E52-BB09-9F890799BD43}"/>
              </a:ext>
            </a:extLst>
          </p:cNvPr>
          <p:cNvSpPr txBox="1"/>
          <p:nvPr/>
        </p:nvSpPr>
        <p:spPr>
          <a:xfrm>
            <a:off x="2752656" y="28421"/>
            <a:ext cx="436338" cy="369332"/>
          </a:xfrm>
          <a:prstGeom prst="rect">
            <a:avLst/>
          </a:prstGeom>
          <a:noFill/>
        </p:spPr>
        <p:txBody>
          <a:bodyPr wrap="none" rtlCol="0">
            <a:spAutoFit/>
          </a:bodyPr>
          <a:lstStyle/>
          <a:p>
            <a:r>
              <a:rPr kumimoji="1" lang="en-US" altLang="ja-JP" dirty="0">
                <a:latin typeface="Calibri" panose="020F0502020204030204" pitchFamily="34" charset="0"/>
                <a:cs typeface="Calibri" panose="020F0502020204030204" pitchFamily="34" charset="0"/>
              </a:rPr>
              <a:t>(a)</a:t>
            </a:r>
            <a:endParaRPr kumimoji="1" lang="ja-JP" altLang="en-US" dirty="0">
              <a:latin typeface="Calibri" panose="020F0502020204030204" pitchFamily="34" charset="0"/>
              <a:cs typeface="Calibri" panose="020F0502020204030204" pitchFamily="34" charset="0"/>
            </a:endParaRPr>
          </a:p>
        </p:txBody>
      </p:sp>
      <p:sp>
        <p:nvSpPr>
          <p:cNvPr id="25" name="テキスト ボックス 24">
            <a:extLst>
              <a:ext uri="{FF2B5EF4-FFF2-40B4-BE49-F238E27FC236}">
                <a16:creationId xmlns:a16="http://schemas.microsoft.com/office/drawing/2014/main" id="{B58E9DE4-83DF-4770-BB26-A7452075F399}"/>
              </a:ext>
            </a:extLst>
          </p:cNvPr>
          <p:cNvSpPr txBox="1"/>
          <p:nvPr/>
        </p:nvSpPr>
        <p:spPr>
          <a:xfrm>
            <a:off x="2125623" y="3233975"/>
            <a:ext cx="447558" cy="369332"/>
          </a:xfrm>
          <a:prstGeom prst="rect">
            <a:avLst/>
          </a:prstGeom>
          <a:noFill/>
        </p:spPr>
        <p:txBody>
          <a:bodyPr wrap="none" rtlCol="0">
            <a:spAutoFit/>
          </a:bodyPr>
          <a:lstStyle/>
          <a:p>
            <a:r>
              <a:rPr kumimoji="1" lang="en-US" altLang="ja-JP" dirty="0">
                <a:latin typeface="Calibri" panose="020F0502020204030204" pitchFamily="34" charset="0"/>
                <a:cs typeface="Calibri" panose="020F0502020204030204" pitchFamily="34" charset="0"/>
              </a:rPr>
              <a:t>(b)</a:t>
            </a:r>
            <a:endParaRPr kumimoji="1" lang="ja-JP" altLang="en-US" dirty="0">
              <a:latin typeface="Calibri" panose="020F0502020204030204" pitchFamily="34" charset="0"/>
              <a:cs typeface="Calibri" panose="020F0502020204030204" pitchFamily="34" charset="0"/>
            </a:endParaRPr>
          </a:p>
        </p:txBody>
      </p:sp>
      <p:sp>
        <p:nvSpPr>
          <p:cNvPr id="26" name="テキスト ボックス 25">
            <a:extLst>
              <a:ext uri="{FF2B5EF4-FFF2-40B4-BE49-F238E27FC236}">
                <a16:creationId xmlns:a16="http://schemas.microsoft.com/office/drawing/2014/main" id="{A08F531A-B9FF-4CAF-9299-99F9DA05D03C}"/>
              </a:ext>
            </a:extLst>
          </p:cNvPr>
          <p:cNvSpPr txBox="1"/>
          <p:nvPr/>
        </p:nvSpPr>
        <p:spPr>
          <a:xfrm>
            <a:off x="6187416" y="3237368"/>
            <a:ext cx="436338" cy="369332"/>
          </a:xfrm>
          <a:prstGeom prst="rect">
            <a:avLst/>
          </a:prstGeom>
          <a:noFill/>
        </p:spPr>
        <p:txBody>
          <a:bodyPr wrap="none" rtlCol="0">
            <a:spAutoFit/>
          </a:bodyPr>
          <a:lstStyle/>
          <a:p>
            <a:r>
              <a:rPr kumimoji="1" lang="en-US" altLang="ja-JP" dirty="0">
                <a:latin typeface="Calibri" panose="020F0502020204030204" pitchFamily="34" charset="0"/>
                <a:cs typeface="Calibri" panose="020F0502020204030204" pitchFamily="34" charset="0"/>
              </a:rPr>
              <a:t>(c)</a:t>
            </a:r>
            <a:endParaRPr kumimoji="1" lang="ja-JP" altLang="en-US" dirty="0">
              <a:latin typeface="Calibri" panose="020F0502020204030204" pitchFamily="34" charset="0"/>
              <a:cs typeface="Calibri" panose="020F0502020204030204" pitchFamily="34" charset="0"/>
            </a:endParaRPr>
          </a:p>
        </p:txBody>
      </p:sp>
      <p:sp>
        <p:nvSpPr>
          <p:cNvPr id="27" name="テキスト ボックス 26">
            <a:extLst>
              <a:ext uri="{FF2B5EF4-FFF2-40B4-BE49-F238E27FC236}">
                <a16:creationId xmlns:a16="http://schemas.microsoft.com/office/drawing/2014/main" id="{990A44D5-4E3A-4DCB-8E0E-3B4880240DF9}"/>
              </a:ext>
            </a:extLst>
          </p:cNvPr>
          <p:cNvSpPr txBox="1"/>
          <p:nvPr/>
        </p:nvSpPr>
        <p:spPr>
          <a:xfrm>
            <a:off x="2125624" y="6031925"/>
            <a:ext cx="8369656" cy="830997"/>
          </a:xfrm>
          <a:prstGeom prst="rect">
            <a:avLst/>
          </a:prstGeom>
          <a:noFill/>
        </p:spPr>
        <p:txBody>
          <a:bodyPr wrap="square">
            <a:spAutoFit/>
          </a:bodyPr>
          <a:lstStyle/>
          <a:p>
            <a:pPr algn="just"/>
            <a:r>
              <a:rPr lang="en-US" altLang="ja-JP" sz="1200" b="1" kern="100" dirty="0">
                <a:effectLst/>
                <a:latin typeface="Times New Roman" panose="02020603050405020304" pitchFamily="18" charset="0"/>
                <a:ea typeface="游明朝" panose="02020400000000000000" pitchFamily="18" charset="-128"/>
                <a:cs typeface="Times New Roman" panose="02020603050405020304" pitchFamily="18" charset="0"/>
              </a:rPr>
              <a:t>Fig. S1 Effects of PDMA-Fe(III) on chlorophyll </a:t>
            </a:r>
            <a:r>
              <a:rPr lang="en-US" altLang="ja-JP" sz="1200" b="1" kern="100" dirty="0">
                <a:latin typeface="Times New Roman" panose="02020603050405020304" pitchFamily="18" charset="0"/>
                <a:ea typeface="游明朝" panose="02020400000000000000" pitchFamily="18" charset="-128"/>
                <a:cs typeface="Times New Roman" panose="02020603050405020304" pitchFamily="18" charset="0"/>
              </a:rPr>
              <a:t>and Fe concentrations </a:t>
            </a:r>
            <a:r>
              <a:rPr lang="en-US" altLang="ja-JP" sz="1200" b="1" kern="100" dirty="0">
                <a:effectLst/>
                <a:latin typeface="Times New Roman" panose="02020603050405020304" pitchFamily="18" charset="0"/>
                <a:ea typeface="游明朝" panose="02020400000000000000" pitchFamily="18" charset="-128"/>
                <a:cs typeface="Times New Roman" panose="02020603050405020304" pitchFamily="18" charset="0"/>
              </a:rPr>
              <a:t>of pumpkin grown in calcareous soil</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Seedlings were treated with or without Fe chelates for 5 d. (a) Image of shoots, (b) change in chlorophyll concentration (SPAD value) in expanded true leaves, and (c) Fe concentration in true leaves and other aerial parts (seed leaves and stems). Data are presented as mean ± standard deviation (</a:t>
            </a:r>
            <a:r>
              <a:rPr lang="en-US" altLang="ja-JP" sz="1200" i="1" kern="100" dirty="0">
                <a:effectLst/>
                <a:latin typeface="Times New Roman" panose="02020603050405020304" pitchFamily="18" charset="0"/>
                <a:ea typeface="游明朝" panose="02020400000000000000" pitchFamily="18" charset="-128"/>
                <a:cs typeface="Times New Roman" panose="02020603050405020304" pitchFamily="18" charset="0"/>
              </a:rPr>
              <a:t>n</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 4). Different letters indicate significant differences (</a:t>
            </a:r>
            <a:r>
              <a:rPr lang="en-US" altLang="ja-JP" sz="1200" i="1" kern="100" dirty="0">
                <a:effectLst/>
                <a:latin typeface="Times New Roman" panose="02020603050405020304" pitchFamily="18" charset="0"/>
                <a:ea typeface="游明朝" panose="02020400000000000000" pitchFamily="18" charset="-128"/>
                <a:cs typeface="Times New Roman" panose="02020603050405020304" pitchFamily="18" charset="0"/>
              </a:rPr>
              <a:t>P</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&lt; 0.05) using Tukey’s test.</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844079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9D507814-C75D-4F93-8571-47E1084418D6}"/>
              </a:ext>
            </a:extLst>
          </p:cNvPr>
          <p:cNvGraphicFramePr>
            <a:graphicFrameLocks/>
          </p:cNvGraphicFramePr>
          <p:nvPr>
            <p:extLst>
              <p:ext uri="{D42A27DB-BD31-4B8C-83A1-F6EECF244321}">
                <p14:modId xmlns:p14="http://schemas.microsoft.com/office/powerpoint/2010/main" val="3278640900"/>
              </p:ext>
            </p:extLst>
          </p:nvPr>
        </p:nvGraphicFramePr>
        <p:xfrm>
          <a:off x="3648985" y="2794363"/>
          <a:ext cx="4552312" cy="27154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a:extLst>
              <a:ext uri="{FF2B5EF4-FFF2-40B4-BE49-F238E27FC236}">
                <a16:creationId xmlns:a16="http://schemas.microsoft.com/office/drawing/2014/main" id="{CAB624C1-BDDE-4CAF-9973-478C27E610A6}"/>
              </a:ext>
            </a:extLst>
          </p:cNvPr>
          <p:cNvGraphicFramePr>
            <a:graphicFrameLocks/>
          </p:cNvGraphicFramePr>
          <p:nvPr>
            <p:extLst>
              <p:ext uri="{D42A27DB-BD31-4B8C-83A1-F6EECF244321}">
                <p14:modId xmlns:p14="http://schemas.microsoft.com/office/powerpoint/2010/main" val="3083888252"/>
              </p:ext>
            </p:extLst>
          </p:nvPr>
        </p:nvGraphicFramePr>
        <p:xfrm>
          <a:off x="3640183" y="191589"/>
          <a:ext cx="4561114" cy="2764971"/>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a:extLst>
              <a:ext uri="{FF2B5EF4-FFF2-40B4-BE49-F238E27FC236}">
                <a16:creationId xmlns:a16="http://schemas.microsoft.com/office/drawing/2014/main" id="{6D5C26EB-A35A-445A-BA8C-2E3F063A5FAB}"/>
              </a:ext>
            </a:extLst>
          </p:cNvPr>
          <p:cNvSpPr txBox="1"/>
          <p:nvPr/>
        </p:nvSpPr>
        <p:spPr>
          <a:xfrm>
            <a:off x="5875020" y="2072641"/>
            <a:ext cx="297180" cy="276999"/>
          </a:xfrm>
          <a:prstGeom prst="rect">
            <a:avLst/>
          </a:prstGeom>
          <a:noFill/>
        </p:spPr>
        <p:txBody>
          <a:bodyPr wrap="square" rtlCol="0">
            <a:spAutoFit/>
          </a:bodyPr>
          <a:lstStyle/>
          <a:p>
            <a:r>
              <a:rPr kumimoji="1" lang="en-US" altLang="ja-JP" sz="1200" dirty="0">
                <a:latin typeface="Calibri" panose="020F0502020204030204" pitchFamily="34" charset="0"/>
                <a:cs typeface="Calibri" panose="020F0502020204030204" pitchFamily="34" charset="0"/>
              </a:rPr>
              <a:t>c</a:t>
            </a:r>
            <a:endParaRPr kumimoji="1" lang="ja-JP" altLang="en-US" sz="1200" dirty="0">
              <a:latin typeface="Calibri" panose="020F0502020204030204" pitchFamily="34" charset="0"/>
              <a:cs typeface="Calibri" panose="020F0502020204030204" pitchFamily="34" charset="0"/>
            </a:endParaRPr>
          </a:p>
        </p:txBody>
      </p:sp>
      <p:sp>
        <p:nvSpPr>
          <p:cNvPr id="5" name="テキスト ボックス 4">
            <a:extLst>
              <a:ext uri="{FF2B5EF4-FFF2-40B4-BE49-F238E27FC236}">
                <a16:creationId xmlns:a16="http://schemas.microsoft.com/office/drawing/2014/main" id="{1E5B5D07-EA45-4590-A762-9143CEAB954A}"/>
              </a:ext>
            </a:extLst>
          </p:cNvPr>
          <p:cNvSpPr txBox="1"/>
          <p:nvPr/>
        </p:nvSpPr>
        <p:spPr>
          <a:xfrm>
            <a:off x="5882640" y="3703321"/>
            <a:ext cx="297180" cy="276999"/>
          </a:xfrm>
          <a:prstGeom prst="rect">
            <a:avLst/>
          </a:prstGeom>
          <a:noFill/>
        </p:spPr>
        <p:txBody>
          <a:bodyPr wrap="square" rtlCol="0">
            <a:spAutoFit/>
          </a:bodyPr>
          <a:lstStyle/>
          <a:p>
            <a:r>
              <a:rPr kumimoji="1" lang="en-US" altLang="ja-JP" sz="1200" dirty="0">
                <a:latin typeface="Calibri" panose="020F0502020204030204" pitchFamily="34" charset="0"/>
                <a:cs typeface="Calibri" panose="020F0502020204030204" pitchFamily="34" charset="0"/>
              </a:rPr>
              <a:t>c</a:t>
            </a:r>
            <a:endParaRPr kumimoji="1" lang="ja-JP" altLang="en-US" sz="1200" dirty="0">
              <a:latin typeface="Calibri" panose="020F0502020204030204" pitchFamily="34" charset="0"/>
              <a:cs typeface="Calibri" panose="020F0502020204030204" pitchFamily="34" charset="0"/>
            </a:endParaRPr>
          </a:p>
        </p:txBody>
      </p:sp>
      <p:sp>
        <p:nvSpPr>
          <p:cNvPr id="6" name="テキスト ボックス 5">
            <a:extLst>
              <a:ext uri="{FF2B5EF4-FFF2-40B4-BE49-F238E27FC236}">
                <a16:creationId xmlns:a16="http://schemas.microsoft.com/office/drawing/2014/main" id="{B79D625B-D2E5-4A18-ADDC-85E81CE79050}"/>
              </a:ext>
            </a:extLst>
          </p:cNvPr>
          <p:cNvSpPr txBox="1"/>
          <p:nvPr/>
        </p:nvSpPr>
        <p:spPr>
          <a:xfrm>
            <a:off x="3640183" y="116433"/>
            <a:ext cx="436338" cy="369332"/>
          </a:xfrm>
          <a:prstGeom prst="rect">
            <a:avLst/>
          </a:prstGeom>
          <a:noFill/>
        </p:spPr>
        <p:txBody>
          <a:bodyPr wrap="none" rtlCol="0">
            <a:spAutoFit/>
          </a:bodyPr>
          <a:lstStyle/>
          <a:p>
            <a:r>
              <a:rPr kumimoji="1" lang="en-US" altLang="ja-JP" dirty="0">
                <a:latin typeface="Calibri" panose="020F0502020204030204" pitchFamily="34" charset="0"/>
                <a:cs typeface="Calibri" panose="020F0502020204030204" pitchFamily="34" charset="0"/>
              </a:rPr>
              <a:t>(a)</a:t>
            </a:r>
            <a:endParaRPr kumimoji="1" lang="ja-JP" altLang="en-US" dirty="0">
              <a:latin typeface="Calibri" panose="020F0502020204030204" pitchFamily="34" charset="0"/>
              <a:cs typeface="Calibri" panose="020F0502020204030204" pitchFamily="34" charset="0"/>
            </a:endParaRPr>
          </a:p>
        </p:txBody>
      </p:sp>
      <p:sp>
        <p:nvSpPr>
          <p:cNvPr id="7" name="テキスト ボックス 6">
            <a:extLst>
              <a:ext uri="{FF2B5EF4-FFF2-40B4-BE49-F238E27FC236}">
                <a16:creationId xmlns:a16="http://schemas.microsoft.com/office/drawing/2014/main" id="{8DC4A402-96D6-43AE-BB1A-AC1E18EDA5F5}"/>
              </a:ext>
            </a:extLst>
          </p:cNvPr>
          <p:cNvSpPr txBox="1"/>
          <p:nvPr/>
        </p:nvSpPr>
        <p:spPr>
          <a:xfrm>
            <a:off x="3628963" y="2718281"/>
            <a:ext cx="447558" cy="369332"/>
          </a:xfrm>
          <a:prstGeom prst="rect">
            <a:avLst/>
          </a:prstGeom>
          <a:noFill/>
        </p:spPr>
        <p:txBody>
          <a:bodyPr wrap="none" rtlCol="0">
            <a:spAutoFit/>
          </a:bodyPr>
          <a:lstStyle/>
          <a:p>
            <a:r>
              <a:rPr kumimoji="1" lang="en-US" altLang="ja-JP" dirty="0">
                <a:latin typeface="Calibri" panose="020F0502020204030204" pitchFamily="34" charset="0"/>
                <a:cs typeface="Calibri" panose="020F0502020204030204" pitchFamily="34" charset="0"/>
              </a:rPr>
              <a:t>(b)</a:t>
            </a:r>
            <a:endParaRPr kumimoji="1" lang="ja-JP" altLang="en-US" dirty="0">
              <a:latin typeface="Calibri" panose="020F0502020204030204" pitchFamily="34" charset="0"/>
              <a:cs typeface="Calibri" panose="020F0502020204030204" pitchFamily="34" charset="0"/>
            </a:endParaRPr>
          </a:p>
        </p:txBody>
      </p:sp>
      <p:sp>
        <p:nvSpPr>
          <p:cNvPr id="8" name="テキスト ボックス 7">
            <a:extLst>
              <a:ext uri="{FF2B5EF4-FFF2-40B4-BE49-F238E27FC236}">
                <a16:creationId xmlns:a16="http://schemas.microsoft.com/office/drawing/2014/main" id="{8F34C88E-33FF-4ACF-9DAE-3771B6927B44}"/>
              </a:ext>
            </a:extLst>
          </p:cNvPr>
          <p:cNvSpPr txBox="1"/>
          <p:nvPr/>
        </p:nvSpPr>
        <p:spPr>
          <a:xfrm>
            <a:off x="2293620" y="5690387"/>
            <a:ext cx="7764780" cy="830997"/>
          </a:xfrm>
          <a:prstGeom prst="rect">
            <a:avLst/>
          </a:prstGeom>
          <a:noFill/>
        </p:spPr>
        <p:txBody>
          <a:bodyPr wrap="square">
            <a:spAutoFit/>
          </a:bodyPr>
          <a:lstStyle/>
          <a:p>
            <a:pPr algn="just"/>
            <a:r>
              <a:rPr lang="en-US" altLang="ja-JP" sz="1200" b="1" kern="100" dirty="0">
                <a:effectLst/>
                <a:latin typeface="Times New Roman" panose="02020603050405020304" pitchFamily="18" charset="0"/>
                <a:ea typeface="游明朝" panose="02020400000000000000" pitchFamily="18" charset="-128"/>
                <a:cs typeface="Times New Roman" panose="02020603050405020304" pitchFamily="18" charset="0"/>
              </a:rPr>
              <a:t>Fig. S2 Effects of Fe chelates on chlorophyll and Fe concentrations in cucumber </a:t>
            </a:r>
            <a:r>
              <a:rPr lang="en-US" altLang="ja-JP" sz="1200" b="1" kern="100" dirty="0">
                <a:latin typeface="Times New Roman" panose="02020603050405020304" pitchFamily="18" charset="0"/>
                <a:ea typeface="游明朝" panose="02020400000000000000" pitchFamily="18" charset="-128"/>
                <a:cs typeface="Times New Roman" panose="02020603050405020304" pitchFamily="18" charset="0"/>
              </a:rPr>
              <a:t>grown </a:t>
            </a:r>
            <a:r>
              <a:rPr lang="en-US" altLang="ja-JP" sz="1200" b="1" kern="100" dirty="0">
                <a:effectLst/>
                <a:latin typeface="Times New Roman" panose="02020603050405020304" pitchFamily="18" charset="0"/>
                <a:ea typeface="游明朝" panose="02020400000000000000" pitchFamily="18" charset="-128"/>
                <a:cs typeface="Times New Roman" panose="02020603050405020304" pitchFamily="18" charset="0"/>
              </a:rPr>
              <a:t>in hydroponic culture</a:t>
            </a:r>
          </a:p>
          <a:p>
            <a:pPr algn="just"/>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Seedlings were treated with or without 0.5 µM Fe chelates at pH 8.0 for 6 d. (a) Chlorophyll concentration (SPAD value) in expanded true leaves</a:t>
            </a:r>
            <a:r>
              <a:rPr lang="en-US" altLang="ja-JP" sz="1200" kern="100" dirty="0">
                <a:latin typeface="Times New Roman" panose="02020603050405020304" pitchFamily="18" charset="0"/>
                <a:ea typeface="游明朝" panose="02020400000000000000" pitchFamily="18" charset="-128"/>
                <a:cs typeface="Times New Roman" panose="02020603050405020304" pitchFamily="18" charset="0"/>
              </a:rPr>
              <a:t> and</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(b) Fe concentration in shoots. Data are presented as mean ± standard deviation (</a:t>
            </a:r>
            <a:r>
              <a:rPr lang="en-US" altLang="ja-JP" sz="1200" i="1" kern="100" dirty="0">
                <a:effectLst/>
                <a:latin typeface="Times New Roman" panose="02020603050405020304" pitchFamily="18" charset="0"/>
                <a:ea typeface="游明朝" panose="02020400000000000000" pitchFamily="18" charset="-128"/>
                <a:cs typeface="Times New Roman" panose="02020603050405020304" pitchFamily="18" charset="0"/>
              </a:rPr>
              <a:t>n</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 3). Different letters indicate significant differences (</a:t>
            </a:r>
            <a:r>
              <a:rPr lang="en-US" altLang="ja-JP" sz="1200" i="1" kern="100" dirty="0">
                <a:effectLst/>
                <a:latin typeface="Times New Roman" panose="02020603050405020304" pitchFamily="18" charset="0"/>
                <a:ea typeface="游明朝" panose="02020400000000000000" pitchFamily="18" charset="-128"/>
                <a:cs typeface="Times New Roman" panose="02020603050405020304" pitchFamily="18" charset="0"/>
              </a:rPr>
              <a:t>P</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 &lt; 0.05) using Tukey’s test.</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4153812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609</TotalTime>
  <Words>422</Words>
  <Application>Microsoft Office PowerPoint</Application>
  <PresentationFormat>ワイド画面</PresentationFormat>
  <Paragraphs>63</Paragraphs>
  <Slides>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vt:i4>
      </vt:variant>
    </vt:vector>
  </HeadingPairs>
  <TitlesOfParts>
    <vt:vector size="10" baseType="lpstr">
      <vt:lpstr>游ゴシック</vt:lpstr>
      <vt:lpstr>游ゴシック Light</vt:lpstr>
      <vt:lpstr>游明朝</vt:lpstr>
      <vt:lpstr>Arial</vt:lpstr>
      <vt:lpstr>Calibri</vt:lpstr>
      <vt:lpstr>Times New Roman</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上野　大勢</dc:creator>
  <cp:lastModifiedBy>上野　大勢</cp:lastModifiedBy>
  <cp:revision>7</cp:revision>
  <dcterms:created xsi:type="dcterms:W3CDTF">2021-06-29T05:29:54Z</dcterms:created>
  <dcterms:modified xsi:type="dcterms:W3CDTF">2021-07-15T09:41:16Z</dcterms:modified>
</cp:coreProperties>
</file>