
<file path=[Content_Types].xml><?xml version="1.0" encoding="utf-8"?>
<Types xmlns="http://schemas.openxmlformats.org/package/2006/content-types"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</p:sldIdLst>
  <p:sldSz cx="6858000" cy="990346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3119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74325" y="1320480"/>
            <a:ext cx="5512050" cy="371190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74325" y="5141554"/>
            <a:ext cx="5512050" cy="212628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2225" y="1117729"/>
            <a:ext cx="6172200" cy="791768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4325" y="3587131"/>
            <a:ext cx="5512050" cy="147124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4325" y="5141554"/>
            <a:ext cx="5512050" cy="681035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2225" y="2152278"/>
            <a:ext cx="6170175" cy="687273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19825" y="5557453"/>
            <a:ext cx="4369950" cy="110733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19825" y="6664785"/>
            <a:ext cx="4369950" cy="125289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2225" y="2167875"/>
            <a:ext cx="2911950" cy="685713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06525" y="2167875"/>
            <a:ext cx="2911950" cy="685713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2225" y="2063900"/>
            <a:ext cx="3005100" cy="551066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2225" y="2677351"/>
            <a:ext cx="3005100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07609" y="2053111"/>
            <a:ext cx="3005100" cy="551066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07609" y="2677351"/>
            <a:ext cx="3005100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2225" y="2245856"/>
            <a:ext cx="2943606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72100" y="2245856"/>
            <a:ext cx="2940300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57075" y="1320480"/>
            <a:ext cx="587250" cy="726264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4350" y="1320480"/>
            <a:ext cx="5157675" cy="726264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42225" y="878587"/>
            <a:ext cx="6170175" cy="101895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42225" y="2152278"/>
            <a:ext cx="6170175" cy="68727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44250" y="9118590"/>
            <a:ext cx="151875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315250" y="9118590"/>
            <a:ext cx="222750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4993650" y="9118590"/>
            <a:ext cx="151875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tiff"/><Relationship Id="rId8" Type="http://schemas.openxmlformats.org/officeDocument/2006/relationships/image" Target="../media/image8.tiff"/><Relationship Id="rId7" Type="http://schemas.openxmlformats.org/officeDocument/2006/relationships/image" Target="../media/image7.tiff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5" Type="http://schemas.openxmlformats.org/officeDocument/2006/relationships/image" Target="../media/image15.tiff"/><Relationship Id="rId14" Type="http://schemas.openxmlformats.org/officeDocument/2006/relationships/image" Target="../media/image14.tiff"/><Relationship Id="rId13" Type="http://schemas.openxmlformats.org/officeDocument/2006/relationships/image" Target="../media/image13.tiff"/><Relationship Id="rId12" Type="http://schemas.openxmlformats.org/officeDocument/2006/relationships/image" Target="../media/image12.tiff"/><Relationship Id="rId11" Type="http://schemas.openxmlformats.org/officeDocument/2006/relationships/image" Target="../media/image11.tiff"/><Relationship Id="rId10" Type="http://schemas.openxmlformats.org/officeDocument/2006/relationships/image" Target="../media/image10.tiff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-296955" y="533727"/>
            <a:ext cx="1647779" cy="1749250"/>
            <a:chOff x="136015" y="32462"/>
            <a:chExt cx="1648202" cy="174969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88" t="34485" r="46713" b="42302"/>
            <a:stretch>
              <a:fillRect/>
            </a:stretch>
          </p:blipFill>
          <p:spPr>
            <a:xfrm>
              <a:off x="696566" y="32462"/>
              <a:ext cx="1087651" cy="14351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43078" y="1413766"/>
              <a:ext cx="840816" cy="368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P53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6742" y="404829"/>
              <a:ext cx="747804" cy="24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55kD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6015" y="635015"/>
              <a:ext cx="747804" cy="24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40kD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167184" y="623373"/>
            <a:ext cx="1681667" cy="1489067"/>
            <a:chOff x="3742640" y="1928083"/>
            <a:chExt cx="1682098" cy="148944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4" t="39864" r="32936" b="34253"/>
            <a:stretch>
              <a:fillRect/>
            </a:stretch>
          </p:blipFill>
          <p:spPr>
            <a:xfrm>
              <a:off x="4205824" y="1928083"/>
              <a:ext cx="1218914" cy="118174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4431545" y="3049138"/>
              <a:ext cx="992492" cy="368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P53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779836" y="2108274"/>
              <a:ext cx="747804" cy="24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55kD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742640" y="2292871"/>
              <a:ext cx="747804" cy="24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40kD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21619" y="6119956"/>
            <a:ext cx="1257072" cy="840021"/>
            <a:chOff x="937815" y="6129245"/>
            <a:chExt cx="1257394" cy="84023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30" t="45424" r="41474" b="33843"/>
            <a:stretch>
              <a:fillRect/>
            </a:stretch>
          </p:blipFill>
          <p:spPr>
            <a:xfrm>
              <a:off x="937815" y="6175362"/>
              <a:ext cx="692150" cy="69259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1016970" y="6709064"/>
              <a:ext cx="795041" cy="2604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latin typeface="Arial" panose="020B0604020202020204" pitchFamily="34" charset="0"/>
                  <a:cs typeface="Arial" panose="020B0604020202020204" pitchFamily="34" charset="0"/>
                </a:rPr>
                <a:t>GAPDH</a:t>
              </a:r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67464" y="6129245"/>
              <a:ext cx="627745" cy="2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40 </a:t>
              </a:r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60758" y="6260260"/>
              <a:ext cx="627745" cy="2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776974" y="6153911"/>
            <a:ext cx="2086087" cy="959612"/>
            <a:chOff x="3061755" y="6129245"/>
            <a:chExt cx="2086622" cy="959858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1" t="21772" r="41862" b="59409"/>
            <a:stretch>
              <a:fillRect/>
            </a:stretch>
          </p:blipFill>
          <p:spPr>
            <a:xfrm>
              <a:off x="3061755" y="6183306"/>
              <a:ext cx="933451" cy="628651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4" t="37169" r="50000" b="41731"/>
            <a:stretch>
              <a:fillRect/>
            </a:stretch>
          </p:blipFill>
          <p:spPr>
            <a:xfrm>
              <a:off x="4430222" y="6129245"/>
              <a:ext cx="552450" cy="704851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3914402" y="6489366"/>
              <a:ext cx="627745" cy="24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130 </a:t>
              </a:r>
              <a:r>
                <a:rPr lang="en-US" altLang="zh-CN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914402" y="6358561"/>
              <a:ext cx="627745" cy="24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180 </a:t>
              </a:r>
              <a:r>
                <a:rPr lang="en-US" altLang="zh-CN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14402" y="6604099"/>
              <a:ext cx="627745" cy="24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US" altLang="zh-CN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089781" y="6843930"/>
              <a:ext cx="795041" cy="24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OTUD4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353336" y="6834096"/>
              <a:ext cx="795041" cy="24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OTUD4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101009" y="6113658"/>
            <a:ext cx="1750890" cy="1462148"/>
            <a:chOff x="5207623" y="6136375"/>
            <a:chExt cx="1751339" cy="146252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77" t="38310" r="36905" b="34740"/>
            <a:stretch>
              <a:fillRect/>
            </a:stretch>
          </p:blipFill>
          <p:spPr>
            <a:xfrm>
              <a:off x="5245421" y="6175362"/>
              <a:ext cx="627745" cy="725449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2" t="27948" r="42572" b="34740"/>
            <a:stretch>
              <a:fillRect/>
            </a:stretch>
          </p:blipFill>
          <p:spPr>
            <a:xfrm>
              <a:off x="6138764" y="6136375"/>
              <a:ext cx="657324" cy="1246480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5760976" y="6521659"/>
              <a:ext cx="627745" cy="24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70 </a:t>
              </a:r>
              <a:r>
                <a:rPr lang="en-US" altLang="zh-CN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740028" y="6663122"/>
              <a:ext cx="627745" cy="24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55 </a:t>
              </a:r>
              <a:r>
                <a:rPr lang="en-US" altLang="zh-CN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750502" y="6819241"/>
              <a:ext cx="627745" cy="24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40 </a:t>
              </a:r>
              <a:r>
                <a:rPr lang="en-US" altLang="zh-CN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207623" y="6900811"/>
              <a:ext cx="795041" cy="24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P53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163921" y="7353725"/>
              <a:ext cx="795041" cy="24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P53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0117" y="3663777"/>
            <a:ext cx="1405176" cy="1657966"/>
            <a:chOff x="453874" y="3676657"/>
            <a:chExt cx="1405536" cy="1658391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51" t="13172" r="34927" b="34793"/>
            <a:stretch>
              <a:fillRect/>
            </a:stretch>
          </p:blipFill>
          <p:spPr>
            <a:xfrm>
              <a:off x="778411" y="3950121"/>
              <a:ext cx="878675" cy="1384927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841173" y="3676657"/>
              <a:ext cx="1018237" cy="275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HA-Ub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71244" y="4037924"/>
              <a:ext cx="627745" cy="2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250 </a:t>
              </a:r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64538" y="4168939"/>
              <a:ext cx="627745" cy="2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150 </a:t>
              </a:r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53874" y="4275100"/>
              <a:ext cx="627745" cy="2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53874" y="4392486"/>
              <a:ext cx="627745" cy="2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70 </a:t>
              </a:r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54958" y="4536710"/>
              <a:ext cx="627745" cy="2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758812" y="3680832"/>
            <a:ext cx="1294623" cy="1124098"/>
            <a:chOff x="1758384" y="3681776"/>
            <a:chExt cx="1294955" cy="1124386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51" t="43410" r="42831" b="31823"/>
            <a:stretch>
              <a:fillRect/>
            </a:stretch>
          </p:blipFill>
          <p:spPr>
            <a:xfrm>
              <a:off x="1758384" y="3978810"/>
              <a:ext cx="779066" cy="827352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1815968" y="3681776"/>
              <a:ext cx="847938" cy="275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Flag-P53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424510" y="3839705"/>
              <a:ext cx="627745" cy="2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70 </a:t>
              </a:r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425594" y="3983929"/>
              <a:ext cx="627745" cy="2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433159" y="3698607"/>
            <a:ext cx="1375198" cy="1105503"/>
            <a:chOff x="3088276" y="3642329"/>
            <a:chExt cx="1375551" cy="110578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78" t="53295" r="25723" b="22374"/>
            <a:stretch>
              <a:fillRect/>
            </a:stretch>
          </p:blipFill>
          <p:spPr>
            <a:xfrm>
              <a:off x="3088276" y="3935315"/>
              <a:ext cx="847938" cy="812801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3131718" y="3642329"/>
              <a:ext cx="1018237" cy="275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HA-OTUD4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6082" y="4029825"/>
              <a:ext cx="627745" cy="2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250 </a:t>
              </a:r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836082" y="4161153"/>
              <a:ext cx="627745" cy="2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150 </a:t>
              </a:r>
              <a:r>
                <a:rPr lang="en-US" altLang="zh-CN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endParaRPr lang="en-US" altLang="zh-CN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 t="38043" r="19606" b="44773"/>
          <a:stretch>
            <a:fillRect/>
          </a:stretch>
        </p:blipFill>
        <p:spPr>
          <a:xfrm>
            <a:off x="4640475" y="8311049"/>
            <a:ext cx="1908701" cy="57390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1" t="32669" r="40020" b="55210"/>
          <a:stretch>
            <a:fillRect/>
          </a:stretch>
        </p:blipFill>
        <p:spPr>
          <a:xfrm>
            <a:off x="2424768" y="8299470"/>
            <a:ext cx="1997896" cy="63507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30037" r="23050" b="43237"/>
          <a:stretch>
            <a:fillRect/>
          </a:stretch>
        </p:blipFill>
        <p:spPr>
          <a:xfrm>
            <a:off x="333639" y="8299470"/>
            <a:ext cx="1957982" cy="969137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5371871" y="8929147"/>
            <a:ext cx="794837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143689" y="9362909"/>
            <a:ext cx="794837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P53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089868" y="8923692"/>
            <a:ext cx="794837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OTUD4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488136" y="8299325"/>
            <a:ext cx="627584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altLang="zh-CN" sz="105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en-US" altLang="zh-C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481432" y="8430307"/>
            <a:ext cx="627584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altLang="zh-CN" sz="105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en-US" altLang="zh-C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273035" y="8280018"/>
            <a:ext cx="627584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en-US" altLang="zh-CN" sz="105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en-US" altLang="zh-C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266330" y="8451712"/>
            <a:ext cx="627584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en-US" altLang="zh-CN" sz="105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en-US" altLang="zh-C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68" y="8492303"/>
            <a:ext cx="627584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US" altLang="zh-CN" sz="105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en-US" altLang="zh-C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-6336" y="8663997"/>
            <a:ext cx="627584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altLang="zh-CN" sz="105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en-US" altLang="zh-C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39" y="4706226"/>
            <a:ext cx="599921" cy="491007"/>
          </a:xfrm>
          <a:prstGeom prst="rect">
            <a:avLst/>
          </a:prstGeom>
        </p:spPr>
      </p:pic>
      <p:grpSp>
        <p:nvGrpSpPr>
          <p:cNvPr id="97" name="组合 96"/>
          <p:cNvGrpSpPr/>
          <p:nvPr/>
        </p:nvGrpSpPr>
        <p:grpSpPr>
          <a:xfrm>
            <a:off x="2678092" y="737476"/>
            <a:ext cx="3736974" cy="1545079"/>
            <a:chOff x="713575" y="380117"/>
            <a:chExt cx="3737932" cy="1545475"/>
          </a:xfrm>
        </p:grpSpPr>
        <p:grpSp>
          <p:nvGrpSpPr>
            <p:cNvPr id="2" name="组合 1"/>
            <p:cNvGrpSpPr/>
            <p:nvPr/>
          </p:nvGrpSpPr>
          <p:grpSpPr>
            <a:xfrm>
              <a:off x="713575" y="380117"/>
              <a:ext cx="3532906" cy="1545475"/>
              <a:chOff x="1850352" y="3744472"/>
              <a:chExt cx="3532906" cy="1545475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59" t="56342" r="42033" b="28387"/>
              <a:stretch>
                <a:fillRect/>
              </a:stretch>
            </p:blipFill>
            <p:spPr>
              <a:xfrm>
                <a:off x="2545201" y="3744472"/>
                <a:ext cx="1519381" cy="953899"/>
              </a:xfrm>
              <a:prstGeom prst="rect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1887548" y="3810531"/>
                <a:ext cx="747804" cy="245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180KD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850352" y="3995128"/>
                <a:ext cx="747804" cy="245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130kD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702059" y="4751394"/>
                <a:ext cx="1042319" cy="368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OTUD4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340939" y="4921553"/>
                <a:ext cx="1042319" cy="368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OTUD4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947736" y="397207"/>
              <a:ext cx="1503771" cy="113836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37465" y="165735"/>
            <a:ext cx="1185545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ig 3B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34975" y="941070"/>
            <a:ext cx="838200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9" name="文本框 88"/>
          <p:cNvSpPr txBox="1"/>
          <p:nvPr/>
        </p:nvSpPr>
        <p:spPr>
          <a:xfrm>
            <a:off x="1871980" y="941070"/>
            <a:ext cx="838200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1" name="文本框 90"/>
          <p:cNvSpPr txBox="1"/>
          <p:nvPr/>
        </p:nvSpPr>
        <p:spPr>
          <a:xfrm>
            <a:off x="3462655" y="941070"/>
            <a:ext cx="838200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2" name="文本框 91"/>
          <p:cNvSpPr txBox="1"/>
          <p:nvPr/>
        </p:nvSpPr>
        <p:spPr>
          <a:xfrm>
            <a:off x="5459095" y="1048385"/>
            <a:ext cx="838200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3" name="文本框 92"/>
          <p:cNvSpPr txBox="1"/>
          <p:nvPr/>
        </p:nvSpPr>
        <p:spPr>
          <a:xfrm>
            <a:off x="509905" y="4040505"/>
            <a:ext cx="838200" cy="5918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95" name="文本框 94"/>
          <p:cNvSpPr txBox="1"/>
          <p:nvPr/>
        </p:nvSpPr>
        <p:spPr>
          <a:xfrm>
            <a:off x="1856105" y="3982720"/>
            <a:ext cx="634365" cy="2254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3632200" y="4197985"/>
            <a:ext cx="634365" cy="2254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98" name="文本框 97"/>
          <p:cNvSpPr txBox="1"/>
          <p:nvPr/>
        </p:nvSpPr>
        <p:spPr>
          <a:xfrm>
            <a:off x="450850" y="6250940"/>
            <a:ext cx="609600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1880870" y="6417310"/>
            <a:ext cx="609600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253740" y="6432550"/>
            <a:ext cx="379095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4156710" y="6510020"/>
            <a:ext cx="609600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5149850" y="6577330"/>
            <a:ext cx="345440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20955" y="3330575"/>
            <a:ext cx="1185545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ig 3C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30480" y="5797550"/>
            <a:ext cx="1185545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ig 3D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4931410" y="8279765"/>
            <a:ext cx="1483360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6" name="文本框 105"/>
          <p:cNvSpPr txBox="1"/>
          <p:nvPr/>
        </p:nvSpPr>
        <p:spPr>
          <a:xfrm>
            <a:off x="2599690" y="8376920"/>
            <a:ext cx="1645285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7" name="文本框 106"/>
          <p:cNvSpPr txBox="1"/>
          <p:nvPr/>
        </p:nvSpPr>
        <p:spPr>
          <a:xfrm>
            <a:off x="621030" y="8532495"/>
            <a:ext cx="1645285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8" name="文本框 107"/>
          <p:cNvSpPr txBox="1"/>
          <p:nvPr/>
        </p:nvSpPr>
        <p:spPr>
          <a:xfrm>
            <a:off x="-41910" y="7931150"/>
            <a:ext cx="1185545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ig 3E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t="4094" r="54650" b="65682"/>
          <a:stretch>
            <a:fillRect/>
          </a:stretch>
        </p:blipFill>
        <p:spPr>
          <a:xfrm>
            <a:off x="2554466" y="3627097"/>
            <a:ext cx="749108" cy="10093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 t="11508" r="30779" b="72667"/>
          <a:stretch>
            <a:fillRect/>
          </a:stretch>
        </p:blipFill>
        <p:spPr>
          <a:xfrm>
            <a:off x="3632103" y="3788980"/>
            <a:ext cx="749108" cy="52850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06854" y="3716880"/>
            <a:ext cx="747612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6854" y="3930622"/>
            <a:ext cx="747612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32005" r="33672" b="50000"/>
          <a:stretch>
            <a:fillRect/>
          </a:stretch>
        </p:blipFill>
        <p:spPr>
          <a:xfrm>
            <a:off x="2554466" y="4929723"/>
            <a:ext cx="1854865" cy="6729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69875" y="5144188"/>
            <a:ext cx="747612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9875" y="5357930"/>
            <a:ext cx="747612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09332" y="3716880"/>
            <a:ext cx="847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P21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41039" y="4783817"/>
            <a:ext cx="120844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Caspase3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41039" y="5036843"/>
            <a:ext cx="8476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Cleaved caspase3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8" t="47532" r="33975" b="34030"/>
          <a:stretch>
            <a:fillRect/>
          </a:stretch>
        </p:blipFill>
        <p:spPr>
          <a:xfrm>
            <a:off x="2616453" y="5694544"/>
            <a:ext cx="936975" cy="531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5" t="35651" r="34374" b="46671"/>
          <a:stretch>
            <a:fillRect/>
          </a:stretch>
        </p:blipFill>
        <p:spPr>
          <a:xfrm>
            <a:off x="3632103" y="5720646"/>
            <a:ext cx="850682" cy="590399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409331" y="5696905"/>
            <a:ext cx="847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01801" y="5650450"/>
            <a:ext cx="747612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99235" y="5773528"/>
            <a:ext cx="747612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12502" y="6015845"/>
            <a:ext cx="747612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912620" y="3037840"/>
            <a:ext cx="1185545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ig 3H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660015" y="3695700"/>
            <a:ext cx="609600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632200" y="3789045"/>
            <a:ext cx="609600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817495" y="4984750"/>
            <a:ext cx="735965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673475" y="4929505"/>
            <a:ext cx="735965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673475" y="5720715"/>
            <a:ext cx="735965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716530" y="5720715"/>
            <a:ext cx="735965" cy="326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WPS 演示</Application>
  <PresentationFormat>宽屏</PresentationFormat>
  <Paragraphs>120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鞠高达</cp:lastModifiedBy>
  <cp:revision>157</cp:revision>
  <dcterms:created xsi:type="dcterms:W3CDTF">2019-06-19T02:08:00Z</dcterms:created>
  <dcterms:modified xsi:type="dcterms:W3CDTF">2025-08-03T07:36:43Z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CB9CC61D090F403A8E9E17C4997EFA84_11</vt:lpwstr>
  </property>
</Properties>
</file>