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0C9B5-F264-68B6-B85D-A61DF08D2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5230E3-C0F9-E747-8F68-2DEFB7C06C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9C1C7-12D3-3C01-6B43-906DF65E8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F2A8E-8131-4D9B-A878-DFD17812B58E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07F65-72A1-BFB7-112F-61E717DFF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678DB-2A45-71E9-62DF-8EF9AC6ED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3777E-30B8-48EA-94DB-866D605D0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9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194FF-0408-D700-CA11-DDE234F53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61CE21-843F-C998-7361-8485854670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54502-0264-E52D-A5B2-65F27739A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F2A8E-8131-4D9B-A878-DFD17812B58E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BBF6D-195C-8EDD-1B46-913FDE4C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45FEC-4294-8A33-CCE9-F29F07588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3777E-30B8-48EA-94DB-866D605D0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E973C2-43F1-B79B-555B-CA90A2919D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8DF660-B89B-C6F6-B833-4EB239957A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F27E9-1B0F-1450-3390-C708EC39F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F2A8E-8131-4D9B-A878-DFD17812B58E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17D34-EDEE-C34C-9003-B361EC1DB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70A75-9A79-6621-ACDC-9416B6B46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3777E-30B8-48EA-94DB-866D605D0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72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330A2-1CB0-8A8A-CB2B-C2476105A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40D9F-ED63-B271-95B8-A8217DC33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CB9CF-1B3C-3E44-7344-3FC5A9B36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F2A8E-8131-4D9B-A878-DFD17812B58E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4A1B3-0F41-0B05-1E89-0B941387C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3B29D-2B1A-A45C-FD1F-B42DC7049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3777E-30B8-48EA-94DB-866D605D0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9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864E1-9128-08FE-664C-1F5E99E90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B8235F-B7AB-1D26-A2FA-E55671349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55B90-A308-65D3-C640-9769B2729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F2A8E-8131-4D9B-A878-DFD17812B58E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C8CAA-B695-68C8-E549-AEB9D5EC3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5D103-2365-18B8-FC37-E91579B1A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3777E-30B8-48EA-94DB-866D605D0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41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86B79-2A7E-E79A-4729-2FCFB8863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334DB-56CB-4C39-B384-B16449DC6D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932D99-2893-39FE-6051-EC79BA780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5AC28B-D2CB-6C22-3CA5-AB67B18C0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F2A8E-8131-4D9B-A878-DFD17812B58E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E437DB-64A5-2883-EEDB-E2C92BC52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0079F7-3C22-51AD-70F8-E418D1F50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3777E-30B8-48EA-94DB-866D605D0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33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42EBD-A3CC-32BB-40E6-7C7B445B5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962D9A-8BF3-F90A-12CA-22FCD6D1B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66997E-0A03-B2B3-D2D3-D9E8C21593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002CEA-254A-08B5-4A83-114D338275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A07A0C-7994-4E11-FD10-19E42CCAD0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42C99C-4A73-AF7B-E857-72990193C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F2A8E-8131-4D9B-A878-DFD17812B58E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B5AF69-6CB7-947F-1F76-3E2B3F7EF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C0BBEA-2469-4A14-7079-0F6AA6CE7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3777E-30B8-48EA-94DB-866D605D0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9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4AE9B-6C49-AFF3-54BC-E6B038458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5A3024-48CB-2339-B42B-619DCAC3B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F2A8E-8131-4D9B-A878-DFD17812B58E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FBE3E8-D2AC-ED3A-7F40-807ACE64E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E8F2E3-0AC7-25D9-32BE-F36620E20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3777E-30B8-48EA-94DB-866D605D0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193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0273-D323-B1FB-47FD-3A7DD41B0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F2A8E-8131-4D9B-A878-DFD17812B58E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B1C39F-2779-926A-7618-F5A9369DE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91DD5-6887-EE9E-11DA-BF86269BF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3777E-30B8-48EA-94DB-866D605D0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497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89896-B1B2-8F0F-CA3D-151013006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94196-F42B-F04E-7749-040BFC6EE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8FA00F-BAC1-4705-E71B-FD65833E2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B638A5-5297-CBB6-47BF-266466287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F2A8E-8131-4D9B-A878-DFD17812B58E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8260B6-5A5B-8E84-4D0D-1392D019B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7425F-E9F7-DCBA-CDD0-B3B8D0616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3777E-30B8-48EA-94DB-866D605D0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51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D2417-F295-40D4-A23E-30C33B402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C9308B-76F9-9088-B1C0-7EA3CC611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32F9BF-5BEA-1456-4815-CAD143A3AC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63AC86-1C69-46A0-3C80-82AC49E0D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F2A8E-8131-4D9B-A878-DFD17812B58E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EF49DD-90E2-44A2-2438-98E8F934E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2C1D2E-1293-F51B-782F-B0CBB6F5D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3777E-30B8-48EA-94DB-866D605D0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80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EACFD1-344B-1D4C-846D-04F06913E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6C79CE-B0EC-D03B-3CA5-F0FC88E62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24A19-014F-3DF4-26F5-37526D1E3C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AF2A8E-8131-4D9B-A878-DFD17812B58E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E7D23-72BA-B8F7-2B61-44795C54F4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B6A25A-1AF7-D5A2-CB69-485870F58D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23777E-30B8-48EA-94DB-866D605D0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2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88E5576-809A-A0C0-DB95-154B38EEB35A}"/>
              </a:ext>
            </a:extLst>
          </p:cNvPr>
          <p:cNvSpPr txBox="1">
            <a:spLocks/>
          </p:cNvSpPr>
          <p:nvPr/>
        </p:nvSpPr>
        <p:spPr>
          <a:xfrm>
            <a:off x="142790" y="5954463"/>
            <a:ext cx="12192000" cy="8190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Figure 1 : The Na, K and related traits in 7 contrasting wheat genotypes under control (0 mM NaCl and salt stress (175 mM NaCl). </a:t>
            </a:r>
          </a:p>
        </p:txBody>
      </p:sp>
      <p:pic>
        <p:nvPicPr>
          <p:cNvPr id="3" name="Picture 2" descr="A graph of different colored bars&#10;&#10;AI-generated content may be incorrect.">
            <a:extLst>
              <a:ext uri="{FF2B5EF4-FFF2-40B4-BE49-F238E27FC236}">
                <a16:creationId xmlns:a16="http://schemas.microsoft.com/office/drawing/2014/main" id="{D5360416-4F62-5E3F-2BA8-D9F316BD0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1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81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F3E27-3E2A-F9A5-7823-F939A67A4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329" y="5788395"/>
            <a:ext cx="12224657" cy="1069605"/>
          </a:xfrm>
        </p:spPr>
        <p:txBody>
          <a:bodyPr/>
          <a:lstStyle/>
          <a:p>
            <a:pPr>
              <a:lnSpc>
                <a:spcPct val="70000"/>
              </a:lnSpc>
              <a:spcBef>
                <a:spcPts val="1000"/>
              </a:spcBef>
            </a:pPr>
            <a:r>
              <a:rPr lang="en-US" sz="1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Supplementary Figure 2: The logarithmic fold change of </a:t>
            </a:r>
            <a:r>
              <a:rPr lang="en-US" sz="18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TaAVP1 </a:t>
            </a:r>
            <a:r>
              <a:rPr lang="en-US" sz="1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</a:t>
            </a:r>
            <a:r>
              <a:rPr lang="en-US" sz="18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NHX1</a:t>
            </a:r>
            <a:r>
              <a:rPr lang="en-US" sz="1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genes in four contrasting wheat genotypes; Sohag-5 “sensitive”, Javelin 48, Kandahar, 1018d “tolerant”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AA04732-C1FA-3232-9A52-2F32AC21A0B4}"/>
              </a:ext>
            </a:extLst>
          </p:cNvPr>
          <p:cNvGrpSpPr/>
          <p:nvPr/>
        </p:nvGrpSpPr>
        <p:grpSpPr>
          <a:xfrm>
            <a:off x="1762172" y="87086"/>
            <a:ext cx="8667653" cy="5337994"/>
            <a:chOff x="2337802" y="838200"/>
            <a:chExt cx="7516394" cy="503319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82A5C57-3FF0-C0E1-18E3-22FC1294C806}"/>
                </a:ext>
              </a:extLst>
            </p:cNvPr>
            <p:cNvGrpSpPr/>
            <p:nvPr/>
          </p:nvGrpSpPr>
          <p:grpSpPr>
            <a:xfrm>
              <a:off x="2337802" y="838200"/>
              <a:ext cx="7516394" cy="5033194"/>
              <a:chOff x="2337802" y="838200"/>
              <a:chExt cx="7516394" cy="5033194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E4164D15-66B3-DD73-95F0-4DB540AE3896}"/>
                  </a:ext>
                </a:extLst>
              </p:cNvPr>
              <p:cNvGrpSpPr/>
              <p:nvPr/>
            </p:nvGrpSpPr>
            <p:grpSpPr>
              <a:xfrm>
                <a:off x="2337802" y="936563"/>
                <a:ext cx="7516394" cy="4934831"/>
                <a:chOff x="2337802" y="936563"/>
                <a:chExt cx="7516394" cy="4934831"/>
              </a:xfrm>
            </p:grpSpPr>
            <p:pic>
              <p:nvPicPr>
                <p:cNvPr id="4" name="Picture 3" descr="A graph of different colored columns">
                  <a:extLst>
                    <a:ext uri="{FF2B5EF4-FFF2-40B4-BE49-F238E27FC236}">
                      <a16:creationId xmlns:a16="http://schemas.microsoft.com/office/drawing/2014/main" id="{8CC19C27-5FCA-CA34-AD84-2EC94E6D6E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37802" y="1463986"/>
                  <a:ext cx="7516394" cy="4407408"/>
                </a:xfrm>
                <a:prstGeom prst="rect">
                  <a:avLst/>
                </a:prstGeom>
              </p:spPr>
            </p:pic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33B2FA9-543B-401A-0763-516897E4B6E8}"/>
                    </a:ext>
                  </a:extLst>
                </p:cNvPr>
                <p:cNvSpPr txBox="1"/>
                <p:nvPr/>
              </p:nvSpPr>
              <p:spPr>
                <a:xfrm>
                  <a:off x="3597302" y="968829"/>
                  <a:ext cx="2558143" cy="3482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AVP1</a:t>
                  </a:r>
                </a:p>
              </p:txBody>
            </p:sp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7E7B394-B1F6-A883-C7C8-ACEE130AC5D6}"/>
                    </a:ext>
                  </a:extLst>
                </p:cNvPr>
                <p:cNvSpPr txBox="1"/>
                <p:nvPr/>
              </p:nvSpPr>
              <p:spPr>
                <a:xfrm>
                  <a:off x="6411686" y="936563"/>
                  <a:ext cx="255814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NHX1</a:t>
                  </a:r>
                </a:p>
              </p:txBody>
            </p:sp>
          </p:grp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F837B51-10D7-587F-F2C9-82B655607400}"/>
                  </a:ext>
                </a:extLst>
              </p:cNvPr>
              <p:cNvCxnSpPr/>
              <p:nvPr/>
            </p:nvCxnSpPr>
            <p:spPr>
              <a:xfrm flipV="1">
                <a:off x="6564086" y="838200"/>
                <a:ext cx="0" cy="3537857"/>
              </a:xfrm>
              <a:prstGeom prst="line">
                <a:avLst/>
              </a:prstGeom>
              <a:ln w="28575" cap="flat" cmpd="sng" algn="ctr">
                <a:solidFill>
                  <a:srgbClr val="0000CC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8CC3829-C91B-9A3A-77C0-41A7D6528E23}"/>
                </a:ext>
              </a:extLst>
            </p:cNvPr>
            <p:cNvSpPr/>
            <p:nvPr/>
          </p:nvSpPr>
          <p:spPr>
            <a:xfrm>
              <a:off x="3733801" y="5214256"/>
              <a:ext cx="359228" cy="1362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0460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hart of different colored squares&#10;&#10;AI-generated content may be incorrect.">
            <a:extLst>
              <a:ext uri="{FF2B5EF4-FFF2-40B4-BE49-F238E27FC236}">
                <a16:creationId xmlns:a16="http://schemas.microsoft.com/office/drawing/2014/main" id="{F774FEEE-13CD-E37B-C420-DF19DBBEF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14" y="97209"/>
            <a:ext cx="9296399" cy="558527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EC1263-A5F7-363B-20F6-BA2AE6C0D7AE}"/>
              </a:ext>
            </a:extLst>
          </p:cNvPr>
          <p:cNvSpPr txBox="1">
            <a:spLocks/>
          </p:cNvSpPr>
          <p:nvPr/>
        </p:nvSpPr>
        <p:spPr>
          <a:xfrm>
            <a:off x="1" y="6167665"/>
            <a:ext cx="12191999" cy="494393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Figure 2: Heatmap for the expression levels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ATV1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NHX1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expression in 4 contrasting wheat genotypes; one sensitive “Sohag-5” and three tolerant “Kandahar, Javelin 48, and 1018d under control (0 mM NaCl and salt stress (175 mM NaCl). </a:t>
            </a:r>
          </a:p>
        </p:txBody>
      </p:sp>
    </p:spTree>
    <p:extLst>
      <p:ext uri="{BB962C8B-B14F-4D97-AF65-F5344CB8AC3E}">
        <p14:creationId xmlns:p14="http://schemas.microsoft.com/office/powerpoint/2010/main" val="1497823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1489</TotalTime>
  <Words>114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Times New Roman</vt:lpstr>
      <vt:lpstr>Office Theme</vt:lpstr>
      <vt:lpstr>PowerPoint Presentation</vt:lpstr>
      <vt:lpstr>Supplementary Figure 2: The logarithmic fold change of TaAVP1 and NHX1 genes in four contrasting wheat genotypes; Sohag-5 “sensitive”, Javelin 48, Kandahar, 1018d “tolerant”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ياسر شعبان سيد مرسى</dc:creator>
  <cp:lastModifiedBy>ياسر شعبان سيد مرسى</cp:lastModifiedBy>
  <cp:revision>16</cp:revision>
  <dcterms:created xsi:type="dcterms:W3CDTF">2025-06-09T22:07:36Z</dcterms:created>
  <dcterms:modified xsi:type="dcterms:W3CDTF">2025-06-20T07:13:51Z</dcterms:modified>
</cp:coreProperties>
</file>