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</p:sldIdLst>
  <p:sldSz cx="18000663" cy="180006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32" d="100"/>
          <a:sy n="32" d="100"/>
        </p:scale>
        <p:origin x="205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050" y="2945943"/>
            <a:ext cx="15300564" cy="6266897"/>
          </a:xfrm>
        </p:spPr>
        <p:txBody>
          <a:bodyPr anchor="b"/>
          <a:lstStyle>
            <a:lvl1pPr algn="ctr">
              <a:defRPr sz="1181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0083" y="9454516"/>
            <a:ext cx="13500497" cy="4345992"/>
          </a:xfrm>
        </p:spPr>
        <p:txBody>
          <a:bodyPr/>
          <a:lstStyle>
            <a:lvl1pPr marL="0" indent="0" algn="ctr">
              <a:buNone/>
              <a:defRPr sz="4725"/>
            </a:lvl1pPr>
            <a:lvl2pPr marL="900044" indent="0" algn="ctr">
              <a:buNone/>
              <a:defRPr sz="3937"/>
            </a:lvl2pPr>
            <a:lvl3pPr marL="1800088" indent="0" algn="ctr">
              <a:buNone/>
              <a:defRPr sz="3543"/>
            </a:lvl3pPr>
            <a:lvl4pPr marL="2700132" indent="0" algn="ctr">
              <a:buNone/>
              <a:defRPr sz="3150"/>
            </a:lvl4pPr>
            <a:lvl5pPr marL="3600176" indent="0" algn="ctr">
              <a:buNone/>
              <a:defRPr sz="3150"/>
            </a:lvl5pPr>
            <a:lvl6pPr marL="4500220" indent="0" algn="ctr">
              <a:buNone/>
              <a:defRPr sz="3150"/>
            </a:lvl6pPr>
            <a:lvl7pPr marL="5400264" indent="0" algn="ctr">
              <a:buNone/>
              <a:defRPr sz="3150"/>
            </a:lvl7pPr>
            <a:lvl8pPr marL="6300307" indent="0" algn="ctr">
              <a:buNone/>
              <a:defRPr sz="3150"/>
            </a:lvl8pPr>
            <a:lvl9pPr marL="7200351" indent="0" algn="ctr">
              <a:buNone/>
              <a:defRPr sz="31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34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81725" y="958369"/>
            <a:ext cx="3881393" cy="152547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7546" y="958369"/>
            <a:ext cx="11419171" cy="152547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75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2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171" y="4487671"/>
            <a:ext cx="15525572" cy="7487774"/>
          </a:xfrm>
        </p:spPr>
        <p:txBody>
          <a:bodyPr anchor="b"/>
          <a:lstStyle>
            <a:lvl1pPr>
              <a:defRPr sz="1181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171" y="12046282"/>
            <a:ext cx="15525572" cy="3937644"/>
          </a:xfrm>
        </p:spPr>
        <p:txBody>
          <a:bodyPr/>
          <a:lstStyle>
            <a:lvl1pPr marL="0" indent="0">
              <a:buNone/>
              <a:defRPr sz="4725">
                <a:solidFill>
                  <a:schemeClr val="tx1"/>
                </a:solidFill>
              </a:defRPr>
            </a:lvl1pPr>
            <a:lvl2pPr marL="900044" indent="0">
              <a:buNone/>
              <a:defRPr sz="3937">
                <a:solidFill>
                  <a:schemeClr val="tx1">
                    <a:tint val="75000"/>
                  </a:schemeClr>
                </a:solidFill>
              </a:defRPr>
            </a:lvl2pPr>
            <a:lvl3pPr marL="1800088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3pPr>
            <a:lvl4pPr marL="2700132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4pPr>
            <a:lvl5pPr marL="3600176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5pPr>
            <a:lvl6pPr marL="450022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6pPr>
            <a:lvl7pPr marL="5400264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7pPr>
            <a:lvl8pPr marL="6300307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8pPr>
            <a:lvl9pPr marL="7200351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07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7545" y="4791843"/>
            <a:ext cx="7650282" cy="11421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836" y="4791843"/>
            <a:ext cx="7650282" cy="11421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17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90" y="958373"/>
            <a:ext cx="15525572" cy="34792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9892" y="4412664"/>
            <a:ext cx="7615123" cy="2162578"/>
          </a:xfrm>
        </p:spPr>
        <p:txBody>
          <a:bodyPr anchor="b"/>
          <a:lstStyle>
            <a:lvl1pPr marL="0" indent="0">
              <a:buNone/>
              <a:defRPr sz="4725" b="1"/>
            </a:lvl1pPr>
            <a:lvl2pPr marL="900044" indent="0">
              <a:buNone/>
              <a:defRPr sz="3937" b="1"/>
            </a:lvl2pPr>
            <a:lvl3pPr marL="1800088" indent="0">
              <a:buNone/>
              <a:defRPr sz="3543" b="1"/>
            </a:lvl3pPr>
            <a:lvl4pPr marL="2700132" indent="0">
              <a:buNone/>
              <a:defRPr sz="3150" b="1"/>
            </a:lvl4pPr>
            <a:lvl5pPr marL="3600176" indent="0">
              <a:buNone/>
              <a:defRPr sz="3150" b="1"/>
            </a:lvl5pPr>
            <a:lvl6pPr marL="4500220" indent="0">
              <a:buNone/>
              <a:defRPr sz="3150" b="1"/>
            </a:lvl6pPr>
            <a:lvl7pPr marL="5400264" indent="0">
              <a:buNone/>
              <a:defRPr sz="3150" b="1"/>
            </a:lvl7pPr>
            <a:lvl8pPr marL="6300307" indent="0">
              <a:buNone/>
              <a:defRPr sz="3150" b="1"/>
            </a:lvl8pPr>
            <a:lvl9pPr marL="7200351" indent="0">
              <a:buNone/>
              <a:defRPr sz="31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892" y="6575242"/>
            <a:ext cx="7615123" cy="9671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12837" y="4412664"/>
            <a:ext cx="7652626" cy="2162578"/>
          </a:xfrm>
        </p:spPr>
        <p:txBody>
          <a:bodyPr anchor="b"/>
          <a:lstStyle>
            <a:lvl1pPr marL="0" indent="0">
              <a:buNone/>
              <a:defRPr sz="4725" b="1"/>
            </a:lvl1pPr>
            <a:lvl2pPr marL="900044" indent="0">
              <a:buNone/>
              <a:defRPr sz="3937" b="1"/>
            </a:lvl2pPr>
            <a:lvl3pPr marL="1800088" indent="0">
              <a:buNone/>
              <a:defRPr sz="3543" b="1"/>
            </a:lvl3pPr>
            <a:lvl4pPr marL="2700132" indent="0">
              <a:buNone/>
              <a:defRPr sz="3150" b="1"/>
            </a:lvl4pPr>
            <a:lvl5pPr marL="3600176" indent="0">
              <a:buNone/>
              <a:defRPr sz="3150" b="1"/>
            </a:lvl5pPr>
            <a:lvl6pPr marL="4500220" indent="0">
              <a:buNone/>
              <a:defRPr sz="3150" b="1"/>
            </a:lvl6pPr>
            <a:lvl7pPr marL="5400264" indent="0">
              <a:buNone/>
              <a:defRPr sz="3150" b="1"/>
            </a:lvl7pPr>
            <a:lvl8pPr marL="6300307" indent="0">
              <a:buNone/>
              <a:defRPr sz="3150" b="1"/>
            </a:lvl8pPr>
            <a:lvl9pPr marL="7200351" indent="0">
              <a:buNone/>
              <a:defRPr sz="31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12837" y="6575242"/>
            <a:ext cx="7652626" cy="9671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82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7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99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90" y="1200044"/>
            <a:ext cx="5805682" cy="4200155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2626" y="2591766"/>
            <a:ext cx="9112836" cy="12792138"/>
          </a:xfrm>
        </p:spPr>
        <p:txBody>
          <a:bodyPr/>
          <a:lstStyle>
            <a:lvl1pPr>
              <a:defRPr sz="6300"/>
            </a:lvl1pPr>
            <a:lvl2pPr>
              <a:defRPr sz="5512"/>
            </a:lvl2pPr>
            <a:lvl3pPr>
              <a:defRPr sz="4725"/>
            </a:lvl3pPr>
            <a:lvl4pPr>
              <a:defRPr sz="3937"/>
            </a:lvl4pPr>
            <a:lvl5pPr>
              <a:defRPr sz="3937"/>
            </a:lvl5pPr>
            <a:lvl6pPr>
              <a:defRPr sz="3937"/>
            </a:lvl6pPr>
            <a:lvl7pPr>
              <a:defRPr sz="3937"/>
            </a:lvl7pPr>
            <a:lvl8pPr>
              <a:defRPr sz="3937"/>
            </a:lvl8pPr>
            <a:lvl9pPr>
              <a:defRPr sz="39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9890" y="5400199"/>
            <a:ext cx="5805682" cy="10004536"/>
          </a:xfrm>
        </p:spPr>
        <p:txBody>
          <a:bodyPr/>
          <a:lstStyle>
            <a:lvl1pPr marL="0" indent="0">
              <a:buNone/>
              <a:defRPr sz="3150"/>
            </a:lvl1pPr>
            <a:lvl2pPr marL="900044" indent="0">
              <a:buNone/>
              <a:defRPr sz="2756"/>
            </a:lvl2pPr>
            <a:lvl3pPr marL="1800088" indent="0">
              <a:buNone/>
              <a:defRPr sz="2362"/>
            </a:lvl3pPr>
            <a:lvl4pPr marL="2700132" indent="0">
              <a:buNone/>
              <a:defRPr sz="1969"/>
            </a:lvl4pPr>
            <a:lvl5pPr marL="3600176" indent="0">
              <a:buNone/>
              <a:defRPr sz="1969"/>
            </a:lvl5pPr>
            <a:lvl6pPr marL="4500220" indent="0">
              <a:buNone/>
              <a:defRPr sz="1969"/>
            </a:lvl6pPr>
            <a:lvl7pPr marL="5400264" indent="0">
              <a:buNone/>
              <a:defRPr sz="1969"/>
            </a:lvl7pPr>
            <a:lvl8pPr marL="6300307" indent="0">
              <a:buNone/>
              <a:defRPr sz="1969"/>
            </a:lvl8pPr>
            <a:lvl9pPr marL="7200351" indent="0">
              <a:buNone/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13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90" y="1200044"/>
            <a:ext cx="5805682" cy="4200155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52626" y="2591766"/>
            <a:ext cx="9112836" cy="12792138"/>
          </a:xfrm>
        </p:spPr>
        <p:txBody>
          <a:bodyPr anchor="t"/>
          <a:lstStyle>
            <a:lvl1pPr marL="0" indent="0">
              <a:buNone/>
              <a:defRPr sz="6300"/>
            </a:lvl1pPr>
            <a:lvl2pPr marL="900044" indent="0">
              <a:buNone/>
              <a:defRPr sz="5512"/>
            </a:lvl2pPr>
            <a:lvl3pPr marL="1800088" indent="0">
              <a:buNone/>
              <a:defRPr sz="4725"/>
            </a:lvl3pPr>
            <a:lvl4pPr marL="2700132" indent="0">
              <a:buNone/>
              <a:defRPr sz="3937"/>
            </a:lvl4pPr>
            <a:lvl5pPr marL="3600176" indent="0">
              <a:buNone/>
              <a:defRPr sz="3937"/>
            </a:lvl5pPr>
            <a:lvl6pPr marL="4500220" indent="0">
              <a:buNone/>
              <a:defRPr sz="3937"/>
            </a:lvl6pPr>
            <a:lvl7pPr marL="5400264" indent="0">
              <a:buNone/>
              <a:defRPr sz="3937"/>
            </a:lvl7pPr>
            <a:lvl8pPr marL="6300307" indent="0">
              <a:buNone/>
              <a:defRPr sz="3937"/>
            </a:lvl8pPr>
            <a:lvl9pPr marL="7200351" indent="0">
              <a:buNone/>
              <a:defRPr sz="393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9890" y="5400199"/>
            <a:ext cx="5805682" cy="10004536"/>
          </a:xfrm>
        </p:spPr>
        <p:txBody>
          <a:bodyPr/>
          <a:lstStyle>
            <a:lvl1pPr marL="0" indent="0">
              <a:buNone/>
              <a:defRPr sz="3150"/>
            </a:lvl1pPr>
            <a:lvl2pPr marL="900044" indent="0">
              <a:buNone/>
              <a:defRPr sz="2756"/>
            </a:lvl2pPr>
            <a:lvl3pPr marL="1800088" indent="0">
              <a:buNone/>
              <a:defRPr sz="2362"/>
            </a:lvl3pPr>
            <a:lvl4pPr marL="2700132" indent="0">
              <a:buNone/>
              <a:defRPr sz="1969"/>
            </a:lvl4pPr>
            <a:lvl5pPr marL="3600176" indent="0">
              <a:buNone/>
              <a:defRPr sz="1969"/>
            </a:lvl5pPr>
            <a:lvl6pPr marL="4500220" indent="0">
              <a:buNone/>
              <a:defRPr sz="1969"/>
            </a:lvl6pPr>
            <a:lvl7pPr marL="5400264" indent="0">
              <a:buNone/>
              <a:defRPr sz="1969"/>
            </a:lvl7pPr>
            <a:lvl8pPr marL="6300307" indent="0">
              <a:buNone/>
              <a:defRPr sz="1969"/>
            </a:lvl8pPr>
            <a:lvl9pPr marL="7200351" indent="0">
              <a:buNone/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83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7546" y="958373"/>
            <a:ext cx="15525572" cy="347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7546" y="4791843"/>
            <a:ext cx="15525572" cy="11421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7546" y="16683952"/>
            <a:ext cx="4050149" cy="958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E1827-708A-4684-B14C-A0E210066A4C}" type="datetimeFigureOut">
              <a:rPr lang="en-GB" smtClean="0"/>
              <a:t>20/07/2025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2720" y="16683952"/>
            <a:ext cx="6075224" cy="958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12968" y="16683952"/>
            <a:ext cx="4050149" cy="958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36CCB-02B6-4CA1-B8AC-40ADEDF0FF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6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800088" rtl="0" eaLnBrk="1" latinLnBrk="0" hangingPunct="1">
        <a:lnSpc>
          <a:spcPct val="90000"/>
        </a:lnSpc>
        <a:spcBef>
          <a:spcPct val="0"/>
        </a:spcBef>
        <a:buNone/>
        <a:defRPr sz="86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22" indent="-450022" algn="l" defTabSz="1800088" rtl="0" eaLnBrk="1" latinLnBrk="0" hangingPunct="1">
        <a:lnSpc>
          <a:spcPct val="90000"/>
        </a:lnSpc>
        <a:spcBef>
          <a:spcPts val="1969"/>
        </a:spcBef>
        <a:buFont typeface="Arial" panose="020B0604020202020204" pitchFamily="34" charset="0"/>
        <a:buChar char="•"/>
        <a:defRPr sz="5512" kern="1200">
          <a:solidFill>
            <a:schemeClr val="tx1"/>
          </a:solidFill>
          <a:latin typeface="+mn-lt"/>
          <a:ea typeface="+mn-ea"/>
          <a:cs typeface="+mn-cs"/>
        </a:defRPr>
      </a:lvl1pPr>
      <a:lvl2pPr marL="1350066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4725" kern="1200">
          <a:solidFill>
            <a:schemeClr val="tx1"/>
          </a:solidFill>
          <a:latin typeface="+mn-lt"/>
          <a:ea typeface="+mn-ea"/>
          <a:cs typeface="+mn-cs"/>
        </a:defRPr>
      </a:lvl2pPr>
      <a:lvl3pPr marL="2250110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937" kern="1200">
          <a:solidFill>
            <a:schemeClr val="tx1"/>
          </a:solidFill>
          <a:latin typeface="+mn-lt"/>
          <a:ea typeface="+mn-ea"/>
          <a:cs typeface="+mn-cs"/>
        </a:defRPr>
      </a:lvl3pPr>
      <a:lvl4pPr marL="3150154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4pPr>
      <a:lvl5pPr marL="4050198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5pPr>
      <a:lvl6pPr marL="4950242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6pPr>
      <a:lvl7pPr marL="5850285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7pPr>
      <a:lvl8pPr marL="6750329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8pPr>
      <a:lvl9pPr marL="7650373" indent="-450022" algn="l" defTabSz="1800088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35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1pPr>
      <a:lvl2pPr marL="900044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2pPr>
      <a:lvl3pPr marL="1800088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3pPr>
      <a:lvl4pPr marL="2700132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4pPr>
      <a:lvl5pPr marL="3600176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5pPr>
      <a:lvl6pPr marL="4500220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6pPr>
      <a:lvl7pPr marL="5400264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7pPr>
      <a:lvl8pPr marL="6300307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8pPr>
      <a:lvl9pPr marL="7200351" algn="l" defTabSz="1800088" rtl="0" eaLnBrk="1" latinLnBrk="0" hangingPunct="1">
        <a:defRPr sz="35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12" Type="http://schemas.openxmlformats.org/officeDocument/2006/relationships/image" Target="../media/image11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11" Type="http://schemas.openxmlformats.org/officeDocument/2006/relationships/image" Target="../media/image10.tif"/><Relationship Id="rId5" Type="http://schemas.openxmlformats.org/officeDocument/2006/relationships/image" Target="../media/image4.tif"/><Relationship Id="rId10" Type="http://schemas.openxmlformats.org/officeDocument/2006/relationships/image" Target="../media/image9.tif"/><Relationship Id="rId4" Type="http://schemas.openxmlformats.org/officeDocument/2006/relationships/image" Target="../media/image3.tif"/><Relationship Id="rId9" Type="http://schemas.openxmlformats.org/officeDocument/2006/relationships/image" Target="../media/image8.t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tif"/><Relationship Id="rId18" Type="http://schemas.openxmlformats.org/officeDocument/2006/relationships/image" Target="../media/image27.tif"/><Relationship Id="rId3" Type="http://schemas.openxmlformats.org/officeDocument/2006/relationships/image" Target="../media/image13.tif"/><Relationship Id="rId21" Type="http://schemas.openxmlformats.org/officeDocument/2006/relationships/image" Target="../media/image30.tif"/><Relationship Id="rId7" Type="http://schemas.openxmlformats.org/officeDocument/2006/relationships/image" Target="../media/image17.png"/><Relationship Id="rId12" Type="http://schemas.openxmlformats.org/officeDocument/2006/relationships/image" Target="../media/image21.tif"/><Relationship Id="rId17" Type="http://schemas.openxmlformats.org/officeDocument/2006/relationships/image" Target="../media/image26.tif"/><Relationship Id="rId25" Type="http://schemas.microsoft.com/office/2007/relationships/hdphoto" Target="../media/hdphoto3.wdp"/><Relationship Id="rId2" Type="http://schemas.openxmlformats.org/officeDocument/2006/relationships/image" Target="../media/image12.tif"/><Relationship Id="rId16" Type="http://schemas.openxmlformats.org/officeDocument/2006/relationships/image" Target="../media/image25.tif"/><Relationship Id="rId20" Type="http://schemas.openxmlformats.org/officeDocument/2006/relationships/image" Target="../media/image29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"/><Relationship Id="rId11" Type="http://schemas.openxmlformats.org/officeDocument/2006/relationships/image" Target="../media/image20.tif"/><Relationship Id="rId24" Type="http://schemas.openxmlformats.org/officeDocument/2006/relationships/image" Target="../media/image32.png"/><Relationship Id="rId5" Type="http://schemas.openxmlformats.org/officeDocument/2006/relationships/image" Target="../media/image15.tif"/><Relationship Id="rId15" Type="http://schemas.openxmlformats.org/officeDocument/2006/relationships/image" Target="../media/image24.tif"/><Relationship Id="rId23" Type="http://schemas.microsoft.com/office/2007/relationships/hdphoto" Target="../media/hdphoto2.wdp"/><Relationship Id="rId10" Type="http://schemas.openxmlformats.org/officeDocument/2006/relationships/image" Target="../media/image19.tif"/><Relationship Id="rId19" Type="http://schemas.openxmlformats.org/officeDocument/2006/relationships/image" Target="../media/image28.tif"/><Relationship Id="rId4" Type="http://schemas.openxmlformats.org/officeDocument/2006/relationships/image" Target="../media/image14.tif"/><Relationship Id="rId9" Type="http://schemas.openxmlformats.org/officeDocument/2006/relationships/image" Target="../media/image18.tif"/><Relationship Id="rId14" Type="http://schemas.openxmlformats.org/officeDocument/2006/relationships/image" Target="../media/image23.tif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0.tif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" Type="http://schemas.microsoft.com/office/2007/relationships/hdphoto" Target="../media/hdphoto4.wdp"/><Relationship Id="rId21" Type="http://schemas.microsoft.com/office/2007/relationships/hdphoto" Target="../media/hdphoto11.wdp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image" Target="../media/image46.png"/><Relationship Id="rId5" Type="http://schemas.openxmlformats.org/officeDocument/2006/relationships/image" Target="../media/image35.pn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48.png"/><Relationship Id="rId10" Type="http://schemas.openxmlformats.org/officeDocument/2006/relationships/image" Target="../media/image38.png"/><Relationship Id="rId19" Type="http://schemas.microsoft.com/office/2007/relationships/hdphoto" Target="../media/hdphoto10.wdp"/><Relationship Id="rId4" Type="http://schemas.openxmlformats.org/officeDocument/2006/relationships/image" Target="../media/image34.tif"/><Relationship Id="rId9" Type="http://schemas.openxmlformats.org/officeDocument/2006/relationships/image" Target="../media/image37.tif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microsoft.com/office/2007/relationships/hdphoto" Target="../media/hdphoto14.wdp"/><Relationship Id="rId30" Type="http://schemas.openxmlformats.org/officeDocument/2006/relationships/image" Target="../media/image49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21.wdp"/><Relationship Id="rId18" Type="http://schemas.openxmlformats.org/officeDocument/2006/relationships/image" Target="../media/image59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55.png"/><Relationship Id="rId17" Type="http://schemas.openxmlformats.org/officeDocument/2006/relationships/image" Target="../media/image58.tif"/><Relationship Id="rId2" Type="http://schemas.openxmlformats.org/officeDocument/2006/relationships/image" Target="../media/image50.png"/><Relationship Id="rId16" Type="http://schemas.microsoft.com/office/2007/relationships/hdphoto" Target="../media/hdphoto22.wdp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microsoft.com/office/2007/relationships/hdphoto" Target="../media/hdphoto23.wdp"/><Relationship Id="rId4" Type="http://schemas.openxmlformats.org/officeDocument/2006/relationships/image" Target="../media/image51.png"/><Relationship Id="rId9" Type="http://schemas.microsoft.com/office/2007/relationships/hdphoto" Target="../media/hdphoto19.wdp"/><Relationship Id="rId14" Type="http://schemas.openxmlformats.org/officeDocument/2006/relationships/image" Target="../media/image5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398598FC-D285-BB41-E65B-4947171814C7}"/>
              </a:ext>
            </a:extLst>
          </p:cNvPr>
          <p:cNvSpPr txBox="1"/>
          <p:nvPr/>
        </p:nvSpPr>
        <p:spPr>
          <a:xfrm>
            <a:off x="8077424" y="102010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28204F1-71C9-F9CC-5B33-FA2845B95F8E}"/>
              </a:ext>
            </a:extLst>
          </p:cNvPr>
          <p:cNvCxnSpPr>
            <a:cxnSpLocks/>
          </p:cNvCxnSpPr>
          <p:nvPr/>
        </p:nvCxnSpPr>
        <p:spPr>
          <a:xfrm>
            <a:off x="8059878" y="149303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E9768CD-3FD2-8AE0-26A4-F68AD592A075}"/>
              </a:ext>
            </a:extLst>
          </p:cNvPr>
          <p:cNvSpPr txBox="1"/>
          <p:nvPr/>
        </p:nvSpPr>
        <p:spPr>
          <a:xfrm>
            <a:off x="8087238" y="135249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A8F762-D9DA-BDA7-2633-1C358C6A345C}"/>
              </a:ext>
            </a:extLst>
          </p:cNvPr>
          <p:cNvCxnSpPr>
            <a:cxnSpLocks/>
          </p:cNvCxnSpPr>
          <p:nvPr/>
        </p:nvCxnSpPr>
        <p:spPr>
          <a:xfrm>
            <a:off x="8066693" y="175006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45F04C1-C81B-2DE4-3C90-3B2689E837FC}"/>
              </a:ext>
            </a:extLst>
          </p:cNvPr>
          <p:cNvSpPr txBox="1"/>
          <p:nvPr/>
        </p:nvSpPr>
        <p:spPr>
          <a:xfrm>
            <a:off x="8087238" y="1611631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90E0A48-1197-57ED-4F79-3BB13A77523E}"/>
              </a:ext>
            </a:extLst>
          </p:cNvPr>
          <p:cNvCxnSpPr>
            <a:cxnSpLocks/>
          </p:cNvCxnSpPr>
          <p:nvPr/>
        </p:nvCxnSpPr>
        <p:spPr>
          <a:xfrm>
            <a:off x="8045869" y="255226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E48F0CB8-B209-ACBF-9AF9-2B183F85A184}"/>
              </a:ext>
            </a:extLst>
          </p:cNvPr>
          <p:cNvSpPr txBox="1"/>
          <p:nvPr/>
        </p:nvSpPr>
        <p:spPr>
          <a:xfrm>
            <a:off x="8081426" y="2406853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8AF331A-1248-A157-B781-E130237EAB4D}"/>
              </a:ext>
            </a:extLst>
          </p:cNvPr>
          <p:cNvSpPr txBox="1"/>
          <p:nvPr/>
        </p:nvSpPr>
        <p:spPr>
          <a:xfrm>
            <a:off x="1225960" y="143666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20B0E1C-4547-EC74-D494-D4E727DC5AF1}"/>
              </a:ext>
            </a:extLst>
          </p:cNvPr>
          <p:cNvSpPr txBox="1"/>
          <p:nvPr/>
        </p:nvSpPr>
        <p:spPr>
          <a:xfrm>
            <a:off x="1225960" y="2546460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Arial" pitchFamily="34" charset="0"/>
                <a:cs typeface="Arial" pitchFamily="34" charset="0"/>
              </a:rPr>
              <a:t>pERK1/2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08A42F1-EFA2-B00C-30D4-C91804094EB0}"/>
              </a:ext>
            </a:extLst>
          </p:cNvPr>
          <p:cNvCxnSpPr>
            <a:cxnSpLocks/>
          </p:cNvCxnSpPr>
          <p:nvPr/>
        </p:nvCxnSpPr>
        <p:spPr>
          <a:xfrm>
            <a:off x="8042061" y="210196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8092AD3B-5B14-15EF-FC43-F2E6994921CD}"/>
              </a:ext>
            </a:extLst>
          </p:cNvPr>
          <p:cNvSpPr txBox="1"/>
          <p:nvPr/>
        </p:nvSpPr>
        <p:spPr>
          <a:xfrm>
            <a:off x="8077618" y="195655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A5AFFF3-0498-EC3B-096B-DA7F136AC752}"/>
              </a:ext>
            </a:extLst>
          </p:cNvPr>
          <p:cNvCxnSpPr>
            <a:cxnSpLocks/>
          </p:cNvCxnSpPr>
          <p:nvPr/>
        </p:nvCxnSpPr>
        <p:spPr>
          <a:xfrm>
            <a:off x="8045480" y="312963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EB35262F-A565-038A-8EC0-2BB49D47F110}"/>
              </a:ext>
            </a:extLst>
          </p:cNvPr>
          <p:cNvSpPr txBox="1"/>
          <p:nvPr/>
        </p:nvSpPr>
        <p:spPr>
          <a:xfrm>
            <a:off x="8081037" y="2984223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01594B85-6F3C-226B-246C-14296C4F660E}"/>
              </a:ext>
            </a:extLst>
          </p:cNvPr>
          <p:cNvCxnSpPr>
            <a:cxnSpLocks/>
          </p:cNvCxnSpPr>
          <p:nvPr/>
        </p:nvCxnSpPr>
        <p:spPr>
          <a:xfrm>
            <a:off x="8041672" y="287252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49632C32-9DDE-C014-B72E-18D0F66A6A7A}"/>
              </a:ext>
            </a:extLst>
          </p:cNvPr>
          <p:cNvSpPr txBox="1"/>
          <p:nvPr/>
        </p:nvSpPr>
        <p:spPr>
          <a:xfrm>
            <a:off x="8077229" y="272711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A25C74F-ABC9-BDE8-A460-2BB1D36F7167}"/>
              </a:ext>
            </a:extLst>
          </p:cNvPr>
          <p:cNvSpPr txBox="1"/>
          <p:nvPr/>
        </p:nvSpPr>
        <p:spPr>
          <a:xfrm>
            <a:off x="1225960" y="4024429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09C21D5D-CAF7-BC8E-371C-B5DCF2B9350D}"/>
              </a:ext>
            </a:extLst>
          </p:cNvPr>
          <p:cNvSpPr txBox="1"/>
          <p:nvPr/>
        </p:nvSpPr>
        <p:spPr>
          <a:xfrm>
            <a:off x="8079440" y="342642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916FC813-3954-E1BD-5265-B2B4FEF5F442}"/>
              </a:ext>
            </a:extLst>
          </p:cNvPr>
          <p:cNvCxnSpPr>
            <a:cxnSpLocks/>
          </p:cNvCxnSpPr>
          <p:nvPr/>
        </p:nvCxnSpPr>
        <p:spPr>
          <a:xfrm>
            <a:off x="8055683" y="357668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44031BBF-6463-E4AB-C622-781DD78BD10A}"/>
              </a:ext>
            </a:extLst>
          </p:cNvPr>
          <p:cNvCxnSpPr>
            <a:cxnSpLocks/>
          </p:cNvCxnSpPr>
          <p:nvPr/>
        </p:nvCxnSpPr>
        <p:spPr>
          <a:xfrm>
            <a:off x="8054195" y="400897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C925145D-A636-5147-2357-27033A85465D}"/>
              </a:ext>
            </a:extLst>
          </p:cNvPr>
          <p:cNvSpPr txBox="1"/>
          <p:nvPr/>
        </p:nvSpPr>
        <p:spPr>
          <a:xfrm>
            <a:off x="8079440" y="387054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EDA0692A-616A-5249-0D27-9C6119557D40}"/>
              </a:ext>
            </a:extLst>
          </p:cNvPr>
          <p:cNvCxnSpPr>
            <a:cxnSpLocks/>
          </p:cNvCxnSpPr>
          <p:nvPr/>
        </p:nvCxnSpPr>
        <p:spPr>
          <a:xfrm>
            <a:off x="8043883" y="427844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35350DA3-4DFC-7F0F-4C8E-5F0813681A14}"/>
              </a:ext>
            </a:extLst>
          </p:cNvPr>
          <p:cNvSpPr txBox="1"/>
          <p:nvPr/>
        </p:nvSpPr>
        <p:spPr>
          <a:xfrm>
            <a:off x="8079440" y="4133039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BFABA627-05A9-BEC4-5CEF-0DEB3B6B401C}"/>
              </a:ext>
            </a:extLst>
          </p:cNvPr>
          <p:cNvSpPr txBox="1"/>
          <p:nvPr/>
        </p:nvSpPr>
        <p:spPr>
          <a:xfrm>
            <a:off x="8077987" y="437304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3D60A6FC-336A-978F-59B0-852E1A341D64}"/>
              </a:ext>
            </a:extLst>
          </p:cNvPr>
          <p:cNvCxnSpPr>
            <a:cxnSpLocks/>
          </p:cNvCxnSpPr>
          <p:nvPr/>
        </p:nvCxnSpPr>
        <p:spPr>
          <a:xfrm>
            <a:off x="8054230" y="452330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8" name="TextBox 227">
            <a:extLst>
              <a:ext uri="{FF2B5EF4-FFF2-40B4-BE49-F238E27FC236}">
                <a16:creationId xmlns:a16="http://schemas.microsoft.com/office/drawing/2014/main" id="{25B134E9-1043-F3B0-2799-10A2E275C58E}"/>
              </a:ext>
            </a:extLst>
          </p:cNvPr>
          <p:cNvSpPr txBox="1"/>
          <p:nvPr/>
        </p:nvSpPr>
        <p:spPr>
          <a:xfrm>
            <a:off x="1225960" y="5558705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4946392E-7530-CF48-5A76-943417678547}"/>
              </a:ext>
            </a:extLst>
          </p:cNvPr>
          <p:cNvCxnSpPr>
            <a:cxnSpLocks/>
          </p:cNvCxnSpPr>
          <p:nvPr/>
        </p:nvCxnSpPr>
        <p:spPr>
          <a:xfrm>
            <a:off x="8048192" y="561321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01975346-8D4A-7B22-A46E-150EC8FE21F5}"/>
              </a:ext>
            </a:extLst>
          </p:cNvPr>
          <p:cNvSpPr txBox="1"/>
          <p:nvPr/>
        </p:nvSpPr>
        <p:spPr>
          <a:xfrm>
            <a:off x="8075552" y="547268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0BBCA70A-B68C-0452-90B2-F71857F1B408}"/>
              </a:ext>
            </a:extLst>
          </p:cNvPr>
          <p:cNvSpPr txBox="1"/>
          <p:nvPr/>
        </p:nvSpPr>
        <p:spPr>
          <a:xfrm>
            <a:off x="8075552" y="6336449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06AD372D-DE84-9AF6-7762-D452DAAFBF85}"/>
              </a:ext>
            </a:extLst>
          </p:cNvPr>
          <p:cNvCxnSpPr>
            <a:cxnSpLocks/>
          </p:cNvCxnSpPr>
          <p:nvPr/>
        </p:nvCxnSpPr>
        <p:spPr>
          <a:xfrm>
            <a:off x="8055007" y="587976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EC20F4BE-EAAC-3DCF-835A-3A90FE775B64}"/>
              </a:ext>
            </a:extLst>
          </p:cNvPr>
          <p:cNvCxnSpPr>
            <a:cxnSpLocks/>
          </p:cNvCxnSpPr>
          <p:nvPr/>
        </p:nvCxnSpPr>
        <p:spPr>
          <a:xfrm>
            <a:off x="8052969" y="647698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" name="TextBox 234">
            <a:extLst>
              <a:ext uri="{FF2B5EF4-FFF2-40B4-BE49-F238E27FC236}">
                <a16:creationId xmlns:a16="http://schemas.microsoft.com/office/drawing/2014/main" id="{7D16E9BC-2F94-F770-0D7C-DDFFB94C76BC}"/>
              </a:ext>
            </a:extLst>
          </p:cNvPr>
          <p:cNvSpPr txBox="1"/>
          <p:nvPr/>
        </p:nvSpPr>
        <p:spPr>
          <a:xfrm>
            <a:off x="8075552" y="5741339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F3B3188C-839E-C480-3A0D-90BA0C298C81}"/>
              </a:ext>
            </a:extLst>
          </p:cNvPr>
          <p:cNvSpPr txBox="1"/>
          <p:nvPr/>
        </p:nvSpPr>
        <p:spPr>
          <a:xfrm>
            <a:off x="8075552" y="693115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A6CCA93E-1F40-1DA1-64F7-CC1768D6E018}"/>
              </a:ext>
            </a:extLst>
          </p:cNvPr>
          <p:cNvCxnSpPr>
            <a:cxnSpLocks/>
          </p:cNvCxnSpPr>
          <p:nvPr/>
        </p:nvCxnSpPr>
        <p:spPr>
          <a:xfrm>
            <a:off x="8051795" y="708141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8880771F-CE7C-718D-6B22-B75FBAB2E5DD}"/>
              </a:ext>
            </a:extLst>
          </p:cNvPr>
          <p:cNvCxnSpPr>
            <a:cxnSpLocks/>
          </p:cNvCxnSpPr>
          <p:nvPr/>
        </p:nvCxnSpPr>
        <p:spPr>
          <a:xfrm>
            <a:off x="8050307" y="736417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6AACD7D3-682C-04F8-C962-F847ABD6922C}"/>
              </a:ext>
            </a:extLst>
          </p:cNvPr>
          <p:cNvSpPr txBox="1"/>
          <p:nvPr/>
        </p:nvSpPr>
        <p:spPr>
          <a:xfrm>
            <a:off x="8075552" y="722574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7507377A-3576-A53B-4B77-DF8BE55D0720}"/>
              </a:ext>
            </a:extLst>
          </p:cNvPr>
          <p:cNvCxnSpPr>
            <a:cxnSpLocks/>
          </p:cNvCxnSpPr>
          <p:nvPr/>
        </p:nvCxnSpPr>
        <p:spPr>
          <a:xfrm>
            <a:off x="8039995" y="754902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FD069FF0-EB12-4DCE-9116-5A0573C7FA70}"/>
              </a:ext>
            </a:extLst>
          </p:cNvPr>
          <p:cNvSpPr txBox="1"/>
          <p:nvPr/>
        </p:nvSpPr>
        <p:spPr>
          <a:xfrm>
            <a:off x="8075552" y="740361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72D08438-B115-A471-A0ED-37A395FEAEB7}"/>
              </a:ext>
            </a:extLst>
          </p:cNvPr>
          <p:cNvCxnSpPr>
            <a:cxnSpLocks/>
          </p:cNvCxnSpPr>
          <p:nvPr/>
        </p:nvCxnSpPr>
        <p:spPr>
          <a:xfrm>
            <a:off x="8051681" y="783033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9EB7F8BD-A624-BC28-3CFD-C1F3C91D415D}"/>
              </a:ext>
            </a:extLst>
          </p:cNvPr>
          <p:cNvSpPr txBox="1"/>
          <p:nvPr/>
        </p:nvSpPr>
        <p:spPr>
          <a:xfrm>
            <a:off x="8079440" y="7675469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A0788553-0BF6-4788-B86D-A28396B3234B}"/>
              </a:ext>
            </a:extLst>
          </p:cNvPr>
          <p:cNvSpPr txBox="1"/>
          <p:nvPr/>
        </p:nvSpPr>
        <p:spPr>
          <a:xfrm>
            <a:off x="8072447" y="853557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03132DF9-529C-3E45-598E-9F97BBBA7F6A}"/>
              </a:ext>
            </a:extLst>
          </p:cNvPr>
          <p:cNvCxnSpPr>
            <a:cxnSpLocks/>
          </p:cNvCxnSpPr>
          <p:nvPr/>
        </p:nvCxnSpPr>
        <p:spPr>
          <a:xfrm>
            <a:off x="8048690" y="868583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4405B7CC-D724-6D1B-4D2C-183FF8803839}"/>
              </a:ext>
            </a:extLst>
          </p:cNvPr>
          <p:cNvCxnSpPr>
            <a:cxnSpLocks/>
          </p:cNvCxnSpPr>
          <p:nvPr/>
        </p:nvCxnSpPr>
        <p:spPr>
          <a:xfrm>
            <a:off x="8047202" y="894399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148EC3DB-3989-EEA8-52F3-4569CF03E58C}"/>
              </a:ext>
            </a:extLst>
          </p:cNvPr>
          <p:cNvSpPr txBox="1"/>
          <p:nvPr/>
        </p:nvSpPr>
        <p:spPr>
          <a:xfrm>
            <a:off x="8072447" y="8805563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4F72EDCD-9CA9-3AFC-196D-06D02FDB89EA}"/>
              </a:ext>
            </a:extLst>
          </p:cNvPr>
          <p:cNvCxnSpPr>
            <a:cxnSpLocks/>
          </p:cNvCxnSpPr>
          <p:nvPr/>
        </p:nvCxnSpPr>
        <p:spPr>
          <a:xfrm>
            <a:off x="8036890" y="919811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B26334DD-2CF1-3A44-3700-706FF253993F}"/>
              </a:ext>
            </a:extLst>
          </p:cNvPr>
          <p:cNvSpPr txBox="1"/>
          <p:nvPr/>
        </p:nvSpPr>
        <p:spPr>
          <a:xfrm>
            <a:off x="8072447" y="905270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B5EC3108-2780-9F9C-291D-2E0F5D32BCFD}"/>
              </a:ext>
            </a:extLst>
          </p:cNvPr>
          <p:cNvCxnSpPr>
            <a:cxnSpLocks/>
          </p:cNvCxnSpPr>
          <p:nvPr/>
        </p:nvCxnSpPr>
        <p:spPr>
          <a:xfrm>
            <a:off x="8048576" y="947943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6" name="TextBox 275">
            <a:extLst>
              <a:ext uri="{FF2B5EF4-FFF2-40B4-BE49-F238E27FC236}">
                <a16:creationId xmlns:a16="http://schemas.microsoft.com/office/drawing/2014/main" id="{C9512654-FE5C-9CAD-7DBD-568EF63E19E0}"/>
              </a:ext>
            </a:extLst>
          </p:cNvPr>
          <p:cNvSpPr txBox="1"/>
          <p:nvPr/>
        </p:nvSpPr>
        <p:spPr>
          <a:xfrm>
            <a:off x="8076335" y="9324566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FB1CAE6F-5BB2-0D37-FB7B-B5EF427F5528}"/>
              </a:ext>
            </a:extLst>
          </p:cNvPr>
          <p:cNvSpPr txBox="1"/>
          <p:nvPr/>
        </p:nvSpPr>
        <p:spPr>
          <a:xfrm>
            <a:off x="1225960" y="8912510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5" name="Textfeld 247">
            <a:extLst>
              <a:ext uri="{FF2B5EF4-FFF2-40B4-BE49-F238E27FC236}">
                <a16:creationId xmlns:a16="http://schemas.microsoft.com/office/drawing/2014/main" id="{BB6B0941-4D75-2391-DC50-829510CA559C}"/>
              </a:ext>
            </a:extLst>
          </p:cNvPr>
          <p:cNvSpPr txBox="1"/>
          <p:nvPr/>
        </p:nvSpPr>
        <p:spPr>
          <a:xfrm>
            <a:off x="241373" y="670643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1</a:t>
            </a:r>
            <a:r>
              <a:rPr lang="de-DE" sz="1600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f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Picture 2" descr="A close up of a test&#10;&#10;AI-generated content may be incorrect.">
            <a:extLst>
              <a:ext uri="{FF2B5EF4-FFF2-40B4-BE49-F238E27FC236}">
                <a16:creationId xmlns:a16="http://schemas.microsoft.com/office/drawing/2014/main" id="{B8F9962F-A5C9-2044-1112-BAEB9F5A9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9579" r="53873" b="84104"/>
          <a:stretch/>
        </p:blipFill>
        <p:spPr>
          <a:xfrm>
            <a:off x="2641672" y="1249733"/>
            <a:ext cx="5400000" cy="588948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CDE52761-A837-D683-F25B-584CDE8E02B9}"/>
              </a:ext>
            </a:extLst>
          </p:cNvPr>
          <p:cNvSpPr/>
          <p:nvPr/>
        </p:nvSpPr>
        <p:spPr>
          <a:xfrm>
            <a:off x="2957761" y="1352497"/>
            <a:ext cx="4653483" cy="480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white background with black lines&#10;&#10;AI-generated content may be incorrect.">
            <a:extLst>
              <a:ext uri="{FF2B5EF4-FFF2-40B4-BE49-F238E27FC236}">
                <a16:creationId xmlns:a16="http://schemas.microsoft.com/office/drawing/2014/main" id="{259527C9-D0E6-FCE2-295B-FC8113449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4" t="13110" r="4990" b="80412"/>
          <a:stretch/>
        </p:blipFill>
        <p:spPr>
          <a:xfrm>
            <a:off x="11074785" y="1252773"/>
            <a:ext cx="5400000" cy="6006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0E222B-8566-D0B4-8E25-8BBD09B21251}"/>
              </a:ext>
            </a:extLst>
          </p:cNvPr>
          <p:cNvSpPr/>
          <p:nvPr/>
        </p:nvSpPr>
        <p:spPr>
          <a:xfrm>
            <a:off x="11393213" y="1327877"/>
            <a:ext cx="4653483" cy="480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E0DD0-B8F2-F6AF-911B-DC9A6066745A}"/>
              </a:ext>
            </a:extLst>
          </p:cNvPr>
          <p:cNvSpPr txBox="1"/>
          <p:nvPr/>
        </p:nvSpPr>
        <p:spPr>
          <a:xfrm>
            <a:off x="9734417" y="143666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A close-up of a test&#10;&#10;AI-generated content may be incorrect.">
            <a:extLst>
              <a:ext uri="{FF2B5EF4-FFF2-40B4-BE49-F238E27FC236}">
                <a16:creationId xmlns:a16="http://schemas.microsoft.com/office/drawing/2014/main" id="{2FC3F535-620C-7916-D342-96F91982B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8" t="53022" r="7385" b="40554"/>
          <a:stretch/>
        </p:blipFill>
        <p:spPr>
          <a:xfrm>
            <a:off x="11074785" y="5475294"/>
            <a:ext cx="5400000" cy="621851"/>
          </a:xfrm>
          <a:prstGeom prst="rect">
            <a:avLst/>
          </a:prstGeom>
        </p:spPr>
      </p:pic>
      <p:pic>
        <p:nvPicPr>
          <p:cNvPr id="10" name="Picture 9" descr="A close-up of a test&#10;&#10;AI-generated content may be incorrect.">
            <a:extLst>
              <a:ext uri="{FF2B5EF4-FFF2-40B4-BE49-F238E27FC236}">
                <a16:creationId xmlns:a16="http://schemas.microsoft.com/office/drawing/2014/main" id="{C0B4361B-7C14-D345-DCE2-F22889087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53148" r="55102" b="41777"/>
          <a:stretch/>
        </p:blipFill>
        <p:spPr>
          <a:xfrm>
            <a:off x="2663990" y="6242181"/>
            <a:ext cx="5400000" cy="486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A34DA2-584F-5AE7-1DDD-DA3BE5EA64FA}"/>
              </a:ext>
            </a:extLst>
          </p:cNvPr>
          <p:cNvSpPr txBox="1"/>
          <p:nvPr/>
        </p:nvSpPr>
        <p:spPr>
          <a:xfrm>
            <a:off x="1225960" y="6395802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pSTAT5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52350-487C-C2CE-A982-D806B5ECEA8E}"/>
              </a:ext>
            </a:extLst>
          </p:cNvPr>
          <p:cNvSpPr txBox="1"/>
          <p:nvPr/>
        </p:nvSpPr>
        <p:spPr>
          <a:xfrm>
            <a:off x="9734417" y="5651631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pSTAT5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C8B3C8-E1A0-8D22-0769-41CA7CD1FE10}"/>
              </a:ext>
            </a:extLst>
          </p:cNvPr>
          <p:cNvSpPr/>
          <p:nvPr/>
        </p:nvSpPr>
        <p:spPr>
          <a:xfrm>
            <a:off x="3003864" y="6287911"/>
            <a:ext cx="4653483" cy="480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20B494-9426-A4E3-B7CA-241B6EF02CE7}"/>
              </a:ext>
            </a:extLst>
          </p:cNvPr>
          <p:cNvSpPr/>
          <p:nvPr/>
        </p:nvSpPr>
        <p:spPr>
          <a:xfrm>
            <a:off x="11448043" y="5516419"/>
            <a:ext cx="4819625" cy="5807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close up of a test&#10;&#10;AI-generated content may be incorrect.">
            <a:extLst>
              <a:ext uri="{FF2B5EF4-FFF2-40B4-BE49-F238E27FC236}">
                <a16:creationId xmlns:a16="http://schemas.microsoft.com/office/drawing/2014/main" id="{F6577C01-4D85-02A1-FFA2-0FC6047CE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1" t="8247" r="5288" b="59770"/>
          <a:stretch/>
        </p:blipFill>
        <p:spPr>
          <a:xfrm>
            <a:off x="11074785" y="3362750"/>
            <a:ext cx="5400000" cy="1206082"/>
          </a:xfrm>
          <a:prstGeom prst="rect">
            <a:avLst/>
          </a:prstGeom>
        </p:spPr>
      </p:pic>
      <p:pic>
        <p:nvPicPr>
          <p:cNvPr id="17" name="Picture 16" descr="A close up of a test&#10;&#10;AI-generated content may be incorrect.">
            <a:extLst>
              <a:ext uri="{FF2B5EF4-FFF2-40B4-BE49-F238E27FC236}">
                <a16:creationId xmlns:a16="http://schemas.microsoft.com/office/drawing/2014/main" id="{D79A1158-4362-C1A5-D4A9-6C6959D65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8937" r="54086" b="56653"/>
          <a:stretch/>
        </p:blipFill>
        <p:spPr>
          <a:xfrm>
            <a:off x="2644485" y="3541360"/>
            <a:ext cx="5400000" cy="131438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85BED5-8DF9-89BA-2D76-0D2184993E9C}"/>
              </a:ext>
            </a:extLst>
          </p:cNvPr>
          <p:cNvSpPr/>
          <p:nvPr/>
        </p:nvSpPr>
        <p:spPr>
          <a:xfrm>
            <a:off x="2968238" y="3980560"/>
            <a:ext cx="4915286" cy="4873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A42CBE-0493-5BE4-7138-10F0750EF14C}"/>
              </a:ext>
            </a:extLst>
          </p:cNvPr>
          <p:cNvSpPr/>
          <p:nvPr/>
        </p:nvSpPr>
        <p:spPr>
          <a:xfrm>
            <a:off x="11371441" y="3747782"/>
            <a:ext cx="4874456" cy="5487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 descr="A close up of a test&#10;&#10;AI-generated content may be incorrect.">
            <a:extLst>
              <a:ext uri="{FF2B5EF4-FFF2-40B4-BE49-F238E27FC236}">
                <a16:creationId xmlns:a16="http://schemas.microsoft.com/office/drawing/2014/main" id="{EFB5FA15-048E-0038-D3DB-C8402CEBD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9" t="70464" r="17008" b="11569"/>
          <a:stretch/>
        </p:blipFill>
        <p:spPr>
          <a:xfrm>
            <a:off x="11074785" y="7590825"/>
            <a:ext cx="5400000" cy="1164266"/>
          </a:xfrm>
          <a:prstGeom prst="rect">
            <a:avLst/>
          </a:prstGeom>
        </p:spPr>
      </p:pic>
      <p:pic>
        <p:nvPicPr>
          <p:cNvPr id="225" name="Picture 224" descr="A close up of a test&#10;&#10;AI-generated content may be incorrect.">
            <a:extLst>
              <a:ext uri="{FF2B5EF4-FFF2-40B4-BE49-F238E27FC236}">
                <a16:creationId xmlns:a16="http://schemas.microsoft.com/office/drawing/2014/main" id="{B6ED887A-5CB4-7AE1-E3E6-7DE1E9FA6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t="71070" r="60740" b="9606"/>
          <a:stretch/>
        </p:blipFill>
        <p:spPr>
          <a:xfrm>
            <a:off x="2630630" y="8445985"/>
            <a:ext cx="5400000" cy="1277861"/>
          </a:xfrm>
          <a:prstGeom prst="rect">
            <a:avLst/>
          </a:prstGeom>
        </p:spPr>
      </p:pic>
      <p:sp>
        <p:nvSpPr>
          <p:cNvPr id="229" name="Rectangle 228">
            <a:extLst>
              <a:ext uri="{FF2B5EF4-FFF2-40B4-BE49-F238E27FC236}">
                <a16:creationId xmlns:a16="http://schemas.microsoft.com/office/drawing/2014/main" id="{560C9D82-EF4A-7181-C31E-2E326EAD5D0F}"/>
              </a:ext>
            </a:extLst>
          </p:cNvPr>
          <p:cNvSpPr/>
          <p:nvPr/>
        </p:nvSpPr>
        <p:spPr>
          <a:xfrm>
            <a:off x="11337557" y="7880378"/>
            <a:ext cx="4874456" cy="5487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E541F2D6-4410-2902-3D32-FB98A6E67A02}"/>
              </a:ext>
            </a:extLst>
          </p:cNvPr>
          <p:cNvSpPr/>
          <p:nvPr/>
        </p:nvSpPr>
        <p:spPr>
          <a:xfrm>
            <a:off x="2916196" y="8910982"/>
            <a:ext cx="4874456" cy="5487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" name="Picture 68" descr="A close-up of a test&#10;&#10;AI-generated content may be incorrect.">
            <a:extLst>
              <a:ext uri="{FF2B5EF4-FFF2-40B4-BE49-F238E27FC236}">
                <a16:creationId xmlns:a16="http://schemas.microsoft.com/office/drawing/2014/main" id="{0C267D7B-7ACF-45D5-AFDD-4E19B75A2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31400" r="54997" b="60384"/>
          <a:stretch/>
        </p:blipFill>
        <p:spPr>
          <a:xfrm>
            <a:off x="2641583" y="5074848"/>
            <a:ext cx="5400000" cy="997685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8629C05-4B61-F6BB-FF52-4BFF6BCD3B58}"/>
              </a:ext>
            </a:extLst>
          </p:cNvPr>
          <p:cNvSpPr/>
          <p:nvPr/>
        </p:nvSpPr>
        <p:spPr>
          <a:xfrm>
            <a:off x="3037248" y="5539077"/>
            <a:ext cx="4653483" cy="480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Picture 80" descr="A white paper with black dots&#10;&#10;AI-generated content may be incorrect.">
            <a:extLst>
              <a:ext uri="{FF2B5EF4-FFF2-40B4-BE49-F238E27FC236}">
                <a16:creationId xmlns:a16="http://schemas.microsoft.com/office/drawing/2014/main" id="{C2D2B6EF-BACF-97EA-CAB0-D9A481DF1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49229" r="53571" b="45633"/>
          <a:stretch/>
        </p:blipFill>
        <p:spPr>
          <a:xfrm>
            <a:off x="11347499" y="4664785"/>
            <a:ext cx="5400000" cy="63671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4DD9C9D-0A05-EA68-CD8B-BBAB03A7728E}"/>
              </a:ext>
            </a:extLst>
          </p:cNvPr>
          <p:cNvSpPr/>
          <p:nvPr/>
        </p:nvSpPr>
        <p:spPr>
          <a:xfrm>
            <a:off x="11347499" y="4708518"/>
            <a:ext cx="4971911" cy="5412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A7D451-2596-CBFF-0535-69E0B6051AEC}"/>
              </a:ext>
            </a:extLst>
          </p:cNvPr>
          <p:cNvSpPr txBox="1"/>
          <p:nvPr/>
        </p:nvSpPr>
        <p:spPr>
          <a:xfrm>
            <a:off x="9734416" y="4829251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7292D55-049C-400C-7D9A-9A744EC811AB}"/>
              </a:ext>
            </a:extLst>
          </p:cNvPr>
          <p:cNvSpPr txBox="1"/>
          <p:nvPr/>
        </p:nvSpPr>
        <p:spPr>
          <a:xfrm>
            <a:off x="9739203" y="8000851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6" name="Picture 85" descr="A close-up of several different types of dna&#10;&#10;AI-generated content may be incorrect.">
            <a:extLst>
              <a:ext uri="{FF2B5EF4-FFF2-40B4-BE49-F238E27FC236}">
                <a16:creationId xmlns:a16="http://schemas.microsoft.com/office/drawing/2014/main" id="{A1DF83A9-388E-A984-3B60-CF1BC07A6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4405" r="55381" b="84966"/>
          <a:stretch/>
        </p:blipFill>
        <p:spPr>
          <a:xfrm>
            <a:off x="2630630" y="6959186"/>
            <a:ext cx="5400000" cy="127363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28389A8E-C88C-FFD7-6927-7191CA342AB7}"/>
              </a:ext>
            </a:extLst>
          </p:cNvPr>
          <p:cNvSpPr/>
          <p:nvPr/>
        </p:nvSpPr>
        <p:spPr>
          <a:xfrm>
            <a:off x="2916195" y="7081869"/>
            <a:ext cx="4699587" cy="3663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698AFD2-9AE6-FACF-EA75-DBF8610DD204}"/>
              </a:ext>
            </a:extLst>
          </p:cNvPr>
          <p:cNvSpPr txBox="1"/>
          <p:nvPr/>
        </p:nvSpPr>
        <p:spPr>
          <a:xfrm>
            <a:off x="1225959" y="7455537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pAKT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1" name="Picture 90" descr="A close-up of a test&#10;&#10;AI-generated content may be incorrect.">
            <a:extLst>
              <a:ext uri="{FF2B5EF4-FFF2-40B4-BE49-F238E27FC236}">
                <a16:creationId xmlns:a16="http://schemas.microsoft.com/office/drawing/2014/main" id="{C7FDD7F6-CAC0-598D-C719-AE0E0336A7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6582" r="55097" b="73483"/>
          <a:stretch/>
        </p:blipFill>
        <p:spPr>
          <a:xfrm>
            <a:off x="11074785" y="6222127"/>
            <a:ext cx="5400000" cy="117490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02A649C-B4E3-6D91-FF55-CFBBFE89DA4B}"/>
              </a:ext>
            </a:extLst>
          </p:cNvPr>
          <p:cNvSpPr txBox="1"/>
          <p:nvPr/>
        </p:nvSpPr>
        <p:spPr>
          <a:xfrm>
            <a:off x="9734417" y="6655692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pAKT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93" descr="A close-up of a test&#10;&#10;AI-generated content may be incorrect.">
            <a:extLst>
              <a:ext uri="{FF2B5EF4-FFF2-40B4-BE49-F238E27FC236}">
                <a16:creationId xmlns:a16="http://schemas.microsoft.com/office/drawing/2014/main" id="{342BE117-32DA-4E17-A8B7-344B99BCB4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410" r="12093" b="43871"/>
          <a:stretch/>
        </p:blipFill>
        <p:spPr>
          <a:xfrm>
            <a:off x="2639768" y="2061975"/>
            <a:ext cx="5400000" cy="1243255"/>
          </a:xfrm>
          <a:prstGeom prst="rect">
            <a:avLst/>
          </a:prstGeom>
        </p:spPr>
      </p:pic>
      <p:pic>
        <p:nvPicPr>
          <p:cNvPr id="296" name="Picture 295" descr="A close up of a test&#10;&#10;AI-generated content may be incorrect.">
            <a:extLst>
              <a:ext uri="{FF2B5EF4-FFF2-40B4-BE49-F238E27FC236}">
                <a16:creationId xmlns:a16="http://schemas.microsoft.com/office/drawing/2014/main" id="{88EE0793-7ADD-4885-CA79-74BEF40420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902" r="11420" b="72982"/>
          <a:stretch/>
        </p:blipFill>
        <p:spPr>
          <a:xfrm>
            <a:off x="11074785" y="2138350"/>
            <a:ext cx="5400000" cy="1042380"/>
          </a:xfrm>
          <a:prstGeom prst="rect">
            <a:avLst/>
          </a:prstGeom>
        </p:spPr>
      </p:pic>
      <p:sp>
        <p:nvSpPr>
          <p:cNvPr id="297" name="TextBox 296">
            <a:extLst>
              <a:ext uri="{FF2B5EF4-FFF2-40B4-BE49-F238E27FC236}">
                <a16:creationId xmlns:a16="http://schemas.microsoft.com/office/drawing/2014/main" id="{C9703D9B-A300-5ECE-57F4-8F41CACE16FB}"/>
              </a:ext>
            </a:extLst>
          </p:cNvPr>
          <p:cNvSpPr txBox="1"/>
          <p:nvPr/>
        </p:nvSpPr>
        <p:spPr>
          <a:xfrm>
            <a:off x="9739734" y="3837301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A068941A-9EB2-CA06-C870-66AB5F97B1AD}"/>
              </a:ext>
            </a:extLst>
          </p:cNvPr>
          <p:cNvSpPr txBox="1"/>
          <p:nvPr/>
        </p:nvSpPr>
        <p:spPr>
          <a:xfrm>
            <a:off x="9739203" y="2545869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pERK1/2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FE1D2E5A-98DF-C6E7-FEF4-33D9627C60E9}"/>
              </a:ext>
            </a:extLst>
          </p:cNvPr>
          <p:cNvSpPr/>
          <p:nvPr/>
        </p:nvSpPr>
        <p:spPr>
          <a:xfrm>
            <a:off x="2916931" y="2658963"/>
            <a:ext cx="4915286" cy="4873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DFE24DD1-65BA-8B31-AFD6-02A2EE2EC7BC}"/>
              </a:ext>
            </a:extLst>
          </p:cNvPr>
          <p:cNvSpPr/>
          <p:nvPr/>
        </p:nvSpPr>
        <p:spPr>
          <a:xfrm>
            <a:off x="11330611" y="2511144"/>
            <a:ext cx="4915286" cy="4873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C8FED5F9-E86D-14BF-94D8-FA77BDB8F3D7}"/>
              </a:ext>
            </a:extLst>
          </p:cNvPr>
          <p:cNvSpPr txBox="1"/>
          <p:nvPr/>
        </p:nvSpPr>
        <p:spPr>
          <a:xfrm>
            <a:off x="16510537" y="104472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6CD287F5-8452-6FAE-DCEF-BABF127093D9}"/>
              </a:ext>
            </a:extLst>
          </p:cNvPr>
          <p:cNvCxnSpPr>
            <a:cxnSpLocks/>
          </p:cNvCxnSpPr>
          <p:nvPr/>
        </p:nvCxnSpPr>
        <p:spPr>
          <a:xfrm>
            <a:off x="16492991" y="151765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3" name="TextBox 302">
            <a:extLst>
              <a:ext uri="{FF2B5EF4-FFF2-40B4-BE49-F238E27FC236}">
                <a16:creationId xmlns:a16="http://schemas.microsoft.com/office/drawing/2014/main" id="{6871C949-5B05-1B8B-CC04-A31F482FEF07}"/>
              </a:ext>
            </a:extLst>
          </p:cNvPr>
          <p:cNvSpPr txBox="1"/>
          <p:nvPr/>
        </p:nvSpPr>
        <p:spPr>
          <a:xfrm>
            <a:off x="16520351" y="137711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68627D7D-9D1D-7A2E-29B4-67BFF714D836}"/>
              </a:ext>
            </a:extLst>
          </p:cNvPr>
          <p:cNvCxnSpPr>
            <a:cxnSpLocks/>
          </p:cNvCxnSpPr>
          <p:nvPr/>
        </p:nvCxnSpPr>
        <p:spPr>
          <a:xfrm>
            <a:off x="16499806" y="171051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2B3F600D-E182-9FD4-A43A-9F6A067E7075}"/>
              </a:ext>
            </a:extLst>
          </p:cNvPr>
          <p:cNvSpPr txBox="1"/>
          <p:nvPr/>
        </p:nvSpPr>
        <p:spPr>
          <a:xfrm>
            <a:off x="16520351" y="1572083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B1237324-9553-94F6-CA06-4915EB90E564}"/>
              </a:ext>
            </a:extLst>
          </p:cNvPr>
          <p:cNvCxnSpPr>
            <a:cxnSpLocks/>
          </p:cNvCxnSpPr>
          <p:nvPr/>
        </p:nvCxnSpPr>
        <p:spPr>
          <a:xfrm>
            <a:off x="16463290" y="258516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7" name="TextBox 306">
            <a:extLst>
              <a:ext uri="{FF2B5EF4-FFF2-40B4-BE49-F238E27FC236}">
                <a16:creationId xmlns:a16="http://schemas.microsoft.com/office/drawing/2014/main" id="{61E4DAA7-F373-FDFB-D0A5-4B8EEFE4375C}"/>
              </a:ext>
            </a:extLst>
          </p:cNvPr>
          <p:cNvSpPr txBox="1"/>
          <p:nvPr/>
        </p:nvSpPr>
        <p:spPr>
          <a:xfrm>
            <a:off x="16498847" y="243975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0079A310-792B-1247-B4EA-2246F66FE404}"/>
              </a:ext>
            </a:extLst>
          </p:cNvPr>
          <p:cNvCxnSpPr>
            <a:cxnSpLocks/>
          </p:cNvCxnSpPr>
          <p:nvPr/>
        </p:nvCxnSpPr>
        <p:spPr>
          <a:xfrm>
            <a:off x="16459482" y="217642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9" name="TextBox 308">
            <a:extLst>
              <a:ext uri="{FF2B5EF4-FFF2-40B4-BE49-F238E27FC236}">
                <a16:creationId xmlns:a16="http://schemas.microsoft.com/office/drawing/2014/main" id="{D68B40BA-527C-0795-1065-ECCAF8D15027}"/>
              </a:ext>
            </a:extLst>
          </p:cNvPr>
          <p:cNvSpPr txBox="1"/>
          <p:nvPr/>
        </p:nvSpPr>
        <p:spPr>
          <a:xfrm>
            <a:off x="16495039" y="2031019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95C3196A-2CAD-149B-0C36-ED5ED882707B}"/>
              </a:ext>
            </a:extLst>
          </p:cNvPr>
          <p:cNvCxnSpPr>
            <a:cxnSpLocks/>
          </p:cNvCxnSpPr>
          <p:nvPr/>
        </p:nvCxnSpPr>
        <p:spPr>
          <a:xfrm>
            <a:off x="16462901" y="303784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1" name="TextBox 310">
            <a:extLst>
              <a:ext uri="{FF2B5EF4-FFF2-40B4-BE49-F238E27FC236}">
                <a16:creationId xmlns:a16="http://schemas.microsoft.com/office/drawing/2014/main" id="{C4636396-1852-79D2-DDD0-7A2CC5865E46}"/>
              </a:ext>
            </a:extLst>
          </p:cNvPr>
          <p:cNvSpPr txBox="1"/>
          <p:nvPr/>
        </p:nvSpPr>
        <p:spPr>
          <a:xfrm>
            <a:off x="16498458" y="2892433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3037BB6B-5D35-4DBA-C8E7-D786EFEB1AA0}"/>
              </a:ext>
            </a:extLst>
          </p:cNvPr>
          <p:cNvCxnSpPr>
            <a:cxnSpLocks/>
          </p:cNvCxnSpPr>
          <p:nvPr/>
        </p:nvCxnSpPr>
        <p:spPr>
          <a:xfrm>
            <a:off x="16459093" y="275302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" name="TextBox 312">
            <a:extLst>
              <a:ext uri="{FF2B5EF4-FFF2-40B4-BE49-F238E27FC236}">
                <a16:creationId xmlns:a16="http://schemas.microsoft.com/office/drawing/2014/main" id="{62DAA349-AAC0-CC09-0CFC-7D904FEE0E0E}"/>
              </a:ext>
            </a:extLst>
          </p:cNvPr>
          <p:cNvSpPr txBox="1"/>
          <p:nvPr/>
        </p:nvSpPr>
        <p:spPr>
          <a:xfrm>
            <a:off x="16494650" y="260761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9CC03BBD-4546-3134-F3C5-FA541C2AB732}"/>
              </a:ext>
            </a:extLst>
          </p:cNvPr>
          <p:cNvSpPr txBox="1"/>
          <p:nvPr/>
        </p:nvSpPr>
        <p:spPr>
          <a:xfrm>
            <a:off x="8078457" y="462174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B17E9DE6-6CA6-0795-9A92-6832CDD72453}"/>
              </a:ext>
            </a:extLst>
          </p:cNvPr>
          <p:cNvCxnSpPr>
            <a:cxnSpLocks/>
          </p:cNvCxnSpPr>
          <p:nvPr/>
        </p:nvCxnSpPr>
        <p:spPr>
          <a:xfrm>
            <a:off x="8054700" y="477200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6" name="TextBox 315">
            <a:extLst>
              <a:ext uri="{FF2B5EF4-FFF2-40B4-BE49-F238E27FC236}">
                <a16:creationId xmlns:a16="http://schemas.microsoft.com/office/drawing/2014/main" id="{8B4A6F76-A724-4C3B-6CD1-0F7B5A77F400}"/>
              </a:ext>
            </a:extLst>
          </p:cNvPr>
          <p:cNvSpPr txBox="1"/>
          <p:nvPr/>
        </p:nvSpPr>
        <p:spPr>
          <a:xfrm>
            <a:off x="16509152" y="613819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255429BF-A764-A3EB-7601-A185115C8E77}"/>
              </a:ext>
            </a:extLst>
          </p:cNvPr>
          <p:cNvCxnSpPr>
            <a:cxnSpLocks/>
          </p:cNvCxnSpPr>
          <p:nvPr/>
        </p:nvCxnSpPr>
        <p:spPr>
          <a:xfrm>
            <a:off x="16485395" y="628845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CAB7E8CD-E7D7-666C-01B1-AAAF9FA12B39}"/>
              </a:ext>
            </a:extLst>
          </p:cNvPr>
          <p:cNvCxnSpPr>
            <a:cxnSpLocks/>
          </p:cNvCxnSpPr>
          <p:nvPr/>
        </p:nvCxnSpPr>
        <p:spPr>
          <a:xfrm>
            <a:off x="16483907" y="657120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9" name="TextBox 318">
            <a:extLst>
              <a:ext uri="{FF2B5EF4-FFF2-40B4-BE49-F238E27FC236}">
                <a16:creationId xmlns:a16="http://schemas.microsoft.com/office/drawing/2014/main" id="{D0ADB7FE-889A-8B14-49E7-17E7F05C6518}"/>
              </a:ext>
            </a:extLst>
          </p:cNvPr>
          <p:cNvSpPr txBox="1"/>
          <p:nvPr/>
        </p:nvSpPr>
        <p:spPr>
          <a:xfrm>
            <a:off x="16509152" y="643277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D1031E7-184A-F435-B649-7E0603965A8B}"/>
              </a:ext>
            </a:extLst>
          </p:cNvPr>
          <p:cNvCxnSpPr>
            <a:cxnSpLocks/>
          </p:cNvCxnSpPr>
          <p:nvPr/>
        </p:nvCxnSpPr>
        <p:spPr>
          <a:xfrm>
            <a:off x="16473595" y="675605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074FBC98-81EB-C001-3155-8D0FAF948D21}"/>
              </a:ext>
            </a:extLst>
          </p:cNvPr>
          <p:cNvSpPr txBox="1"/>
          <p:nvPr/>
        </p:nvSpPr>
        <p:spPr>
          <a:xfrm>
            <a:off x="16509152" y="661064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70BB757-2B8C-2C56-861A-14648F579896}"/>
              </a:ext>
            </a:extLst>
          </p:cNvPr>
          <p:cNvCxnSpPr>
            <a:cxnSpLocks/>
          </p:cNvCxnSpPr>
          <p:nvPr/>
        </p:nvCxnSpPr>
        <p:spPr>
          <a:xfrm>
            <a:off x="16485281" y="702351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C6E817D-106C-462A-41AC-351D0ABEBB57}"/>
              </a:ext>
            </a:extLst>
          </p:cNvPr>
          <p:cNvSpPr txBox="1"/>
          <p:nvPr/>
        </p:nvSpPr>
        <p:spPr>
          <a:xfrm>
            <a:off x="16513040" y="686865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CC80381-58D1-500F-B492-364299D29A4B}"/>
              </a:ext>
            </a:extLst>
          </p:cNvPr>
          <p:cNvSpPr txBox="1"/>
          <p:nvPr/>
        </p:nvSpPr>
        <p:spPr>
          <a:xfrm>
            <a:off x="16510605" y="330873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DC2CF45-51F6-6E11-3D8F-2CC445863477}"/>
              </a:ext>
            </a:extLst>
          </p:cNvPr>
          <p:cNvCxnSpPr>
            <a:cxnSpLocks/>
          </p:cNvCxnSpPr>
          <p:nvPr/>
        </p:nvCxnSpPr>
        <p:spPr>
          <a:xfrm>
            <a:off x="16486848" y="345899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165706E1-7785-F30C-B097-510F008B7CB3}"/>
              </a:ext>
            </a:extLst>
          </p:cNvPr>
          <p:cNvCxnSpPr>
            <a:cxnSpLocks/>
          </p:cNvCxnSpPr>
          <p:nvPr/>
        </p:nvCxnSpPr>
        <p:spPr>
          <a:xfrm>
            <a:off x="16485360" y="386356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76BD5329-C7E9-C56B-0E65-3C47CA94B1CB}"/>
              </a:ext>
            </a:extLst>
          </p:cNvPr>
          <p:cNvSpPr txBox="1"/>
          <p:nvPr/>
        </p:nvSpPr>
        <p:spPr>
          <a:xfrm>
            <a:off x="16510605" y="3725139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1C179B3-8519-FD4D-B25D-5667F14CA50A}"/>
              </a:ext>
            </a:extLst>
          </p:cNvPr>
          <p:cNvCxnSpPr>
            <a:cxnSpLocks/>
          </p:cNvCxnSpPr>
          <p:nvPr/>
        </p:nvCxnSpPr>
        <p:spPr>
          <a:xfrm>
            <a:off x="16475048" y="406377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0915DC6B-4BFB-75CA-1E32-84196BDCC680}"/>
              </a:ext>
            </a:extLst>
          </p:cNvPr>
          <p:cNvSpPr txBox="1"/>
          <p:nvPr/>
        </p:nvSpPr>
        <p:spPr>
          <a:xfrm>
            <a:off x="16510605" y="391836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DB5A48D-BDD9-9C18-630E-EB2CB99C2C89}"/>
              </a:ext>
            </a:extLst>
          </p:cNvPr>
          <p:cNvSpPr txBox="1"/>
          <p:nvPr/>
        </p:nvSpPr>
        <p:spPr>
          <a:xfrm>
            <a:off x="16509152" y="415836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070D6C3-C408-F25D-5C44-805CA4461EFC}"/>
              </a:ext>
            </a:extLst>
          </p:cNvPr>
          <p:cNvCxnSpPr>
            <a:cxnSpLocks/>
          </p:cNvCxnSpPr>
          <p:nvPr/>
        </p:nvCxnSpPr>
        <p:spPr>
          <a:xfrm>
            <a:off x="16485395" y="430862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6DF8D6E-2CF6-A59A-263E-0771634E49B4}"/>
              </a:ext>
            </a:extLst>
          </p:cNvPr>
          <p:cNvCxnSpPr>
            <a:cxnSpLocks/>
          </p:cNvCxnSpPr>
          <p:nvPr/>
        </p:nvCxnSpPr>
        <p:spPr>
          <a:xfrm>
            <a:off x="16720139" y="479321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DA4E578B-F17E-001F-9955-89B2C80A04DE}"/>
              </a:ext>
            </a:extLst>
          </p:cNvPr>
          <p:cNvSpPr txBox="1"/>
          <p:nvPr/>
        </p:nvSpPr>
        <p:spPr>
          <a:xfrm>
            <a:off x="16747499" y="465268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D209B1B-4D7F-3633-EF08-A47D1797FCCC}"/>
              </a:ext>
            </a:extLst>
          </p:cNvPr>
          <p:cNvCxnSpPr>
            <a:cxnSpLocks/>
          </p:cNvCxnSpPr>
          <p:nvPr/>
        </p:nvCxnSpPr>
        <p:spPr>
          <a:xfrm>
            <a:off x="16726954" y="501820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734FD88F-0301-07D5-6D91-BBE1D1C3CD7A}"/>
              </a:ext>
            </a:extLst>
          </p:cNvPr>
          <p:cNvSpPr txBox="1"/>
          <p:nvPr/>
        </p:nvSpPr>
        <p:spPr>
          <a:xfrm>
            <a:off x="16747499" y="4879775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7D23FC0-35B0-83A6-F640-600170F814A8}"/>
              </a:ext>
            </a:extLst>
          </p:cNvPr>
          <p:cNvSpPr txBox="1"/>
          <p:nvPr/>
        </p:nvSpPr>
        <p:spPr>
          <a:xfrm>
            <a:off x="16474785" y="5543472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8DB8FD2-8796-E80D-F1AA-DC8D75C41840}"/>
              </a:ext>
            </a:extLst>
          </p:cNvPr>
          <p:cNvCxnSpPr>
            <a:cxnSpLocks/>
          </p:cNvCxnSpPr>
          <p:nvPr/>
        </p:nvCxnSpPr>
        <p:spPr>
          <a:xfrm>
            <a:off x="16452202" y="568400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458D3611-1BA9-E197-82A4-C741522E3CB6}"/>
              </a:ext>
            </a:extLst>
          </p:cNvPr>
          <p:cNvSpPr txBox="1"/>
          <p:nvPr/>
        </p:nvSpPr>
        <p:spPr>
          <a:xfrm>
            <a:off x="16495297" y="583041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45B8D9D-9DC6-15BA-66BD-D9FEAA16BBA9}"/>
              </a:ext>
            </a:extLst>
          </p:cNvPr>
          <p:cNvCxnSpPr>
            <a:cxnSpLocks/>
          </p:cNvCxnSpPr>
          <p:nvPr/>
        </p:nvCxnSpPr>
        <p:spPr>
          <a:xfrm>
            <a:off x="16471540" y="598067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D9DCD5A0-D535-60DE-C657-D38F50AC8BD2}"/>
              </a:ext>
            </a:extLst>
          </p:cNvPr>
          <p:cNvSpPr txBox="1"/>
          <p:nvPr/>
        </p:nvSpPr>
        <p:spPr>
          <a:xfrm>
            <a:off x="16509152" y="759182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DFEBFF48-6A5E-598B-1F44-85B83245CD84}"/>
              </a:ext>
            </a:extLst>
          </p:cNvPr>
          <p:cNvCxnSpPr>
            <a:cxnSpLocks/>
          </p:cNvCxnSpPr>
          <p:nvPr/>
        </p:nvCxnSpPr>
        <p:spPr>
          <a:xfrm>
            <a:off x="16485395" y="774208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73F3EAF3-CB20-9EDE-0487-7A96C826A65F}"/>
              </a:ext>
            </a:extLst>
          </p:cNvPr>
          <p:cNvCxnSpPr>
            <a:cxnSpLocks/>
          </p:cNvCxnSpPr>
          <p:nvPr/>
        </p:nvCxnSpPr>
        <p:spPr>
          <a:xfrm>
            <a:off x="16483907" y="800024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ABC41948-D436-DBC5-D2B0-CE5A81677084}"/>
              </a:ext>
            </a:extLst>
          </p:cNvPr>
          <p:cNvSpPr txBox="1"/>
          <p:nvPr/>
        </p:nvSpPr>
        <p:spPr>
          <a:xfrm>
            <a:off x="16509152" y="786181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F2F321A-ADAC-83CA-211B-E2206DEF1C94}"/>
              </a:ext>
            </a:extLst>
          </p:cNvPr>
          <p:cNvCxnSpPr>
            <a:cxnSpLocks/>
          </p:cNvCxnSpPr>
          <p:nvPr/>
        </p:nvCxnSpPr>
        <p:spPr>
          <a:xfrm>
            <a:off x="16473595" y="821280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346B0481-6A95-96C1-D283-28583143B68A}"/>
              </a:ext>
            </a:extLst>
          </p:cNvPr>
          <p:cNvSpPr txBox="1"/>
          <p:nvPr/>
        </p:nvSpPr>
        <p:spPr>
          <a:xfrm>
            <a:off x="16509152" y="806739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6DE83C1-DEA9-8DC7-2496-507B489E417D}"/>
              </a:ext>
            </a:extLst>
          </p:cNvPr>
          <p:cNvCxnSpPr>
            <a:cxnSpLocks/>
          </p:cNvCxnSpPr>
          <p:nvPr/>
        </p:nvCxnSpPr>
        <p:spPr>
          <a:xfrm>
            <a:off x="16485281" y="849411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D4D6E54D-9900-5474-82E4-B1460C95FC04}"/>
              </a:ext>
            </a:extLst>
          </p:cNvPr>
          <p:cNvSpPr txBox="1"/>
          <p:nvPr/>
        </p:nvSpPr>
        <p:spPr>
          <a:xfrm>
            <a:off x="16513040" y="833925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Textfeld 247">
            <a:extLst>
              <a:ext uri="{FF2B5EF4-FFF2-40B4-BE49-F238E27FC236}">
                <a16:creationId xmlns:a16="http://schemas.microsoft.com/office/drawing/2014/main" id="{8DA156B2-95CC-5FF6-3D44-B04AFB7B22F0}"/>
              </a:ext>
            </a:extLst>
          </p:cNvPr>
          <p:cNvSpPr txBox="1"/>
          <p:nvPr/>
        </p:nvSpPr>
        <p:spPr>
          <a:xfrm>
            <a:off x="8891007" y="670643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1</a:t>
            </a:r>
            <a:r>
              <a:rPr lang="de-DE" sz="1600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g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29538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BE39A-3C80-7668-76FB-3B4D59DE2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st&#10;&#10;AI-generated content may be incorrect.">
            <a:extLst>
              <a:ext uri="{FF2B5EF4-FFF2-40B4-BE49-F238E27FC236}">
                <a16:creationId xmlns:a16="http://schemas.microsoft.com/office/drawing/2014/main" id="{C94FEE95-9317-5B34-C75D-DD128066F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599" b="91257"/>
          <a:stretch/>
        </p:blipFill>
        <p:spPr>
          <a:xfrm>
            <a:off x="2982815" y="538270"/>
            <a:ext cx="5400000" cy="90973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D9BDE6C-8C9E-7B93-C720-0750AF2F693C}"/>
              </a:ext>
            </a:extLst>
          </p:cNvPr>
          <p:cNvSpPr txBox="1"/>
          <p:nvPr/>
        </p:nvSpPr>
        <p:spPr>
          <a:xfrm>
            <a:off x="8409932" y="52806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206FDB6-58CB-5D95-3DFD-F5E50881879F}"/>
              </a:ext>
            </a:extLst>
          </p:cNvPr>
          <p:cNvCxnSpPr>
            <a:cxnSpLocks/>
          </p:cNvCxnSpPr>
          <p:nvPr/>
        </p:nvCxnSpPr>
        <p:spPr>
          <a:xfrm>
            <a:off x="8392386" y="100099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AAC984E-D035-819E-B101-C10BC565B3A9}"/>
              </a:ext>
            </a:extLst>
          </p:cNvPr>
          <p:cNvSpPr txBox="1"/>
          <p:nvPr/>
        </p:nvSpPr>
        <p:spPr>
          <a:xfrm>
            <a:off x="8419746" y="86046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2BF14C3-BD27-93E9-61F6-84527DFEFDF9}"/>
              </a:ext>
            </a:extLst>
          </p:cNvPr>
          <p:cNvCxnSpPr>
            <a:cxnSpLocks/>
          </p:cNvCxnSpPr>
          <p:nvPr/>
        </p:nvCxnSpPr>
        <p:spPr>
          <a:xfrm>
            <a:off x="8399201" y="131766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A7F0499-CCF6-F47D-27C0-2086E1DCA8AA}"/>
              </a:ext>
            </a:extLst>
          </p:cNvPr>
          <p:cNvSpPr txBox="1"/>
          <p:nvPr/>
        </p:nvSpPr>
        <p:spPr>
          <a:xfrm>
            <a:off x="8419746" y="1179231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F036F5D-8C12-1261-3BB4-6851498C39D9}"/>
              </a:ext>
            </a:extLst>
          </p:cNvPr>
          <p:cNvCxnSpPr>
            <a:cxnSpLocks/>
          </p:cNvCxnSpPr>
          <p:nvPr/>
        </p:nvCxnSpPr>
        <p:spPr>
          <a:xfrm>
            <a:off x="8378377" y="291596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AFF681E0-C460-7A22-9398-A2EBD98D41A2}"/>
              </a:ext>
            </a:extLst>
          </p:cNvPr>
          <p:cNvSpPr txBox="1"/>
          <p:nvPr/>
        </p:nvSpPr>
        <p:spPr>
          <a:xfrm>
            <a:off x="8413933" y="2770557"/>
            <a:ext cx="63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124D779-E7F4-A3B2-D56A-D9CF9A09BAEC}"/>
              </a:ext>
            </a:extLst>
          </p:cNvPr>
          <p:cNvSpPr txBox="1"/>
          <p:nvPr/>
        </p:nvSpPr>
        <p:spPr>
          <a:xfrm>
            <a:off x="1558468" y="94462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3C1B28-B785-5B0C-AE4B-C2B3459FC1C4}"/>
              </a:ext>
            </a:extLst>
          </p:cNvPr>
          <p:cNvSpPr txBox="1"/>
          <p:nvPr/>
        </p:nvSpPr>
        <p:spPr>
          <a:xfrm>
            <a:off x="1558468" y="3071000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94C38725-1462-7D3E-C9CA-7A4ECE4C7843}"/>
              </a:ext>
            </a:extLst>
          </p:cNvPr>
          <p:cNvCxnSpPr>
            <a:cxnSpLocks/>
          </p:cNvCxnSpPr>
          <p:nvPr/>
        </p:nvCxnSpPr>
        <p:spPr>
          <a:xfrm>
            <a:off x="8374569" y="251508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92F11940-3586-8868-8824-D20E2D2FAC56}"/>
              </a:ext>
            </a:extLst>
          </p:cNvPr>
          <p:cNvSpPr txBox="1"/>
          <p:nvPr/>
        </p:nvSpPr>
        <p:spPr>
          <a:xfrm>
            <a:off x="8410126" y="236967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Arial" pitchFamily="34" charset="0"/>
                <a:cs typeface="Arial" pitchFamily="34" charset="0"/>
              </a:rPr>
              <a:t>55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CC4A2E30-6136-4179-4346-6BCB1BE04563}"/>
              </a:ext>
            </a:extLst>
          </p:cNvPr>
          <p:cNvCxnSpPr>
            <a:cxnSpLocks/>
          </p:cNvCxnSpPr>
          <p:nvPr/>
        </p:nvCxnSpPr>
        <p:spPr>
          <a:xfrm>
            <a:off x="8377988" y="358611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C6BD658D-6D4B-897A-AC7A-ABCEF79B3C22}"/>
              </a:ext>
            </a:extLst>
          </p:cNvPr>
          <p:cNvSpPr txBox="1"/>
          <p:nvPr/>
        </p:nvSpPr>
        <p:spPr>
          <a:xfrm>
            <a:off x="8413545" y="344070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C797FCB-F0F2-1BB8-01A2-13C611CAE509}"/>
              </a:ext>
            </a:extLst>
          </p:cNvPr>
          <p:cNvCxnSpPr>
            <a:cxnSpLocks/>
          </p:cNvCxnSpPr>
          <p:nvPr/>
        </p:nvCxnSpPr>
        <p:spPr>
          <a:xfrm>
            <a:off x="8374180" y="323080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25144F9A-27FD-9D4F-9198-369F9FCD9B0D}"/>
              </a:ext>
            </a:extLst>
          </p:cNvPr>
          <p:cNvSpPr txBox="1"/>
          <p:nvPr/>
        </p:nvSpPr>
        <p:spPr>
          <a:xfrm>
            <a:off x="8409737" y="3085393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1B8A13F-3D39-F402-2779-D5C77D3D0E0F}"/>
              </a:ext>
            </a:extLst>
          </p:cNvPr>
          <p:cNvSpPr txBox="1"/>
          <p:nvPr/>
        </p:nvSpPr>
        <p:spPr>
          <a:xfrm>
            <a:off x="1558468" y="4450229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cl. caspase-3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B256AA6-992C-6885-9331-0FB4C5611594}"/>
              </a:ext>
            </a:extLst>
          </p:cNvPr>
          <p:cNvSpPr txBox="1"/>
          <p:nvPr/>
        </p:nvSpPr>
        <p:spPr>
          <a:xfrm>
            <a:off x="8411948" y="12584672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4740FDB1-7F3D-18F2-9126-AD3B283E6FF6}"/>
              </a:ext>
            </a:extLst>
          </p:cNvPr>
          <p:cNvCxnSpPr>
            <a:cxnSpLocks/>
          </p:cNvCxnSpPr>
          <p:nvPr/>
        </p:nvCxnSpPr>
        <p:spPr>
          <a:xfrm>
            <a:off x="8398890" y="1272157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31849DB-8976-C412-C727-1F0385AA1B67}"/>
              </a:ext>
            </a:extLst>
          </p:cNvPr>
          <p:cNvSpPr txBox="1"/>
          <p:nvPr/>
        </p:nvSpPr>
        <p:spPr>
          <a:xfrm>
            <a:off x="8411947" y="6527880"/>
            <a:ext cx="50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DE10751F-21C2-1941-623D-2BB50189EBCB}"/>
              </a:ext>
            </a:extLst>
          </p:cNvPr>
          <p:cNvCxnSpPr>
            <a:cxnSpLocks/>
          </p:cNvCxnSpPr>
          <p:nvPr/>
        </p:nvCxnSpPr>
        <p:spPr>
          <a:xfrm>
            <a:off x="8388191" y="667814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203AFC4C-56DC-F54C-DA29-26C6AEBFFCAC}"/>
              </a:ext>
            </a:extLst>
          </p:cNvPr>
          <p:cNvCxnSpPr>
            <a:cxnSpLocks/>
          </p:cNvCxnSpPr>
          <p:nvPr/>
        </p:nvCxnSpPr>
        <p:spPr>
          <a:xfrm>
            <a:off x="8386703" y="697385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BCF9B08B-E351-F242-CFFB-C30D8DA4F66F}"/>
              </a:ext>
            </a:extLst>
          </p:cNvPr>
          <p:cNvSpPr txBox="1"/>
          <p:nvPr/>
        </p:nvSpPr>
        <p:spPr>
          <a:xfrm>
            <a:off x="8411948" y="6835428"/>
            <a:ext cx="501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0D9EE344-6F8A-8F0C-BF8D-18EAC0EB5126}"/>
              </a:ext>
            </a:extLst>
          </p:cNvPr>
          <p:cNvCxnSpPr>
            <a:cxnSpLocks/>
          </p:cNvCxnSpPr>
          <p:nvPr/>
        </p:nvCxnSpPr>
        <p:spPr>
          <a:xfrm>
            <a:off x="8376391" y="734757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8D0BDF4B-8151-F9E6-8480-88246EE4AE3D}"/>
              </a:ext>
            </a:extLst>
          </p:cNvPr>
          <p:cNvSpPr txBox="1"/>
          <p:nvPr/>
        </p:nvSpPr>
        <p:spPr>
          <a:xfrm>
            <a:off x="8411948" y="720216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44CB154B-5AF8-BA02-8763-5215A4099506}"/>
              </a:ext>
            </a:extLst>
          </p:cNvPr>
          <p:cNvSpPr txBox="1"/>
          <p:nvPr/>
        </p:nvSpPr>
        <p:spPr>
          <a:xfrm>
            <a:off x="8410495" y="744216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A551736-0F1E-844C-762F-EE4511117455}"/>
              </a:ext>
            </a:extLst>
          </p:cNvPr>
          <p:cNvCxnSpPr>
            <a:cxnSpLocks/>
          </p:cNvCxnSpPr>
          <p:nvPr/>
        </p:nvCxnSpPr>
        <p:spPr>
          <a:xfrm>
            <a:off x="8386738" y="759242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8" name="TextBox 227">
            <a:extLst>
              <a:ext uri="{FF2B5EF4-FFF2-40B4-BE49-F238E27FC236}">
                <a16:creationId xmlns:a16="http://schemas.microsoft.com/office/drawing/2014/main" id="{34D99BA1-A74D-2607-553D-485192B27EC5}"/>
              </a:ext>
            </a:extLst>
          </p:cNvPr>
          <p:cNvSpPr txBox="1"/>
          <p:nvPr/>
        </p:nvSpPr>
        <p:spPr>
          <a:xfrm>
            <a:off x="1558468" y="11913331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5F8C8628-F963-AE99-2B8F-6D458F39204E}"/>
              </a:ext>
            </a:extLst>
          </p:cNvPr>
          <p:cNvCxnSpPr>
            <a:cxnSpLocks/>
          </p:cNvCxnSpPr>
          <p:nvPr/>
        </p:nvCxnSpPr>
        <p:spPr>
          <a:xfrm>
            <a:off x="8380700" y="1219844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BC8560E0-3F7E-F726-51FA-B5386146DA30}"/>
              </a:ext>
            </a:extLst>
          </p:cNvPr>
          <p:cNvSpPr txBox="1"/>
          <p:nvPr/>
        </p:nvSpPr>
        <p:spPr>
          <a:xfrm>
            <a:off x="8408060" y="1205791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21C118E3-E735-68C7-915E-762FF01C96C1}"/>
              </a:ext>
            </a:extLst>
          </p:cNvPr>
          <p:cNvSpPr txBox="1"/>
          <p:nvPr/>
        </p:nvSpPr>
        <p:spPr>
          <a:xfrm>
            <a:off x="8408843" y="13719669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05164629-8D85-2F9D-5533-338E43B208BD}"/>
              </a:ext>
            </a:extLst>
          </p:cNvPr>
          <p:cNvCxnSpPr>
            <a:cxnSpLocks/>
          </p:cNvCxnSpPr>
          <p:nvPr/>
        </p:nvCxnSpPr>
        <p:spPr>
          <a:xfrm>
            <a:off x="8387515" y="1238879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4A282F4D-2DC1-04C5-DB60-A3D560B90CA4}"/>
              </a:ext>
            </a:extLst>
          </p:cNvPr>
          <p:cNvCxnSpPr>
            <a:cxnSpLocks/>
          </p:cNvCxnSpPr>
          <p:nvPr/>
        </p:nvCxnSpPr>
        <p:spPr>
          <a:xfrm>
            <a:off x="8386260" y="1386020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" name="TextBox 234">
            <a:extLst>
              <a:ext uri="{FF2B5EF4-FFF2-40B4-BE49-F238E27FC236}">
                <a16:creationId xmlns:a16="http://schemas.microsoft.com/office/drawing/2014/main" id="{6F26B210-7EE8-0E02-1117-6A6838DB1B74}"/>
              </a:ext>
            </a:extLst>
          </p:cNvPr>
          <p:cNvSpPr txBox="1"/>
          <p:nvPr/>
        </p:nvSpPr>
        <p:spPr>
          <a:xfrm>
            <a:off x="8408060" y="12250370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24DE11A3-4ADF-B165-91E1-483CAD0CFF98}"/>
              </a:ext>
            </a:extLst>
          </p:cNvPr>
          <p:cNvSpPr txBox="1"/>
          <p:nvPr/>
        </p:nvSpPr>
        <p:spPr>
          <a:xfrm>
            <a:off x="8408843" y="1402586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06D83DD6-EDB0-8734-8FA4-59F9F8D054E2}"/>
              </a:ext>
            </a:extLst>
          </p:cNvPr>
          <p:cNvCxnSpPr>
            <a:cxnSpLocks/>
          </p:cNvCxnSpPr>
          <p:nvPr/>
        </p:nvCxnSpPr>
        <p:spPr>
          <a:xfrm>
            <a:off x="8385086" y="1417612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762BDFBF-4970-3627-C0C4-42BC79ACFFF1}"/>
              </a:ext>
            </a:extLst>
          </p:cNvPr>
          <p:cNvCxnSpPr>
            <a:cxnSpLocks/>
          </p:cNvCxnSpPr>
          <p:nvPr/>
        </p:nvCxnSpPr>
        <p:spPr>
          <a:xfrm>
            <a:off x="8383598" y="1446618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CDFD9F39-E54F-AEC9-DAB8-9B8F69B71DB1}"/>
              </a:ext>
            </a:extLst>
          </p:cNvPr>
          <p:cNvSpPr txBox="1"/>
          <p:nvPr/>
        </p:nvSpPr>
        <p:spPr>
          <a:xfrm>
            <a:off x="8408843" y="1431770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F9129F81-ABE1-5956-02CA-56CC36AF7184}"/>
              </a:ext>
            </a:extLst>
          </p:cNvPr>
          <p:cNvCxnSpPr>
            <a:cxnSpLocks/>
          </p:cNvCxnSpPr>
          <p:nvPr/>
        </p:nvCxnSpPr>
        <p:spPr>
          <a:xfrm>
            <a:off x="8373286" y="1498400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E736494-7B16-2DDC-2C28-12E1175C123D}"/>
              </a:ext>
            </a:extLst>
          </p:cNvPr>
          <p:cNvSpPr txBox="1"/>
          <p:nvPr/>
        </p:nvSpPr>
        <p:spPr>
          <a:xfrm>
            <a:off x="8408843" y="1483859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DEE22CA-A1EE-2BE5-4FEB-9A68F98F7F34}"/>
              </a:ext>
            </a:extLst>
          </p:cNvPr>
          <p:cNvCxnSpPr>
            <a:cxnSpLocks/>
          </p:cNvCxnSpPr>
          <p:nvPr/>
        </p:nvCxnSpPr>
        <p:spPr>
          <a:xfrm>
            <a:off x="8384972" y="1544618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7228815A-6613-D63B-1F89-E6348C81D71C}"/>
              </a:ext>
            </a:extLst>
          </p:cNvPr>
          <p:cNvSpPr txBox="1"/>
          <p:nvPr/>
        </p:nvSpPr>
        <p:spPr>
          <a:xfrm>
            <a:off x="8412731" y="1529132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7D3F16EE-824D-9E5F-570C-99044B49DC71}"/>
              </a:ext>
            </a:extLst>
          </p:cNvPr>
          <p:cNvCxnSpPr>
            <a:cxnSpLocks/>
          </p:cNvCxnSpPr>
          <p:nvPr/>
        </p:nvCxnSpPr>
        <p:spPr>
          <a:xfrm>
            <a:off x="8377595" y="1595552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969EA0FD-EF9B-32E6-900E-785316295AE1}"/>
              </a:ext>
            </a:extLst>
          </p:cNvPr>
          <p:cNvSpPr txBox="1"/>
          <p:nvPr/>
        </p:nvSpPr>
        <p:spPr>
          <a:xfrm>
            <a:off x="8404955" y="1581499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E94FEDFF-E450-66E9-8F9F-0B95B2372498}"/>
              </a:ext>
            </a:extLst>
          </p:cNvPr>
          <p:cNvSpPr txBox="1"/>
          <p:nvPr/>
        </p:nvSpPr>
        <p:spPr>
          <a:xfrm>
            <a:off x="8404955" y="16929559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D524C66F-3740-A51B-FD35-685EF869F141}"/>
              </a:ext>
            </a:extLst>
          </p:cNvPr>
          <p:cNvCxnSpPr>
            <a:cxnSpLocks/>
          </p:cNvCxnSpPr>
          <p:nvPr/>
        </p:nvCxnSpPr>
        <p:spPr>
          <a:xfrm>
            <a:off x="8384410" y="1624262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C6DCCC29-F4F6-831A-3B29-E946021DC79A}"/>
              </a:ext>
            </a:extLst>
          </p:cNvPr>
          <p:cNvCxnSpPr>
            <a:cxnSpLocks/>
          </p:cNvCxnSpPr>
          <p:nvPr/>
        </p:nvCxnSpPr>
        <p:spPr>
          <a:xfrm>
            <a:off x="8382372" y="1707009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12F64F7F-3E0C-4B11-7DFF-2F36864C4A6C}"/>
              </a:ext>
            </a:extLst>
          </p:cNvPr>
          <p:cNvSpPr txBox="1"/>
          <p:nvPr/>
        </p:nvSpPr>
        <p:spPr>
          <a:xfrm>
            <a:off x="8404955" y="16104199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ED14CA3D-B997-1A2E-7AA8-277AA87FE63B}"/>
              </a:ext>
            </a:extLst>
          </p:cNvPr>
          <p:cNvSpPr txBox="1"/>
          <p:nvPr/>
        </p:nvSpPr>
        <p:spPr>
          <a:xfrm>
            <a:off x="8404955" y="17443003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823BFA71-4882-42D4-3BE5-FC815DE730EF}"/>
              </a:ext>
            </a:extLst>
          </p:cNvPr>
          <p:cNvCxnSpPr>
            <a:cxnSpLocks/>
          </p:cNvCxnSpPr>
          <p:nvPr/>
        </p:nvCxnSpPr>
        <p:spPr>
          <a:xfrm>
            <a:off x="8381198" y="1759326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5A93C1C0-3E06-3DAD-9947-F6835D45ED04}"/>
              </a:ext>
            </a:extLst>
          </p:cNvPr>
          <p:cNvCxnSpPr>
            <a:cxnSpLocks/>
          </p:cNvCxnSpPr>
          <p:nvPr/>
        </p:nvCxnSpPr>
        <p:spPr>
          <a:xfrm>
            <a:off x="8379710" y="412059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353BB517-4C4F-FD6C-CFA7-41C2527AFEE5}"/>
              </a:ext>
            </a:extLst>
          </p:cNvPr>
          <p:cNvSpPr txBox="1"/>
          <p:nvPr/>
        </p:nvSpPr>
        <p:spPr>
          <a:xfrm>
            <a:off x="8404955" y="398216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BEB2E7EA-4058-667F-074B-0BA06438A1A4}"/>
              </a:ext>
            </a:extLst>
          </p:cNvPr>
          <p:cNvCxnSpPr>
            <a:cxnSpLocks/>
          </p:cNvCxnSpPr>
          <p:nvPr/>
        </p:nvCxnSpPr>
        <p:spPr>
          <a:xfrm>
            <a:off x="8369398" y="488372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DC821752-135E-19E2-DD0A-3FE19B0E8CBD}"/>
              </a:ext>
            </a:extLst>
          </p:cNvPr>
          <p:cNvSpPr txBox="1"/>
          <p:nvPr/>
        </p:nvSpPr>
        <p:spPr>
          <a:xfrm>
            <a:off x="8404955" y="473831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BE2D92D0-7F4D-AFE1-FB93-A0DD684C6D67}"/>
              </a:ext>
            </a:extLst>
          </p:cNvPr>
          <p:cNvCxnSpPr>
            <a:cxnSpLocks/>
          </p:cNvCxnSpPr>
          <p:nvPr/>
        </p:nvCxnSpPr>
        <p:spPr>
          <a:xfrm>
            <a:off x="8381084" y="536381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6" name="TextBox 275">
            <a:extLst>
              <a:ext uri="{FF2B5EF4-FFF2-40B4-BE49-F238E27FC236}">
                <a16:creationId xmlns:a16="http://schemas.microsoft.com/office/drawing/2014/main" id="{E0C103A5-ADE7-3098-83D2-4D1A47561AE7}"/>
              </a:ext>
            </a:extLst>
          </p:cNvPr>
          <p:cNvSpPr txBox="1"/>
          <p:nvPr/>
        </p:nvSpPr>
        <p:spPr>
          <a:xfrm>
            <a:off x="8408843" y="520895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5877D86D-87D1-758F-D8FF-559D7817031C}"/>
              </a:ext>
            </a:extLst>
          </p:cNvPr>
          <p:cNvSpPr txBox="1"/>
          <p:nvPr/>
        </p:nvSpPr>
        <p:spPr>
          <a:xfrm>
            <a:off x="1558468" y="16677839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5" name="Textfeld 247">
            <a:extLst>
              <a:ext uri="{FF2B5EF4-FFF2-40B4-BE49-F238E27FC236}">
                <a16:creationId xmlns:a16="http://schemas.microsoft.com/office/drawing/2014/main" id="{E6191EA4-561D-1A49-B201-360973BFD3C2}"/>
              </a:ext>
            </a:extLst>
          </p:cNvPr>
          <p:cNvSpPr txBox="1"/>
          <p:nvPr/>
        </p:nvSpPr>
        <p:spPr>
          <a:xfrm>
            <a:off x="241373" y="243923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kern="0">
                <a:solidFill>
                  <a:srgbClr val="000000"/>
                </a:solidFill>
                <a:latin typeface="Arial" pitchFamily="34"/>
                <a:cs typeface="Arial" pitchFamily="34"/>
              </a:rPr>
              <a:t>2a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FB53FF5-1877-74F8-31AA-60FA217B19A6}"/>
              </a:ext>
            </a:extLst>
          </p:cNvPr>
          <p:cNvSpPr/>
          <p:nvPr/>
        </p:nvSpPr>
        <p:spPr>
          <a:xfrm>
            <a:off x="4949687" y="944628"/>
            <a:ext cx="3070650" cy="4746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F5310-042E-121E-AF0B-4841F9C930D8}"/>
              </a:ext>
            </a:extLst>
          </p:cNvPr>
          <p:cNvSpPr txBox="1"/>
          <p:nvPr/>
        </p:nvSpPr>
        <p:spPr>
          <a:xfrm>
            <a:off x="1558468" y="12750428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pSTAT5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close-up of a dna test&#10;&#10;AI-generated content may be incorrect.">
            <a:extLst>
              <a:ext uri="{FF2B5EF4-FFF2-40B4-BE49-F238E27FC236}">
                <a16:creationId xmlns:a16="http://schemas.microsoft.com/office/drawing/2014/main" id="{DB1A5FCC-B740-702A-0F7A-DF93AB6EB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684" r="7605" b="81510"/>
          <a:stretch/>
        </p:blipFill>
        <p:spPr>
          <a:xfrm>
            <a:off x="2982815" y="2727579"/>
            <a:ext cx="5400000" cy="940440"/>
          </a:xfrm>
          <a:prstGeom prst="rect">
            <a:avLst/>
          </a:prstGeom>
        </p:spPr>
      </p:pic>
      <p:pic>
        <p:nvPicPr>
          <p:cNvPr id="9" name="Picture 8" descr="A close-up of several images of dna&#10;&#10;AI-generated content may be incorrect.">
            <a:extLst>
              <a:ext uri="{FF2B5EF4-FFF2-40B4-BE49-F238E27FC236}">
                <a16:creationId xmlns:a16="http://schemas.microsoft.com/office/drawing/2014/main" id="{D379856A-9B99-FFBB-87CA-F11B7C77D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7" t="18834" r="7183" b="63791"/>
          <a:stretch/>
        </p:blipFill>
        <p:spPr>
          <a:xfrm>
            <a:off x="2976391" y="3719320"/>
            <a:ext cx="5400000" cy="1853755"/>
          </a:xfrm>
          <a:prstGeom prst="rect">
            <a:avLst/>
          </a:prstGeom>
        </p:spPr>
      </p:pic>
      <p:pic>
        <p:nvPicPr>
          <p:cNvPr id="13" name="Picture 12" descr="A close-up of a dna test&#10;&#10;AI-generated content may be incorrect.">
            <a:extLst>
              <a:ext uri="{FF2B5EF4-FFF2-40B4-BE49-F238E27FC236}">
                <a16:creationId xmlns:a16="http://schemas.microsoft.com/office/drawing/2014/main" id="{B00B049C-6C5F-EB98-45F4-FF7E936C5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6" t="38996" r="6455" b="56877"/>
          <a:stretch/>
        </p:blipFill>
        <p:spPr>
          <a:xfrm>
            <a:off x="2976391" y="12623841"/>
            <a:ext cx="5400000" cy="432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D97971-CADC-B57F-7B93-935D6591848A}"/>
              </a:ext>
            </a:extLst>
          </p:cNvPr>
          <p:cNvSpPr/>
          <p:nvPr/>
        </p:nvSpPr>
        <p:spPr>
          <a:xfrm>
            <a:off x="4949687" y="3085393"/>
            <a:ext cx="3070650" cy="4746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9F631E-275D-B04D-6E15-1F0DA0065F12}"/>
              </a:ext>
            </a:extLst>
          </p:cNvPr>
          <p:cNvSpPr/>
          <p:nvPr/>
        </p:nvSpPr>
        <p:spPr>
          <a:xfrm>
            <a:off x="4949687" y="4212923"/>
            <a:ext cx="3223050" cy="9960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C16ED-48BD-7FEA-2424-8FDF850FB267}"/>
              </a:ext>
            </a:extLst>
          </p:cNvPr>
          <p:cNvSpPr/>
          <p:nvPr/>
        </p:nvSpPr>
        <p:spPr>
          <a:xfrm>
            <a:off x="4911587" y="12615944"/>
            <a:ext cx="3223050" cy="4324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close-up of a dna test&#10;&#10;AI-generated content may be incorrect.">
            <a:extLst>
              <a:ext uri="{FF2B5EF4-FFF2-40B4-BE49-F238E27FC236}">
                <a16:creationId xmlns:a16="http://schemas.microsoft.com/office/drawing/2014/main" id="{85CA8355-DBA0-997F-EF2C-533151AF0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47820" r="68710" b="46331"/>
          <a:stretch/>
        </p:blipFill>
        <p:spPr>
          <a:xfrm>
            <a:off x="2990503" y="13170128"/>
            <a:ext cx="5400000" cy="5259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813AC9-5A54-D1C5-9330-99D7C72BF5BA}"/>
              </a:ext>
            </a:extLst>
          </p:cNvPr>
          <p:cNvSpPr txBox="1"/>
          <p:nvPr/>
        </p:nvSpPr>
        <p:spPr>
          <a:xfrm>
            <a:off x="8376391" y="13286020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F8A3C7-DFC0-0E41-50FF-4C6F16693B74}"/>
              </a:ext>
            </a:extLst>
          </p:cNvPr>
          <p:cNvCxnSpPr>
            <a:cxnSpLocks/>
          </p:cNvCxnSpPr>
          <p:nvPr/>
        </p:nvCxnSpPr>
        <p:spPr>
          <a:xfrm>
            <a:off x="8363333" y="1342655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A5005D-1373-747F-CA31-2891C24382DE}"/>
              </a:ext>
            </a:extLst>
          </p:cNvPr>
          <p:cNvSpPr txBox="1"/>
          <p:nvPr/>
        </p:nvSpPr>
        <p:spPr>
          <a:xfrm>
            <a:off x="1558468" y="13307091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HSP90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D125F0-9E2D-4C9D-C3C2-6FF291635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" t="12155" r="68492" b="76020"/>
          <a:stretch/>
        </p:blipFill>
        <p:spPr>
          <a:xfrm>
            <a:off x="2994391" y="1530330"/>
            <a:ext cx="5400000" cy="10700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AFC72C-423F-3F47-965D-AAD4AE466D30}"/>
              </a:ext>
            </a:extLst>
          </p:cNvPr>
          <p:cNvSpPr txBox="1"/>
          <p:nvPr/>
        </p:nvSpPr>
        <p:spPr>
          <a:xfrm>
            <a:off x="1558468" y="1506652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Arial" pitchFamily="34" charset="0"/>
                <a:cs typeface="Arial" pitchFamily="34" charset="0"/>
              </a:rPr>
              <a:t>HSP110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4AF725-EC3E-C7AC-AAEE-8269B8EC690B}"/>
              </a:ext>
            </a:extLst>
          </p:cNvPr>
          <p:cNvCxnSpPr>
            <a:cxnSpLocks/>
          </p:cNvCxnSpPr>
          <p:nvPr/>
        </p:nvCxnSpPr>
        <p:spPr>
          <a:xfrm>
            <a:off x="8378377" y="184252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127911F-988F-B0A4-A380-13EA3E2EB7AB}"/>
              </a:ext>
            </a:extLst>
          </p:cNvPr>
          <p:cNvSpPr txBox="1"/>
          <p:nvPr/>
        </p:nvSpPr>
        <p:spPr>
          <a:xfrm>
            <a:off x="8413933" y="1697119"/>
            <a:ext cx="63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Arial" pitchFamily="34" charset="0"/>
                <a:cs typeface="Arial" pitchFamily="34" charset="0"/>
              </a:rPr>
              <a:t>100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E5D703-A39F-2812-4643-B8E92A740147}"/>
              </a:ext>
            </a:extLst>
          </p:cNvPr>
          <p:cNvCxnSpPr>
            <a:cxnSpLocks/>
          </p:cNvCxnSpPr>
          <p:nvPr/>
        </p:nvCxnSpPr>
        <p:spPr>
          <a:xfrm>
            <a:off x="8374180" y="215736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8F63815-5E92-F91F-49F5-993A34D71E39}"/>
              </a:ext>
            </a:extLst>
          </p:cNvPr>
          <p:cNvSpPr txBox="1"/>
          <p:nvPr/>
        </p:nvSpPr>
        <p:spPr>
          <a:xfrm>
            <a:off x="8409737" y="201195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Arial" pitchFamily="34" charset="0"/>
                <a:cs typeface="Arial" pitchFamily="34" charset="0"/>
              </a:rPr>
              <a:t>70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32BFAF-0EE9-3F76-D75A-8690DEC5D273}"/>
              </a:ext>
            </a:extLst>
          </p:cNvPr>
          <p:cNvSpPr/>
          <p:nvPr/>
        </p:nvSpPr>
        <p:spPr>
          <a:xfrm>
            <a:off x="4987787" y="1501563"/>
            <a:ext cx="3070650" cy="3831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 descr="A close up of a screen&#10;&#10;AI-generated content may be incorrect.">
            <a:extLst>
              <a:ext uri="{FF2B5EF4-FFF2-40B4-BE49-F238E27FC236}">
                <a16:creationId xmlns:a16="http://schemas.microsoft.com/office/drawing/2014/main" id="{330834C3-6C23-BD36-A89A-24E4200A0B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0" t="27747" r="35616" b="51546"/>
          <a:stretch/>
        </p:blipFill>
        <p:spPr>
          <a:xfrm>
            <a:off x="2972503" y="15775939"/>
            <a:ext cx="5400000" cy="2098210"/>
          </a:xfrm>
          <a:prstGeom prst="rect">
            <a:avLst/>
          </a:prstGeom>
        </p:spPr>
      </p:pic>
      <p:sp>
        <p:nvSpPr>
          <p:cNvPr id="224" name="Rectangle 223">
            <a:extLst>
              <a:ext uri="{FF2B5EF4-FFF2-40B4-BE49-F238E27FC236}">
                <a16:creationId xmlns:a16="http://schemas.microsoft.com/office/drawing/2014/main" id="{71BB97F1-7ACD-E131-2FE4-62361928AA70}"/>
              </a:ext>
            </a:extLst>
          </p:cNvPr>
          <p:cNvSpPr/>
          <p:nvPr/>
        </p:nvSpPr>
        <p:spPr>
          <a:xfrm>
            <a:off x="4873487" y="13286020"/>
            <a:ext cx="3223050" cy="3776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68B38BE4-DE2E-66B1-A516-70153EAAB27F}"/>
              </a:ext>
            </a:extLst>
          </p:cNvPr>
          <p:cNvSpPr/>
          <p:nvPr/>
        </p:nvSpPr>
        <p:spPr>
          <a:xfrm>
            <a:off x="4860759" y="15862131"/>
            <a:ext cx="3309974" cy="3776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7" name="Picture 226" descr="A close-up of a test&#10;&#10;AI-generated content may be incorrect.">
            <a:extLst>
              <a:ext uri="{FF2B5EF4-FFF2-40B4-BE49-F238E27FC236}">
                <a16:creationId xmlns:a16="http://schemas.microsoft.com/office/drawing/2014/main" id="{258555C7-4260-7284-BA96-CF88923615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t="33760" r="53615" b="56429"/>
          <a:stretch/>
        </p:blipFill>
        <p:spPr>
          <a:xfrm>
            <a:off x="2968615" y="11452092"/>
            <a:ext cx="5400000" cy="1096260"/>
          </a:xfrm>
          <a:prstGeom prst="rect">
            <a:avLst/>
          </a:prstGeom>
        </p:spPr>
      </p:pic>
      <p:pic>
        <p:nvPicPr>
          <p:cNvPr id="244" name="Picture 243" descr="A close-up of a test&#10;&#10;AI-generated content may be incorrect.">
            <a:extLst>
              <a:ext uri="{FF2B5EF4-FFF2-40B4-BE49-F238E27FC236}">
                <a16:creationId xmlns:a16="http://schemas.microsoft.com/office/drawing/2014/main" id="{ED615C4F-E2EE-82D6-6BB5-ED4268D23E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0" t="2863" r="1222" b="72130"/>
          <a:stretch/>
        </p:blipFill>
        <p:spPr>
          <a:xfrm>
            <a:off x="2990503" y="13810940"/>
            <a:ext cx="5400000" cy="1819465"/>
          </a:xfrm>
          <a:prstGeom prst="rect">
            <a:avLst/>
          </a:prstGeom>
        </p:spPr>
      </p:pic>
      <p:sp>
        <p:nvSpPr>
          <p:cNvPr id="245" name="TextBox 244">
            <a:extLst>
              <a:ext uri="{FF2B5EF4-FFF2-40B4-BE49-F238E27FC236}">
                <a16:creationId xmlns:a16="http://schemas.microsoft.com/office/drawing/2014/main" id="{5B2E0DCB-65A4-CE97-6123-08744960450C}"/>
              </a:ext>
            </a:extLst>
          </p:cNvPr>
          <p:cNvSpPr txBox="1"/>
          <p:nvPr/>
        </p:nvSpPr>
        <p:spPr>
          <a:xfrm>
            <a:off x="1558468" y="14452314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BIM-EL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D97D30FF-DE89-8F5B-2FE4-A2B7E37249D3}"/>
              </a:ext>
            </a:extLst>
          </p:cNvPr>
          <p:cNvSpPr/>
          <p:nvPr/>
        </p:nvSpPr>
        <p:spPr>
          <a:xfrm>
            <a:off x="4911587" y="14386403"/>
            <a:ext cx="3223050" cy="3776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8" name="Picture 247" descr="A close-up of a test&#10;&#10;AI-generated content may be incorrect.">
            <a:extLst>
              <a:ext uri="{FF2B5EF4-FFF2-40B4-BE49-F238E27FC236}">
                <a16:creationId xmlns:a16="http://schemas.microsoft.com/office/drawing/2014/main" id="{834A080A-087E-932B-9972-3574FDEE5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21540" r="16842" b="52540"/>
          <a:stretch/>
        </p:blipFill>
        <p:spPr>
          <a:xfrm>
            <a:off x="2963333" y="5667172"/>
            <a:ext cx="5400000" cy="2016967"/>
          </a:xfrm>
          <a:prstGeom prst="rect">
            <a:avLst/>
          </a:prstGeom>
        </p:spPr>
      </p:pic>
      <p:sp>
        <p:nvSpPr>
          <p:cNvPr id="249" name="TextBox 248">
            <a:extLst>
              <a:ext uri="{FF2B5EF4-FFF2-40B4-BE49-F238E27FC236}">
                <a16:creationId xmlns:a16="http://schemas.microsoft.com/office/drawing/2014/main" id="{D69A3619-DAA9-84D5-4C4E-1919D30B54F7}"/>
              </a:ext>
            </a:extLst>
          </p:cNvPr>
          <p:cNvSpPr txBox="1"/>
          <p:nvPr/>
        </p:nvSpPr>
        <p:spPr>
          <a:xfrm>
            <a:off x="1558468" y="6546786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vinculin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BB04824D-F46B-D7B9-A6E2-E0A49DDA52CE}"/>
              </a:ext>
            </a:extLst>
          </p:cNvPr>
          <p:cNvSpPr txBox="1"/>
          <p:nvPr/>
        </p:nvSpPr>
        <p:spPr>
          <a:xfrm>
            <a:off x="8376391" y="6194788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EAB63178-0428-AD3E-B659-663ACCBD5B2A}"/>
              </a:ext>
            </a:extLst>
          </p:cNvPr>
          <p:cNvCxnSpPr>
            <a:cxnSpLocks/>
          </p:cNvCxnSpPr>
          <p:nvPr/>
        </p:nvCxnSpPr>
        <p:spPr>
          <a:xfrm>
            <a:off x="8363333" y="633169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8" name="Picture 257" descr="A close-up of a test&#10;&#10;AI-generated content may be incorrect.">
            <a:extLst>
              <a:ext uri="{FF2B5EF4-FFF2-40B4-BE49-F238E27FC236}">
                <a16:creationId xmlns:a16="http://schemas.microsoft.com/office/drawing/2014/main" id="{DF7E2258-0A5C-7735-0A73-43D81DECA9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9" t="61267" r="5753" b="22594"/>
          <a:stretch/>
        </p:blipFill>
        <p:spPr>
          <a:xfrm>
            <a:off x="2963333" y="7768439"/>
            <a:ext cx="5400000" cy="1461474"/>
          </a:xfrm>
          <a:prstGeom prst="rect">
            <a:avLst/>
          </a:prstGeom>
        </p:spPr>
      </p:pic>
      <p:sp>
        <p:nvSpPr>
          <p:cNvPr id="259" name="TextBox 258">
            <a:extLst>
              <a:ext uri="{FF2B5EF4-FFF2-40B4-BE49-F238E27FC236}">
                <a16:creationId xmlns:a16="http://schemas.microsoft.com/office/drawing/2014/main" id="{2D5A7957-7F38-4CB2-B1D7-779356A253F6}"/>
              </a:ext>
            </a:extLst>
          </p:cNvPr>
          <p:cNvSpPr txBox="1"/>
          <p:nvPr/>
        </p:nvSpPr>
        <p:spPr>
          <a:xfrm>
            <a:off x="1558468" y="8341390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HSP27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5134249-4A07-22E2-A30F-9A17B7F46EC5}"/>
              </a:ext>
            </a:extLst>
          </p:cNvPr>
          <p:cNvSpPr txBox="1"/>
          <p:nvPr/>
        </p:nvSpPr>
        <p:spPr>
          <a:xfrm>
            <a:off x="8367819" y="779446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E1E8C97F-07E1-09E6-30E0-02BC4F84E1C7}"/>
              </a:ext>
            </a:extLst>
          </p:cNvPr>
          <p:cNvCxnSpPr>
            <a:cxnSpLocks/>
          </p:cNvCxnSpPr>
          <p:nvPr/>
        </p:nvCxnSpPr>
        <p:spPr>
          <a:xfrm>
            <a:off x="8344062" y="794472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51DD68E1-ABFE-3603-C379-EB8B1E27908E}"/>
              </a:ext>
            </a:extLst>
          </p:cNvPr>
          <p:cNvCxnSpPr>
            <a:cxnSpLocks/>
          </p:cNvCxnSpPr>
          <p:nvPr/>
        </p:nvCxnSpPr>
        <p:spPr>
          <a:xfrm>
            <a:off x="8342574" y="841063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7CA4AAE9-3FF9-028E-D015-9492505A9268}"/>
              </a:ext>
            </a:extLst>
          </p:cNvPr>
          <p:cNvSpPr txBox="1"/>
          <p:nvPr/>
        </p:nvSpPr>
        <p:spPr>
          <a:xfrm>
            <a:off x="8367819" y="826216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3D68BC90-9508-B583-AF33-88310BDF7B86}"/>
              </a:ext>
            </a:extLst>
          </p:cNvPr>
          <p:cNvCxnSpPr>
            <a:cxnSpLocks/>
          </p:cNvCxnSpPr>
          <p:nvPr/>
        </p:nvCxnSpPr>
        <p:spPr>
          <a:xfrm>
            <a:off x="8332262" y="901637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9" name="TextBox 278">
            <a:extLst>
              <a:ext uri="{FF2B5EF4-FFF2-40B4-BE49-F238E27FC236}">
                <a16:creationId xmlns:a16="http://schemas.microsoft.com/office/drawing/2014/main" id="{08B22B78-E3AB-DBF4-C18D-FA289BEA2E6E}"/>
              </a:ext>
            </a:extLst>
          </p:cNvPr>
          <p:cNvSpPr txBox="1"/>
          <p:nvPr/>
        </p:nvSpPr>
        <p:spPr>
          <a:xfrm>
            <a:off x="8367819" y="887096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1" name="Picture 280" descr="A close up of a test&#10;&#10;AI-generated content may be incorrect.">
            <a:extLst>
              <a:ext uri="{FF2B5EF4-FFF2-40B4-BE49-F238E27FC236}">
                <a16:creationId xmlns:a16="http://schemas.microsoft.com/office/drawing/2014/main" id="{1A3AC724-A51C-B7D5-4738-4C4E95720C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69649" r="20563" b="4952"/>
          <a:stretch/>
        </p:blipFill>
        <p:spPr>
          <a:xfrm>
            <a:off x="2973286" y="9321000"/>
            <a:ext cx="5400000" cy="2022520"/>
          </a:xfrm>
          <a:prstGeom prst="rect">
            <a:avLst/>
          </a:prstGeom>
        </p:spPr>
      </p:pic>
      <p:sp>
        <p:nvSpPr>
          <p:cNvPr id="282" name="TextBox 281">
            <a:extLst>
              <a:ext uri="{FF2B5EF4-FFF2-40B4-BE49-F238E27FC236}">
                <a16:creationId xmlns:a16="http://schemas.microsoft.com/office/drawing/2014/main" id="{6907EE9A-9A91-68D8-15B2-D74B7940FEE4}"/>
              </a:ext>
            </a:extLst>
          </p:cNvPr>
          <p:cNvSpPr txBox="1"/>
          <p:nvPr/>
        </p:nvSpPr>
        <p:spPr>
          <a:xfrm>
            <a:off x="1558468" y="10187093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GAPDH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F2CA9C3C-4B24-BCBE-7AF0-2A5567F509B5}"/>
              </a:ext>
            </a:extLst>
          </p:cNvPr>
          <p:cNvCxnSpPr>
            <a:cxnSpLocks/>
          </p:cNvCxnSpPr>
          <p:nvPr/>
        </p:nvCxnSpPr>
        <p:spPr>
          <a:xfrm>
            <a:off x="8394282" y="940896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4" name="TextBox 283">
            <a:extLst>
              <a:ext uri="{FF2B5EF4-FFF2-40B4-BE49-F238E27FC236}">
                <a16:creationId xmlns:a16="http://schemas.microsoft.com/office/drawing/2014/main" id="{2CC26E57-1F88-D7E1-53D3-146F3E19B912}"/>
              </a:ext>
            </a:extLst>
          </p:cNvPr>
          <p:cNvSpPr txBox="1"/>
          <p:nvPr/>
        </p:nvSpPr>
        <p:spPr>
          <a:xfrm>
            <a:off x="8429839" y="926355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DB28D05B-5CA5-3E06-C531-21311AB90CCE}"/>
              </a:ext>
            </a:extLst>
          </p:cNvPr>
          <p:cNvSpPr txBox="1"/>
          <p:nvPr/>
        </p:nvSpPr>
        <p:spPr>
          <a:xfrm>
            <a:off x="8428386" y="9503559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C9933C7C-4511-1057-A927-98258944B4AF}"/>
              </a:ext>
            </a:extLst>
          </p:cNvPr>
          <p:cNvCxnSpPr>
            <a:cxnSpLocks/>
          </p:cNvCxnSpPr>
          <p:nvPr/>
        </p:nvCxnSpPr>
        <p:spPr>
          <a:xfrm>
            <a:off x="8404629" y="965382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7" name="TextBox 286">
            <a:extLst>
              <a:ext uri="{FF2B5EF4-FFF2-40B4-BE49-F238E27FC236}">
                <a16:creationId xmlns:a16="http://schemas.microsoft.com/office/drawing/2014/main" id="{A45DC30A-6396-31BD-7C27-60D70E291F7F}"/>
              </a:ext>
            </a:extLst>
          </p:cNvPr>
          <p:cNvSpPr txBox="1"/>
          <p:nvPr/>
        </p:nvSpPr>
        <p:spPr>
          <a:xfrm>
            <a:off x="8385710" y="980207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7968BE2-554C-3A2F-9ECC-E114CB693D09}"/>
              </a:ext>
            </a:extLst>
          </p:cNvPr>
          <p:cNvCxnSpPr>
            <a:cxnSpLocks/>
          </p:cNvCxnSpPr>
          <p:nvPr/>
        </p:nvCxnSpPr>
        <p:spPr>
          <a:xfrm>
            <a:off x="8361953" y="999267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4FDD466-64F6-43C7-8804-2B63FABE7A57}"/>
              </a:ext>
            </a:extLst>
          </p:cNvPr>
          <p:cNvCxnSpPr>
            <a:cxnSpLocks/>
          </p:cNvCxnSpPr>
          <p:nvPr/>
        </p:nvCxnSpPr>
        <p:spPr>
          <a:xfrm>
            <a:off x="8360465" y="1053926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502A251-66AE-F1BA-389B-18E557FAB2D2}"/>
              </a:ext>
            </a:extLst>
          </p:cNvPr>
          <p:cNvSpPr txBox="1"/>
          <p:nvPr/>
        </p:nvSpPr>
        <p:spPr>
          <a:xfrm>
            <a:off x="8385710" y="1039078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C1494BA-6C58-CBC4-DC5C-9D7571072429}"/>
              </a:ext>
            </a:extLst>
          </p:cNvPr>
          <p:cNvCxnSpPr>
            <a:cxnSpLocks/>
          </p:cNvCxnSpPr>
          <p:nvPr/>
        </p:nvCxnSpPr>
        <p:spPr>
          <a:xfrm>
            <a:off x="8350153" y="1103742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F7F1ECD-87B1-4E8E-8FEF-0A9127C3785D}"/>
              </a:ext>
            </a:extLst>
          </p:cNvPr>
          <p:cNvSpPr txBox="1"/>
          <p:nvPr/>
        </p:nvSpPr>
        <p:spPr>
          <a:xfrm>
            <a:off x="8385710" y="1089201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C7A00C3-E689-97A5-D028-DEC501696081}"/>
              </a:ext>
            </a:extLst>
          </p:cNvPr>
          <p:cNvSpPr/>
          <p:nvPr/>
        </p:nvSpPr>
        <p:spPr>
          <a:xfrm>
            <a:off x="4873487" y="12069657"/>
            <a:ext cx="3223050" cy="4324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0A640A6-847E-6D9F-797D-F43AEF501B07}"/>
              </a:ext>
            </a:extLst>
          </p:cNvPr>
          <p:cNvSpPr/>
          <p:nvPr/>
        </p:nvSpPr>
        <p:spPr>
          <a:xfrm>
            <a:off x="4800600" y="9394603"/>
            <a:ext cx="3334037" cy="4324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F8DE724-4069-87AD-C331-06363C49BD94}"/>
              </a:ext>
            </a:extLst>
          </p:cNvPr>
          <p:cNvSpPr/>
          <p:nvPr/>
        </p:nvSpPr>
        <p:spPr>
          <a:xfrm>
            <a:off x="4835387" y="7765167"/>
            <a:ext cx="3223050" cy="4324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8A63519-5059-500E-355A-75E4A066E37A}"/>
              </a:ext>
            </a:extLst>
          </p:cNvPr>
          <p:cNvSpPr/>
          <p:nvPr/>
        </p:nvSpPr>
        <p:spPr>
          <a:xfrm>
            <a:off x="4871387" y="6519640"/>
            <a:ext cx="3187050" cy="4324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feld 247">
            <a:extLst>
              <a:ext uri="{FF2B5EF4-FFF2-40B4-BE49-F238E27FC236}">
                <a16:creationId xmlns:a16="http://schemas.microsoft.com/office/drawing/2014/main" id="{98E5B09E-A59A-C32F-CE75-623BED1E825F}"/>
              </a:ext>
            </a:extLst>
          </p:cNvPr>
          <p:cNvSpPr txBox="1"/>
          <p:nvPr/>
        </p:nvSpPr>
        <p:spPr>
          <a:xfrm>
            <a:off x="9766373" y="243923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kern="0">
                <a:solidFill>
                  <a:srgbClr val="000000"/>
                </a:solidFill>
                <a:latin typeface="Arial" pitchFamily="34"/>
                <a:cs typeface="Arial" pitchFamily="34"/>
              </a:rPr>
              <a:t>2c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80" name="Picture 79" descr="A close up of a test&#10;&#10;AI-generated content may be incorrect.">
            <a:extLst>
              <a:ext uri="{FF2B5EF4-FFF2-40B4-BE49-F238E27FC236}">
                <a16:creationId xmlns:a16="http://schemas.microsoft.com/office/drawing/2014/main" id="{239A3149-1D80-33D3-1C9E-FD62C7AC75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7851" r="55574" b="73600"/>
          <a:stretch/>
        </p:blipFill>
        <p:spPr>
          <a:xfrm>
            <a:off x="12088682" y="585982"/>
            <a:ext cx="3600000" cy="90102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36D8AE4-96C9-BC90-D0AF-90E2FA0A9099}"/>
              </a:ext>
            </a:extLst>
          </p:cNvPr>
          <p:cNvSpPr txBox="1"/>
          <p:nvPr/>
        </p:nvSpPr>
        <p:spPr>
          <a:xfrm>
            <a:off x="15697121" y="59605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14FB2FB-B4CB-6BE9-3119-2B8F74EB9E8B}"/>
              </a:ext>
            </a:extLst>
          </p:cNvPr>
          <p:cNvCxnSpPr>
            <a:cxnSpLocks/>
          </p:cNvCxnSpPr>
          <p:nvPr/>
        </p:nvCxnSpPr>
        <p:spPr>
          <a:xfrm>
            <a:off x="15679575" y="106898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5FA5E82B-D5E9-1B21-CD71-ECE4E13EAD4D}"/>
              </a:ext>
            </a:extLst>
          </p:cNvPr>
          <p:cNvSpPr txBox="1"/>
          <p:nvPr/>
        </p:nvSpPr>
        <p:spPr>
          <a:xfrm>
            <a:off x="15706935" y="92845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A4B64B5-68F1-FE22-C73F-AF0AB00CDD9F}"/>
              </a:ext>
            </a:extLst>
          </p:cNvPr>
          <p:cNvCxnSpPr>
            <a:cxnSpLocks/>
          </p:cNvCxnSpPr>
          <p:nvPr/>
        </p:nvCxnSpPr>
        <p:spPr>
          <a:xfrm>
            <a:off x="15686390" y="142082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4635341-38EA-FCA9-408B-F744222F416B}"/>
              </a:ext>
            </a:extLst>
          </p:cNvPr>
          <p:cNvSpPr txBox="1"/>
          <p:nvPr/>
        </p:nvSpPr>
        <p:spPr>
          <a:xfrm>
            <a:off x="15706935" y="1282393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125ABE1-DD90-E931-1AE1-A40BDF3F6149}"/>
              </a:ext>
            </a:extLst>
          </p:cNvPr>
          <p:cNvSpPr txBox="1"/>
          <p:nvPr/>
        </p:nvSpPr>
        <p:spPr>
          <a:xfrm>
            <a:off x="10526622" y="99313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8" name="Picture 87" descr="A close-up of a dna test&#10;&#10;AI-generated content may be incorrect.">
            <a:extLst>
              <a:ext uri="{FF2B5EF4-FFF2-40B4-BE49-F238E27FC236}">
                <a16:creationId xmlns:a16="http://schemas.microsoft.com/office/drawing/2014/main" id="{52F1E61A-E5D3-ECF9-879B-FC6AE91A93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29886" r="55138" b="45313"/>
          <a:stretch/>
        </p:blipFill>
        <p:spPr>
          <a:xfrm>
            <a:off x="12088682" y="4001185"/>
            <a:ext cx="3600000" cy="1194889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5458673C-5205-ECCB-86CC-B15CE9AE2D8E}"/>
              </a:ext>
            </a:extLst>
          </p:cNvPr>
          <p:cNvSpPr txBox="1"/>
          <p:nvPr/>
        </p:nvSpPr>
        <p:spPr>
          <a:xfrm>
            <a:off x="10526621" y="4442045"/>
            <a:ext cx="815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4F9BA43-8761-B89F-FC57-EA73EAC410F3}"/>
              </a:ext>
            </a:extLst>
          </p:cNvPr>
          <p:cNvCxnSpPr>
            <a:cxnSpLocks/>
          </p:cNvCxnSpPr>
          <p:nvPr/>
        </p:nvCxnSpPr>
        <p:spPr>
          <a:xfrm>
            <a:off x="15670137" y="425609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8" name="TextBox 287">
            <a:extLst>
              <a:ext uri="{FF2B5EF4-FFF2-40B4-BE49-F238E27FC236}">
                <a16:creationId xmlns:a16="http://schemas.microsoft.com/office/drawing/2014/main" id="{FB7A3BDA-1E0C-D954-2B74-D038A293393F}"/>
              </a:ext>
            </a:extLst>
          </p:cNvPr>
          <p:cNvSpPr txBox="1"/>
          <p:nvPr/>
        </p:nvSpPr>
        <p:spPr>
          <a:xfrm>
            <a:off x="15705693" y="4110689"/>
            <a:ext cx="63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A4890311-7C2E-9850-E2DC-60B3A3BDA214}"/>
              </a:ext>
            </a:extLst>
          </p:cNvPr>
          <p:cNvCxnSpPr>
            <a:cxnSpLocks/>
          </p:cNvCxnSpPr>
          <p:nvPr/>
        </p:nvCxnSpPr>
        <p:spPr>
          <a:xfrm>
            <a:off x="15669748" y="487348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0" name="TextBox 289">
            <a:extLst>
              <a:ext uri="{FF2B5EF4-FFF2-40B4-BE49-F238E27FC236}">
                <a16:creationId xmlns:a16="http://schemas.microsoft.com/office/drawing/2014/main" id="{AF79E3CF-D5A9-E098-49CE-9106875D1F8F}"/>
              </a:ext>
            </a:extLst>
          </p:cNvPr>
          <p:cNvSpPr txBox="1"/>
          <p:nvPr/>
        </p:nvSpPr>
        <p:spPr>
          <a:xfrm>
            <a:off x="15705305" y="472807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F288B675-1D7C-6392-E90E-6143088B7901}"/>
              </a:ext>
            </a:extLst>
          </p:cNvPr>
          <p:cNvCxnSpPr>
            <a:cxnSpLocks/>
          </p:cNvCxnSpPr>
          <p:nvPr/>
        </p:nvCxnSpPr>
        <p:spPr>
          <a:xfrm>
            <a:off x="15665940" y="457093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3" name="TextBox 292">
            <a:extLst>
              <a:ext uri="{FF2B5EF4-FFF2-40B4-BE49-F238E27FC236}">
                <a16:creationId xmlns:a16="http://schemas.microsoft.com/office/drawing/2014/main" id="{BFFEDE7A-4C4F-A00C-62B7-718DFD05A4BD}"/>
              </a:ext>
            </a:extLst>
          </p:cNvPr>
          <p:cNvSpPr txBox="1"/>
          <p:nvPr/>
        </p:nvSpPr>
        <p:spPr>
          <a:xfrm>
            <a:off x="15701497" y="442552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" name="Picture 295" descr="A close-up of a dna test&#10;&#10;AI-generated content may be incorrect.">
            <a:extLst>
              <a:ext uri="{FF2B5EF4-FFF2-40B4-BE49-F238E27FC236}">
                <a16:creationId xmlns:a16="http://schemas.microsoft.com/office/drawing/2014/main" id="{B952B7C1-273D-1AA5-BA51-5D41AB40FC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 t="58782" r="54672" b="12414"/>
          <a:stretch/>
        </p:blipFill>
        <p:spPr>
          <a:xfrm>
            <a:off x="12088682" y="10172616"/>
            <a:ext cx="3600000" cy="1424175"/>
          </a:xfrm>
          <a:prstGeom prst="rect">
            <a:avLst/>
          </a:prstGeom>
        </p:spPr>
      </p:pic>
      <p:sp>
        <p:nvSpPr>
          <p:cNvPr id="297" name="TextBox 296">
            <a:extLst>
              <a:ext uri="{FF2B5EF4-FFF2-40B4-BE49-F238E27FC236}">
                <a16:creationId xmlns:a16="http://schemas.microsoft.com/office/drawing/2014/main" id="{73BEB510-0B19-2AB4-0E7C-4FC8DCBA0DCB}"/>
              </a:ext>
            </a:extLst>
          </p:cNvPr>
          <p:cNvSpPr txBox="1"/>
          <p:nvPr/>
        </p:nvSpPr>
        <p:spPr>
          <a:xfrm>
            <a:off x="10526621" y="10673330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cl. caspase-3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12B7D3FF-A0E6-C6B6-560A-BD202BE3A98B}"/>
              </a:ext>
            </a:extLst>
          </p:cNvPr>
          <p:cNvSpPr txBox="1"/>
          <p:nvPr/>
        </p:nvSpPr>
        <p:spPr>
          <a:xfrm>
            <a:off x="15712327" y="1006134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2C366777-1C46-D83B-7094-C27A3C7E3EB8}"/>
              </a:ext>
            </a:extLst>
          </p:cNvPr>
          <p:cNvCxnSpPr>
            <a:cxnSpLocks/>
          </p:cNvCxnSpPr>
          <p:nvPr/>
        </p:nvCxnSpPr>
        <p:spPr>
          <a:xfrm>
            <a:off x="15688570" y="1021160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A7ABA425-2E07-4284-3D30-2962C1004701}"/>
              </a:ext>
            </a:extLst>
          </p:cNvPr>
          <p:cNvCxnSpPr>
            <a:cxnSpLocks/>
          </p:cNvCxnSpPr>
          <p:nvPr/>
        </p:nvCxnSpPr>
        <p:spPr>
          <a:xfrm>
            <a:off x="15687082" y="1081818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1" name="TextBox 300">
            <a:extLst>
              <a:ext uri="{FF2B5EF4-FFF2-40B4-BE49-F238E27FC236}">
                <a16:creationId xmlns:a16="http://schemas.microsoft.com/office/drawing/2014/main" id="{5D4AC7BF-B86D-5031-A991-D8693EC397DC}"/>
              </a:ext>
            </a:extLst>
          </p:cNvPr>
          <p:cNvSpPr txBox="1"/>
          <p:nvPr/>
        </p:nvSpPr>
        <p:spPr>
          <a:xfrm>
            <a:off x="15712327" y="1066971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772E7293-F54F-B1A1-285B-248AE964A494}"/>
              </a:ext>
            </a:extLst>
          </p:cNvPr>
          <p:cNvCxnSpPr>
            <a:cxnSpLocks/>
          </p:cNvCxnSpPr>
          <p:nvPr/>
        </p:nvCxnSpPr>
        <p:spPr>
          <a:xfrm>
            <a:off x="15676770" y="1124808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3" name="TextBox 302">
            <a:extLst>
              <a:ext uri="{FF2B5EF4-FFF2-40B4-BE49-F238E27FC236}">
                <a16:creationId xmlns:a16="http://schemas.microsoft.com/office/drawing/2014/main" id="{A3FC68F9-89E4-501D-F54C-198C274DF77B}"/>
              </a:ext>
            </a:extLst>
          </p:cNvPr>
          <p:cNvSpPr txBox="1"/>
          <p:nvPr/>
        </p:nvSpPr>
        <p:spPr>
          <a:xfrm>
            <a:off x="15712327" y="1110267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5" name="Picture 304" descr="A close-up of a test&#10;&#10;AI-generated content may be incorrect.">
            <a:extLst>
              <a:ext uri="{FF2B5EF4-FFF2-40B4-BE49-F238E27FC236}">
                <a16:creationId xmlns:a16="http://schemas.microsoft.com/office/drawing/2014/main" id="{88C0EC7B-BCA3-CE3C-47D2-B0A47DED86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9" t="3536" r="3382" b="75323"/>
          <a:stretch/>
        </p:blipFill>
        <p:spPr>
          <a:xfrm>
            <a:off x="12088682" y="7587243"/>
            <a:ext cx="3600000" cy="974591"/>
          </a:xfrm>
          <a:prstGeom prst="rect">
            <a:avLst/>
          </a:prstGeom>
        </p:spPr>
      </p:pic>
      <p:sp>
        <p:nvSpPr>
          <p:cNvPr id="306" name="TextBox 305">
            <a:extLst>
              <a:ext uri="{FF2B5EF4-FFF2-40B4-BE49-F238E27FC236}">
                <a16:creationId xmlns:a16="http://schemas.microsoft.com/office/drawing/2014/main" id="{10E22ADF-CEDC-ED4E-9796-68D8EB42D04C}"/>
              </a:ext>
            </a:extLst>
          </p:cNvPr>
          <p:cNvSpPr txBox="1"/>
          <p:nvPr/>
        </p:nvSpPr>
        <p:spPr>
          <a:xfrm>
            <a:off x="10526621" y="8004354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C4F68DE6-C72E-B6BC-B81E-672446E31316}"/>
              </a:ext>
            </a:extLst>
          </p:cNvPr>
          <p:cNvCxnSpPr>
            <a:cxnSpLocks/>
          </p:cNvCxnSpPr>
          <p:nvPr/>
        </p:nvCxnSpPr>
        <p:spPr>
          <a:xfrm>
            <a:off x="15673714" y="815324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8" name="TextBox 307">
            <a:extLst>
              <a:ext uri="{FF2B5EF4-FFF2-40B4-BE49-F238E27FC236}">
                <a16:creationId xmlns:a16="http://schemas.microsoft.com/office/drawing/2014/main" id="{CA382B7B-E2AE-E2D6-F2DC-C8F57250BA21}"/>
              </a:ext>
            </a:extLst>
          </p:cNvPr>
          <p:cNvSpPr txBox="1"/>
          <p:nvPr/>
        </p:nvSpPr>
        <p:spPr>
          <a:xfrm>
            <a:off x="15701074" y="801270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FA4EB958-1C4E-29ED-9F99-839F108F24A0}"/>
              </a:ext>
            </a:extLst>
          </p:cNvPr>
          <p:cNvCxnSpPr>
            <a:cxnSpLocks/>
          </p:cNvCxnSpPr>
          <p:nvPr/>
        </p:nvCxnSpPr>
        <p:spPr>
          <a:xfrm>
            <a:off x="15680529" y="845232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0" name="TextBox 309">
            <a:extLst>
              <a:ext uri="{FF2B5EF4-FFF2-40B4-BE49-F238E27FC236}">
                <a16:creationId xmlns:a16="http://schemas.microsoft.com/office/drawing/2014/main" id="{2AC91AE2-B835-C312-62B1-4F4E6FC97D35}"/>
              </a:ext>
            </a:extLst>
          </p:cNvPr>
          <p:cNvSpPr txBox="1"/>
          <p:nvPr/>
        </p:nvSpPr>
        <p:spPr>
          <a:xfrm>
            <a:off x="15701074" y="8313891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2" name="Picture 311">
            <a:extLst>
              <a:ext uri="{FF2B5EF4-FFF2-40B4-BE49-F238E27FC236}">
                <a16:creationId xmlns:a16="http://schemas.microsoft.com/office/drawing/2014/main" id="{34D0739B-92CB-28D6-CDF6-F906967059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1" t="30246" r="3191" b="58990"/>
          <a:stretch/>
        </p:blipFill>
        <p:spPr>
          <a:xfrm>
            <a:off x="12088682" y="8682564"/>
            <a:ext cx="3600000" cy="516878"/>
          </a:xfrm>
          <a:prstGeom prst="rect">
            <a:avLst/>
          </a:prstGeom>
        </p:spPr>
      </p:pic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83027141-A8F3-1021-500A-4B74097701A7}"/>
              </a:ext>
            </a:extLst>
          </p:cNvPr>
          <p:cNvCxnSpPr>
            <a:cxnSpLocks/>
          </p:cNvCxnSpPr>
          <p:nvPr/>
        </p:nvCxnSpPr>
        <p:spPr>
          <a:xfrm>
            <a:off x="15678457" y="895633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" name="TextBox 313">
            <a:extLst>
              <a:ext uri="{FF2B5EF4-FFF2-40B4-BE49-F238E27FC236}">
                <a16:creationId xmlns:a16="http://schemas.microsoft.com/office/drawing/2014/main" id="{D8972540-AA67-CA45-5822-49976DD1ECAE}"/>
              </a:ext>
            </a:extLst>
          </p:cNvPr>
          <p:cNvSpPr txBox="1"/>
          <p:nvPr/>
        </p:nvSpPr>
        <p:spPr>
          <a:xfrm>
            <a:off x="15703702" y="8817908"/>
            <a:ext cx="501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F11226D2-C446-AD86-5DE3-73A69C6A8F5A}"/>
              </a:ext>
            </a:extLst>
          </p:cNvPr>
          <p:cNvSpPr txBox="1"/>
          <p:nvPr/>
        </p:nvSpPr>
        <p:spPr>
          <a:xfrm>
            <a:off x="10526621" y="8837589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pSTAT5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" name="Picture 316" descr="A close-up of a test&#10;&#10;AI-generated content may be incorrect.">
            <a:extLst>
              <a:ext uri="{FF2B5EF4-FFF2-40B4-BE49-F238E27FC236}">
                <a16:creationId xmlns:a16="http://schemas.microsoft.com/office/drawing/2014/main" id="{C7DAD1C9-8DA4-29AC-4BFA-4D9C278451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5" t="62094" r="3588" b="7426"/>
          <a:stretch/>
        </p:blipFill>
        <p:spPr>
          <a:xfrm>
            <a:off x="12088682" y="5296194"/>
            <a:ext cx="3600000" cy="1428843"/>
          </a:xfrm>
          <a:prstGeom prst="rect">
            <a:avLst/>
          </a:prstGeom>
        </p:spPr>
      </p:pic>
      <p:sp>
        <p:nvSpPr>
          <p:cNvPr id="318" name="TextBox 317">
            <a:extLst>
              <a:ext uri="{FF2B5EF4-FFF2-40B4-BE49-F238E27FC236}">
                <a16:creationId xmlns:a16="http://schemas.microsoft.com/office/drawing/2014/main" id="{9199A6BD-F7DC-3C29-EAD9-109E5E1233D3}"/>
              </a:ext>
            </a:extLst>
          </p:cNvPr>
          <p:cNvSpPr txBox="1"/>
          <p:nvPr/>
        </p:nvSpPr>
        <p:spPr>
          <a:xfrm>
            <a:off x="10526621" y="5702839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BIM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234DF63-F78F-5148-25BB-140E93FF284F}"/>
              </a:ext>
            </a:extLst>
          </p:cNvPr>
          <p:cNvSpPr txBox="1"/>
          <p:nvPr/>
        </p:nvSpPr>
        <p:spPr>
          <a:xfrm>
            <a:off x="15712633" y="548277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BBE8CD6-53A3-020C-CB4D-BB6F52A5F886}"/>
              </a:ext>
            </a:extLst>
          </p:cNvPr>
          <p:cNvCxnSpPr>
            <a:cxnSpLocks/>
          </p:cNvCxnSpPr>
          <p:nvPr/>
        </p:nvCxnSpPr>
        <p:spPr>
          <a:xfrm>
            <a:off x="15688876" y="567337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6901E34-A426-2BD9-28F8-58C188559578}"/>
              </a:ext>
            </a:extLst>
          </p:cNvPr>
          <p:cNvCxnSpPr>
            <a:cxnSpLocks/>
          </p:cNvCxnSpPr>
          <p:nvPr/>
        </p:nvCxnSpPr>
        <p:spPr>
          <a:xfrm>
            <a:off x="15687388" y="600894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0C445987-5808-EB80-DB4F-B8C0F5B3E7E0}"/>
              </a:ext>
            </a:extLst>
          </p:cNvPr>
          <p:cNvSpPr txBox="1"/>
          <p:nvPr/>
        </p:nvSpPr>
        <p:spPr>
          <a:xfrm>
            <a:off x="15712633" y="5860469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94253F88-FA41-EB4C-7D63-B8F86F14259C}"/>
              </a:ext>
            </a:extLst>
          </p:cNvPr>
          <p:cNvCxnSpPr>
            <a:cxnSpLocks/>
          </p:cNvCxnSpPr>
          <p:nvPr/>
        </p:nvCxnSpPr>
        <p:spPr>
          <a:xfrm>
            <a:off x="15677076" y="634884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74C4FEA-F654-83BF-261A-5505511158CD}"/>
              </a:ext>
            </a:extLst>
          </p:cNvPr>
          <p:cNvSpPr txBox="1"/>
          <p:nvPr/>
        </p:nvSpPr>
        <p:spPr>
          <a:xfrm>
            <a:off x="15712633" y="620343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" name="Picture 108" descr="A close-up of a dna test&#10;&#10;AI-generated content may be incorrect.">
            <a:extLst>
              <a:ext uri="{FF2B5EF4-FFF2-40B4-BE49-F238E27FC236}">
                <a16:creationId xmlns:a16="http://schemas.microsoft.com/office/drawing/2014/main" id="{8F9D6A17-2D7E-F34D-7342-362639F887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6077" r="19111" b="70990"/>
          <a:stretch/>
        </p:blipFill>
        <p:spPr>
          <a:xfrm>
            <a:off x="12088682" y="2367685"/>
            <a:ext cx="3600000" cy="155712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24D65EAA-343D-C704-19A0-04CA8FA1440A}"/>
              </a:ext>
            </a:extLst>
          </p:cNvPr>
          <p:cNvSpPr txBox="1"/>
          <p:nvPr/>
        </p:nvSpPr>
        <p:spPr>
          <a:xfrm>
            <a:off x="10526621" y="3105722"/>
            <a:ext cx="991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HSP110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E0C9C9D-0306-F76C-54BE-2C94175EEAE1}"/>
              </a:ext>
            </a:extLst>
          </p:cNvPr>
          <p:cNvCxnSpPr>
            <a:cxnSpLocks/>
          </p:cNvCxnSpPr>
          <p:nvPr/>
        </p:nvCxnSpPr>
        <p:spPr>
          <a:xfrm>
            <a:off x="15693373" y="300439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2C752B-07F2-D2EA-C9C3-2EE7D683FA1C}"/>
              </a:ext>
            </a:extLst>
          </p:cNvPr>
          <p:cNvSpPr txBox="1"/>
          <p:nvPr/>
        </p:nvSpPr>
        <p:spPr>
          <a:xfrm>
            <a:off x="15720733" y="286385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49FE2B6-7A76-A0A9-5016-0B22AB24A13A}"/>
              </a:ext>
            </a:extLst>
          </p:cNvPr>
          <p:cNvCxnSpPr>
            <a:cxnSpLocks/>
          </p:cNvCxnSpPr>
          <p:nvPr/>
        </p:nvCxnSpPr>
        <p:spPr>
          <a:xfrm>
            <a:off x="15700188" y="335622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0A3678F5-4758-1102-39BD-23E8163F9095}"/>
              </a:ext>
            </a:extLst>
          </p:cNvPr>
          <p:cNvSpPr txBox="1"/>
          <p:nvPr/>
        </p:nvSpPr>
        <p:spPr>
          <a:xfrm>
            <a:off x="15720733" y="3217794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9B356F1-A803-AE3F-CF2E-D5A69C47DF1D}"/>
              </a:ext>
            </a:extLst>
          </p:cNvPr>
          <p:cNvCxnSpPr>
            <a:cxnSpLocks/>
          </p:cNvCxnSpPr>
          <p:nvPr/>
        </p:nvCxnSpPr>
        <p:spPr>
          <a:xfrm>
            <a:off x="15679364" y="367007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9FF3FDAA-ADC4-1FA3-847F-206C7C278B5B}"/>
              </a:ext>
            </a:extLst>
          </p:cNvPr>
          <p:cNvSpPr txBox="1"/>
          <p:nvPr/>
        </p:nvSpPr>
        <p:spPr>
          <a:xfrm>
            <a:off x="15714920" y="3524668"/>
            <a:ext cx="63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8" name="Picture 117" descr="A close-up of a dna test&#10;&#10;AI-generated content may be incorrect.">
            <a:extLst>
              <a:ext uri="{FF2B5EF4-FFF2-40B4-BE49-F238E27FC236}">
                <a16:creationId xmlns:a16="http://schemas.microsoft.com/office/drawing/2014/main" id="{2A4A03D7-E8B1-5CE7-139F-AF4C3A9E82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31787" r="17404" b="58561"/>
          <a:stretch/>
        </p:blipFill>
        <p:spPr>
          <a:xfrm>
            <a:off x="12088682" y="6801866"/>
            <a:ext cx="3600000" cy="640741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943185E-4585-FF77-1F49-A76482FF0C52}"/>
              </a:ext>
            </a:extLst>
          </p:cNvPr>
          <p:cNvCxnSpPr>
            <a:cxnSpLocks/>
          </p:cNvCxnSpPr>
          <p:nvPr/>
        </p:nvCxnSpPr>
        <p:spPr>
          <a:xfrm>
            <a:off x="15681761" y="705356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29C847A0-ECF4-1499-872F-DCC02504D4AC}"/>
              </a:ext>
            </a:extLst>
          </p:cNvPr>
          <p:cNvSpPr txBox="1"/>
          <p:nvPr/>
        </p:nvSpPr>
        <p:spPr>
          <a:xfrm>
            <a:off x="15707006" y="690509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BEC6DD4-4067-9B08-A705-EEACE0B3F46A}"/>
              </a:ext>
            </a:extLst>
          </p:cNvPr>
          <p:cNvCxnSpPr>
            <a:cxnSpLocks/>
          </p:cNvCxnSpPr>
          <p:nvPr/>
        </p:nvCxnSpPr>
        <p:spPr>
          <a:xfrm>
            <a:off x="15671449" y="740542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B0D71229-E96A-E183-9CC2-A2D7CD3D27AA}"/>
              </a:ext>
            </a:extLst>
          </p:cNvPr>
          <p:cNvSpPr txBox="1"/>
          <p:nvPr/>
        </p:nvSpPr>
        <p:spPr>
          <a:xfrm>
            <a:off x="15707006" y="726001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E7A8890-03CE-3239-FF7C-B004EE541E7B}"/>
              </a:ext>
            </a:extLst>
          </p:cNvPr>
          <p:cNvSpPr txBox="1"/>
          <p:nvPr/>
        </p:nvSpPr>
        <p:spPr>
          <a:xfrm>
            <a:off x="10526621" y="6985501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" name="Picture 124" descr="A close up of a dna test&#10;&#10;AI-generated content may be incorrect.">
            <a:extLst>
              <a:ext uri="{FF2B5EF4-FFF2-40B4-BE49-F238E27FC236}">
                <a16:creationId xmlns:a16="http://schemas.microsoft.com/office/drawing/2014/main" id="{35014E20-B98A-EA44-99B6-7217C158E2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44617" r="18520" b="33618"/>
          <a:stretch/>
        </p:blipFill>
        <p:spPr>
          <a:xfrm>
            <a:off x="12088682" y="12278965"/>
            <a:ext cx="3600000" cy="1446723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DA01EBBB-3E25-025C-25E7-79B15021D560}"/>
              </a:ext>
            </a:extLst>
          </p:cNvPr>
          <p:cNvSpPr txBox="1"/>
          <p:nvPr/>
        </p:nvSpPr>
        <p:spPr>
          <a:xfrm>
            <a:off x="15718423" y="1217055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5D48C77-7182-0D17-D3FF-A5CA8E7C18F4}"/>
              </a:ext>
            </a:extLst>
          </p:cNvPr>
          <p:cNvCxnSpPr>
            <a:cxnSpLocks/>
          </p:cNvCxnSpPr>
          <p:nvPr/>
        </p:nvCxnSpPr>
        <p:spPr>
          <a:xfrm>
            <a:off x="15694666" y="1232081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544D2AB-B95A-BCC9-5C08-47AACC5ECB56}"/>
              </a:ext>
            </a:extLst>
          </p:cNvPr>
          <p:cNvCxnSpPr>
            <a:cxnSpLocks/>
          </p:cNvCxnSpPr>
          <p:nvPr/>
        </p:nvCxnSpPr>
        <p:spPr>
          <a:xfrm>
            <a:off x="15693178" y="1298226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36C17AC0-C600-7B0E-2B99-DE6B4C9926E3}"/>
              </a:ext>
            </a:extLst>
          </p:cNvPr>
          <p:cNvSpPr txBox="1"/>
          <p:nvPr/>
        </p:nvSpPr>
        <p:spPr>
          <a:xfrm>
            <a:off x="15718423" y="1283379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C29A786-2D30-3BE6-4F5A-79D284AE88DC}"/>
              </a:ext>
            </a:extLst>
          </p:cNvPr>
          <p:cNvCxnSpPr>
            <a:cxnSpLocks/>
          </p:cNvCxnSpPr>
          <p:nvPr/>
        </p:nvCxnSpPr>
        <p:spPr>
          <a:xfrm>
            <a:off x="15682866" y="1335729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B646B1F1-F5B3-8D8B-8565-43B67ABBD24F}"/>
              </a:ext>
            </a:extLst>
          </p:cNvPr>
          <p:cNvSpPr txBox="1"/>
          <p:nvPr/>
        </p:nvSpPr>
        <p:spPr>
          <a:xfrm>
            <a:off x="15718423" y="1321188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8FFDB4E-B406-CE66-F45E-14D39E9D11DD}"/>
              </a:ext>
            </a:extLst>
          </p:cNvPr>
          <p:cNvSpPr txBox="1"/>
          <p:nvPr/>
        </p:nvSpPr>
        <p:spPr>
          <a:xfrm>
            <a:off x="10526621" y="12855698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HSP27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" name="Picture 134" descr="A close up of a dna test&#10;&#10;AI-generated content may be incorrect.">
            <a:extLst>
              <a:ext uri="{FF2B5EF4-FFF2-40B4-BE49-F238E27FC236}">
                <a16:creationId xmlns:a16="http://schemas.microsoft.com/office/drawing/2014/main" id="{0C798F2D-57A6-07AC-E08A-656D2B23F9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69668" r="18271" b="22523"/>
          <a:stretch/>
        </p:blipFill>
        <p:spPr>
          <a:xfrm>
            <a:off x="12088682" y="11647762"/>
            <a:ext cx="3600000" cy="516811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4CC6BFB0-6474-E0FB-81FA-2EF0818F5CDD}"/>
              </a:ext>
            </a:extLst>
          </p:cNvPr>
          <p:cNvSpPr txBox="1"/>
          <p:nvPr/>
        </p:nvSpPr>
        <p:spPr>
          <a:xfrm>
            <a:off x="15696668" y="11749096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017541C-7D92-69EE-013B-BF034E319B2F}"/>
              </a:ext>
            </a:extLst>
          </p:cNvPr>
          <p:cNvCxnSpPr>
            <a:cxnSpLocks/>
          </p:cNvCxnSpPr>
          <p:nvPr/>
        </p:nvCxnSpPr>
        <p:spPr>
          <a:xfrm>
            <a:off x="15683610" y="1188599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E39B8DCE-974C-461E-1CC5-CF3EE6F5298E}"/>
              </a:ext>
            </a:extLst>
          </p:cNvPr>
          <p:cNvSpPr txBox="1"/>
          <p:nvPr/>
        </p:nvSpPr>
        <p:spPr>
          <a:xfrm>
            <a:off x="10526621" y="11819378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HSP90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1" name="Picture 140" descr="A close-up of a dna test&#10;&#10;AI-generated content may be incorrect.">
            <a:extLst>
              <a:ext uri="{FF2B5EF4-FFF2-40B4-BE49-F238E27FC236}">
                <a16:creationId xmlns:a16="http://schemas.microsoft.com/office/drawing/2014/main" id="{6B60A212-9021-DCB4-A775-1BA65BA6D6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t="80351" r="18509" b="8935"/>
          <a:stretch/>
        </p:blipFill>
        <p:spPr>
          <a:xfrm>
            <a:off x="12088682" y="13826708"/>
            <a:ext cx="3600000" cy="712360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9365CA1F-67E4-6070-2520-4B302FE357E4}"/>
              </a:ext>
            </a:extLst>
          </p:cNvPr>
          <p:cNvSpPr txBox="1"/>
          <p:nvPr/>
        </p:nvSpPr>
        <p:spPr>
          <a:xfrm>
            <a:off x="10526621" y="14031593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DEA4842-44CA-4A8C-1C7B-5433EC8E3CF9}"/>
              </a:ext>
            </a:extLst>
          </p:cNvPr>
          <p:cNvCxnSpPr>
            <a:cxnSpLocks/>
          </p:cNvCxnSpPr>
          <p:nvPr/>
        </p:nvCxnSpPr>
        <p:spPr>
          <a:xfrm>
            <a:off x="15687857" y="1416734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BB58E564-16D5-EC17-844D-B77EB2CB6AB7}"/>
              </a:ext>
            </a:extLst>
          </p:cNvPr>
          <p:cNvSpPr txBox="1"/>
          <p:nvPr/>
        </p:nvSpPr>
        <p:spPr>
          <a:xfrm>
            <a:off x="15713102" y="14018863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C2FAB4D9-D49F-5754-CFFD-28E028F5638B}"/>
              </a:ext>
            </a:extLst>
          </p:cNvPr>
          <p:cNvCxnSpPr>
            <a:cxnSpLocks/>
          </p:cNvCxnSpPr>
          <p:nvPr/>
        </p:nvCxnSpPr>
        <p:spPr>
          <a:xfrm>
            <a:off x="15677545" y="1448262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5DBBBC0E-1060-3B5F-C18E-F6AE334D50A0}"/>
              </a:ext>
            </a:extLst>
          </p:cNvPr>
          <p:cNvSpPr txBox="1"/>
          <p:nvPr/>
        </p:nvSpPr>
        <p:spPr>
          <a:xfrm>
            <a:off x="15713102" y="1433721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9" name="Picture 148" descr="A group of rectangular objects with blue text&#10;&#10;AI-generated content may be incorrect.">
            <a:extLst>
              <a:ext uri="{FF2B5EF4-FFF2-40B4-BE49-F238E27FC236}">
                <a16:creationId xmlns:a16="http://schemas.microsoft.com/office/drawing/2014/main" id="{12B64C52-0FEC-8D12-BA8A-AD07927B31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5355" r="61831" b="27411"/>
          <a:stretch/>
        </p:blipFill>
        <p:spPr>
          <a:xfrm>
            <a:off x="12088682" y="1624715"/>
            <a:ext cx="3600000" cy="618114"/>
          </a:xfrm>
          <a:prstGeom prst="rect">
            <a:avLst/>
          </a:prstGeom>
        </p:spPr>
      </p:pic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FDC97627-3C6D-9636-7FE9-61DEDFD0B749}"/>
              </a:ext>
            </a:extLst>
          </p:cNvPr>
          <p:cNvCxnSpPr>
            <a:cxnSpLocks/>
          </p:cNvCxnSpPr>
          <p:nvPr/>
        </p:nvCxnSpPr>
        <p:spPr>
          <a:xfrm>
            <a:off x="15699250" y="182350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B701DD6C-49EF-BFF4-1264-A6EE142613BE}"/>
              </a:ext>
            </a:extLst>
          </p:cNvPr>
          <p:cNvSpPr txBox="1"/>
          <p:nvPr/>
        </p:nvSpPr>
        <p:spPr>
          <a:xfrm>
            <a:off x="15724495" y="1675026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8FAD58D7-8B1B-35C2-A402-D96310009D87}"/>
              </a:ext>
            </a:extLst>
          </p:cNvPr>
          <p:cNvCxnSpPr>
            <a:cxnSpLocks/>
          </p:cNvCxnSpPr>
          <p:nvPr/>
        </p:nvCxnSpPr>
        <p:spPr>
          <a:xfrm>
            <a:off x="15688938" y="217536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00B67884-D9D9-DB83-6179-ADEE02C92434}"/>
              </a:ext>
            </a:extLst>
          </p:cNvPr>
          <p:cNvSpPr txBox="1"/>
          <p:nvPr/>
        </p:nvSpPr>
        <p:spPr>
          <a:xfrm>
            <a:off x="15724495" y="2029953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AFEA73E-5977-BC58-C63B-F49A186BE80C}"/>
              </a:ext>
            </a:extLst>
          </p:cNvPr>
          <p:cNvCxnSpPr>
            <a:cxnSpLocks/>
          </p:cNvCxnSpPr>
          <p:nvPr/>
        </p:nvCxnSpPr>
        <p:spPr>
          <a:xfrm>
            <a:off x="15691436" y="198793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6EFC7839-3C25-6EAA-AD28-D47CD7139E11}"/>
              </a:ext>
            </a:extLst>
          </p:cNvPr>
          <p:cNvSpPr txBox="1"/>
          <p:nvPr/>
        </p:nvSpPr>
        <p:spPr>
          <a:xfrm>
            <a:off x="15726993" y="1842529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8B9D78C-E163-909A-CAAB-9E340878ED46}"/>
              </a:ext>
            </a:extLst>
          </p:cNvPr>
          <p:cNvSpPr txBox="1"/>
          <p:nvPr/>
        </p:nvSpPr>
        <p:spPr>
          <a:xfrm>
            <a:off x="10526622" y="1842529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pAKT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6" name="Picture 165" descr="A close-up of a test&#10;&#10;AI-generated content may be incorrect.">
            <a:extLst>
              <a:ext uri="{FF2B5EF4-FFF2-40B4-BE49-F238E27FC236}">
                <a16:creationId xmlns:a16="http://schemas.microsoft.com/office/drawing/2014/main" id="{E94CB27F-D0D6-6C58-D366-BFEE73D8D5F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14901" r="17759" b="16981"/>
          <a:stretch/>
        </p:blipFill>
        <p:spPr>
          <a:xfrm>
            <a:off x="12095163" y="9273944"/>
            <a:ext cx="3600000" cy="806935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733DF2D3-243A-E061-6BFE-844BD15E5F00}"/>
              </a:ext>
            </a:extLst>
          </p:cNvPr>
          <p:cNvSpPr txBox="1"/>
          <p:nvPr/>
        </p:nvSpPr>
        <p:spPr>
          <a:xfrm>
            <a:off x="10533102" y="9599034"/>
            <a:ext cx="968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pERK1/2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FE83700E-22D2-AF8B-DC54-98760634088F}"/>
              </a:ext>
            </a:extLst>
          </p:cNvPr>
          <p:cNvCxnSpPr>
            <a:cxnSpLocks/>
          </p:cNvCxnSpPr>
          <p:nvPr/>
        </p:nvCxnSpPr>
        <p:spPr>
          <a:xfrm>
            <a:off x="15695499" y="959362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7A83A04D-E0D5-1AAC-B2D7-B5D69502A7FC}"/>
              </a:ext>
            </a:extLst>
          </p:cNvPr>
          <p:cNvSpPr txBox="1"/>
          <p:nvPr/>
        </p:nvSpPr>
        <p:spPr>
          <a:xfrm>
            <a:off x="15720744" y="944514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8B53F48A-CD87-3C4A-1CA5-294A59DAC0F6}"/>
              </a:ext>
            </a:extLst>
          </p:cNvPr>
          <p:cNvCxnSpPr>
            <a:cxnSpLocks/>
          </p:cNvCxnSpPr>
          <p:nvPr/>
        </p:nvCxnSpPr>
        <p:spPr>
          <a:xfrm>
            <a:off x="15685187" y="997451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2099A864-E2B4-9B06-D1BE-0F6647DFD5E1}"/>
              </a:ext>
            </a:extLst>
          </p:cNvPr>
          <p:cNvSpPr txBox="1"/>
          <p:nvPr/>
        </p:nvSpPr>
        <p:spPr>
          <a:xfrm>
            <a:off x="15720744" y="982910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AC461B5-850D-02EF-D073-A2594828C9EB}"/>
              </a:ext>
            </a:extLst>
          </p:cNvPr>
          <p:cNvSpPr/>
          <p:nvPr/>
        </p:nvSpPr>
        <p:spPr>
          <a:xfrm>
            <a:off x="12325847" y="1040186"/>
            <a:ext cx="1377090" cy="4133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429E601-5C65-3A83-39EE-55516631C57B}"/>
              </a:ext>
            </a:extLst>
          </p:cNvPr>
          <p:cNvSpPr/>
          <p:nvPr/>
        </p:nvSpPr>
        <p:spPr>
          <a:xfrm>
            <a:off x="12308430" y="3240209"/>
            <a:ext cx="1377090" cy="3543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00C86FD9-4C4C-0E2B-F097-607D99F7CD7F}"/>
              </a:ext>
            </a:extLst>
          </p:cNvPr>
          <p:cNvSpPr/>
          <p:nvPr/>
        </p:nvSpPr>
        <p:spPr>
          <a:xfrm>
            <a:off x="12334555" y="7019286"/>
            <a:ext cx="1377090" cy="4133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3D8016AD-55E6-36BA-5BB4-8E995675C3C6}"/>
              </a:ext>
            </a:extLst>
          </p:cNvPr>
          <p:cNvSpPr/>
          <p:nvPr/>
        </p:nvSpPr>
        <p:spPr>
          <a:xfrm>
            <a:off x="12356327" y="4297545"/>
            <a:ext cx="1377090" cy="4133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7A94DB5-D25C-621D-902F-D5091EEF8A30}"/>
              </a:ext>
            </a:extLst>
          </p:cNvPr>
          <p:cNvSpPr/>
          <p:nvPr/>
        </p:nvSpPr>
        <p:spPr>
          <a:xfrm>
            <a:off x="12395515" y="5472505"/>
            <a:ext cx="1377090" cy="6670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6509DF53-7251-5EB7-02D5-9C31B843B13A}"/>
              </a:ext>
            </a:extLst>
          </p:cNvPr>
          <p:cNvSpPr/>
          <p:nvPr/>
        </p:nvSpPr>
        <p:spPr>
          <a:xfrm>
            <a:off x="12425995" y="8155089"/>
            <a:ext cx="1377090" cy="4133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66CFEA36-6224-5C25-6B4D-25060BB7965E}"/>
              </a:ext>
            </a:extLst>
          </p:cNvPr>
          <p:cNvSpPr/>
          <p:nvPr/>
        </p:nvSpPr>
        <p:spPr>
          <a:xfrm>
            <a:off x="12388933" y="9599034"/>
            <a:ext cx="1377090" cy="4133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A5355BB7-C770-D862-A171-65955E15A5D0}"/>
              </a:ext>
            </a:extLst>
          </p:cNvPr>
          <p:cNvSpPr/>
          <p:nvPr/>
        </p:nvSpPr>
        <p:spPr>
          <a:xfrm>
            <a:off x="12408577" y="8718425"/>
            <a:ext cx="1377090" cy="4133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7AD7356C-3548-C903-47D7-DEB15A0EE37F}"/>
              </a:ext>
            </a:extLst>
          </p:cNvPr>
          <p:cNvSpPr/>
          <p:nvPr/>
        </p:nvSpPr>
        <p:spPr>
          <a:xfrm>
            <a:off x="12317138" y="10385571"/>
            <a:ext cx="1581742" cy="5883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86F94FC9-D710-171B-D617-D19512EA4E56}"/>
              </a:ext>
            </a:extLst>
          </p:cNvPr>
          <p:cNvSpPr/>
          <p:nvPr/>
        </p:nvSpPr>
        <p:spPr>
          <a:xfrm>
            <a:off x="12417286" y="11707724"/>
            <a:ext cx="1377090" cy="4133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02B6AF4C-DAAF-C793-D726-60B1A9066E9E}"/>
              </a:ext>
            </a:extLst>
          </p:cNvPr>
          <p:cNvSpPr/>
          <p:nvPr/>
        </p:nvSpPr>
        <p:spPr>
          <a:xfrm>
            <a:off x="12325847" y="12401657"/>
            <a:ext cx="1377090" cy="2948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0C73ABC-A608-F838-B5E5-C4875D2B4E78}"/>
              </a:ext>
            </a:extLst>
          </p:cNvPr>
          <p:cNvSpPr/>
          <p:nvPr/>
        </p:nvSpPr>
        <p:spPr>
          <a:xfrm>
            <a:off x="12386807" y="14093145"/>
            <a:ext cx="1377090" cy="3349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39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76FF2-78D8-065A-A7FB-C151C6146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A close-up of a test&#10;&#10;Description automatically generated">
            <a:extLst>
              <a:ext uri="{FF2B5EF4-FFF2-40B4-BE49-F238E27FC236}">
                <a16:creationId xmlns:a16="http://schemas.microsoft.com/office/drawing/2014/main" id="{2D72DD46-078A-EF70-6484-439051C43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7" t="63606" r="14788" b="28199"/>
          <a:stretch/>
        </p:blipFill>
        <p:spPr>
          <a:xfrm>
            <a:off x="9680966" y="7795418"/>
            <a:ext cx="5400000" cy="560717"/>
          </a:xfrm>
          <a:prstGeom prst="rect">
            <a:avLst/>
          </a:prstGeom>
          <a:ln w="3175">
            <a:noFill/>
          </a:ln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3A5B0B3-D889-C318-6462-A18D5C5021B8}"/>
              </a:ext>
            </a:extLst>
          </p:cNvPr>
          <p:cNvSpPr txBox="1"/>
          <p:nvPr/>
        </p:nvSpPr>
        <p:spPr>
          <a:xfrm>
            <a:off x="2459071" y="42646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9B702C4-2B5D-5854-895B-9F8CFD5F9722}"/>
              </a:ext>
            </a:extLst>
          </p:cNvPr>
          <p:cNvCxnSpPr>
            <a:cxnSpLocks/>
          </p:cNvCxnSpPr>
          <p:nvPr/>
        </p:nvCxnSpPr>
        <p:spPr>
          <a:xfrm>
            <a:off x="3109184" y="116065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41871E4-73A2-B0E5-967A-76C15D9D7D9B}"/>
              </a:ext>
            </a:extLst>
          </p:cNvPr>
          <p:cNvSpPr txBox="1"/>
          <p:nvPr/>
        </p:nvSpPr>
        <p:spPr>
          <a:xfrm>
            <a:off x="2599512" y="102011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EB806E2-F9B1-F000-B745-9313EA42EABA}"/>
              </a:ext>
            </a:extLst>
          </p:cNvPr>
          <p:cNvCxnSpPr>
            <a:cxnSpLocks/>
          </p:cNvCxnSpPr>
          <p:nvPr/>
        </p:nvCxnSpPr>
        <p:spPr>
          <a:xfrm>
            <a:off x="3115999" y="134668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5577701-20BD-15C7-D057-5AC27ACD93B4}"/>
              </a:ext>
            </a:extLst>
          </p:cNvPr>
          <p:cNvSpPr txBox="1"/>
          <p:nvPr/>
        </p:nvSpPr>
        <p:spPr>
          <a:xfrm>
            <a:off x="2599512" y="1208259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EC5DF3-9401-0087-F735-E5FA6334B624}"/>
              </a:ext>
            </a:extLst>
          </p:cNvPr>
          <p:cNvSpPr txBox="1"/>
          <p:nvPr/>
        </p:nvSpPr>
        <p:spPr>
          <a:xfrm>
            <a:off x="1558468" y="94462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2513B79-4A9A-6966-FBF0-6914E8102ED3}"/>
              </a:ext>
            </a:extLst>
          </p:cNvPr>
          <p:cNvSpPr txBox="1"/>
          <p:nvPr/>
        </p:nvSpPr>
        <p:spPr>
          <a:xfrm>
            <a:off x="1558468" y="3129615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CC6EC9B-11EB-16BA-64A0-C36E3529763A}"/>
              </a:ext>
            </a:extLst>
          </p:cNvPr>
          <p:cNvCxnSpPr>
            <a:cxnSpLocks/>
          </p:cNvCxnSpPr>
          <p:nvPr/>
        </p:nvCxnSpPr>
        <p:spPr>
          <a:xfrm>
            <a:off x="5919664" y="602197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291BADC5-D547-2E61-A71C-E27048330572}"/>
              </a:ext>
            </a:extLst>
          </p:cNvPr>
          <p:cNvSpPr txBox="1"/>
          <p:nvPr/>
        </p:nvSpPr>
        <p:spPr>
          <a:xfrm>
            <a:off x="5955221" y="587656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AE4953CF-A737-337A-1717-5BB9CD0D3028}"/>
              </a:ext>
            </a:extLst>
          </p:cNvPr>
          <p:cNvCxnSpPr>
            <a:cxnSpLocks/>
          </p:cNvCxnSpPr>
          <p:nvPr/>
        </p:nvCxnSpPr>
        <p:spPr>
          <a:xfrm>
            <a:off x="5919275" y="415608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109CEAFC-86C1-D706-EB12-7914E1A1AA71}"/>
              </a:ext>
            </a:extLst>
          </p:cNvPr>
          <p:cNvSpPr txBox="1"/>
          <p:nvPr/>
        </p:nvSpPr>
        <p:spPr>
          <a:xfrm>
            <a:off x="5954832" y="401067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529A8FA-145B-5899-0BFF-3CB99F77ABD8}"/>
              </a:ext>
            </a:extLst>
          </p:cNvPr>
          <p:cNvSpPr txBox="1"/>
          <p:nvPr/>
        </p:nvSpPr>
        <p:spPr>
          <a:xfrm>
            <a:off x="1558468" y="4450229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VHL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7D3EB8E2-2BCC-62D9-DC23-C36671DD26CA}"/>
              </a:ext>
            </a:extLst>
          </p:cNvPr>
          <p:cNvSpPr txBox="1"/>
          <p:nvPr/>
        </p:nvSpPr>
        <p:spPr>
          <a:xfrm>
            <a:off x="15099151" y="4485983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EAC6D43-7133-7A29-A86D-C43D087A28A6}"/>
              </a:ext>
            </a:extLst>
          </p:cNvPr>
          <p:cNvCxnSpPr>
            <a:cxnSpLocks/>
          </p:cNvCxnSpPr>
          <p:nvPr/>
        </p:nvCxnSpPr>
        <p:spPr>
          <a:xfrm>
            <a:off x="15099156" y="463524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BED13A6-921E-5492-CC83-4B0051B7BFE8}"/>
              </a:ext>
            </a:extLst>
          </p:cNvPr>
          <p:cNvCxnSpPr>
            <a:cxnSpLocks/>
          </p:cNvCxnSpPr>
          <p:nvPr/>
        </p:nvCxnSpPr>
        <p:spPr>
          <a:xfrm>
            <a:off x="15080966" y="412517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30E393EA-CC35-0B34-11D3-78A2B09DA239}"/>
              </a:ext>
            </a:extLst>
          </p:cNvPr>
          <p:cNvSpPr txBox="1"/>
          <p:nvPr/>
        </p:nvSpPr>
        <p:spPr>
          <a:xfrm>
            <a:off x="15108326" y="398464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F476B2A1-0104-2B8F-E1AA-6D2673043FF3}"/>
              </a:ext>
            </a:extLst>
          </p:cNvPr>
          <p:cNvSpPr txBox="1"/>
          <p:nvPr/>
        </p:nvSpPr>
        <p:spPr>
          <a:xfrm>
            <a:off x="15094802" y="8647033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66E0639-E1CE-7988-3270-C9ECEFF85146}"/>
              </a:ext>
            </a:extLst>
          </p:cNvPr>
          <p:cNvCxnSpPr>
            <a:cxnSpLocks/>
          </p:cNvCxnSpPr>
          <p:nvPr/>
        </p:nvCxnSpPr>
        <p:spPr>
          <a:xfrm>
            <a:off x="15087781" y="434165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4F2FCE0-1CBE-C240-E0CC-BB01E867D33D}"/>
              </a:ext>
            </a:extLst>
          </p:cNvPr>
          <p:cNvCxnSpPr>
            <a:cxnSpLocks/>
          </p:cNvCxnSpPr>
          <p:nvPr/>
        </p:nvCxnSpPr>
        <p:spPr>
          <a:xfrm>
            <a:off x="15072219" y="878756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" name="TextBox 234">
            <a:extLst>
              <a:ext uri="{FF2B5EF4-FFF2-40B4-BE49-F238E27FC236}">
                <a16:creationId xmlns:a16="http://schemas.microsoft.com/office/drawing/2014/main" id="{C545B087-4B5E-A6EC-5548-B79F95695C36}"/>
              </a:ext>
            </a:extLst>
          </p:cNvPr>
          <p:cNvSpPr txBox="1"/>
          <p:nvPr/>
        </p:nvSpPr>
        <p:spPr>
          <a:xfrm>
            <a:off x="15108326" y="4203227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CFF5E6F7-B4EF-27DD-79B6-7C558F84AD00}"/>
              </a:ext>
            </a:extLst>
          </p:cNvPr>
          <p:cNvSpPr txBox="1"/>
          <p:nvPr/>
        </p:nvSpPr>
        <p:spPr>
          <a:xfrm>
            <a:off x="15080966" y="1056912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16D0568E-C8A6-03AB-96BA-B6DBC90B454D}"/>
              </a:ext>
            </a:extLst>
          </p:cNvPr>
          <p:cNvCxnSpPr>
            <a:cxnSpLocks/>
          </p:cNvCxnSpPr>
          <p:nvPr/>
        </p:nvCxnSpPr>
        <p:spPr>
          <a:xfrm>
            <a:off x="15057209" y="1071938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DB895D7F-D82A-1D16-3123-9B5B068CED31}"/>
              </a:ext>
            </a:extLst>
          </p:cNvPr>
          <p:cNvCxnSpPr>
            <a:cxnSpLocks/>
          </p:cNvCxnSpPr>
          <p:nvPr/>
        </p:nvCxnSpPr>
        <p:spPr>
          <a:xfrm>
            <a:off x="15055721" y="1094527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180E574E-91C9-11F9-6125-372E5FBF10B2}"/>
              </a:ext>
            </a:extLst>
          </p:cNvPr>
          <p:cNvSpPr txBox="1"/>
          <p:nvPr/>
        </p:nvSpPr>
        <p:spPr>
          <a:xfrm>
            <a:off x="15080966" y="1079680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7A2CA588-B208-CF8D-B125-6F48A5283CEF}"/>
              </a:ext>
            </a:extLst>
          </p:cNvPr>
          <p:cNvCxnSpPr>
            <a:cxnSpLocks/>
          </p:cNvCxnSpPr>
          <p:nvPr/>
        </p:nvCxnSpPr>
        <p:spPr>
          <a:xfrm>
            <a:off x="15045409" y="1138288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202B538A-A338-0FAA-805D-44F2C2EB74C9}"/>
              </a:ext>
            </a:extLst>
          </p:cNvPr>
          <p:cNvSpPr txBox="1"/>
          <p:nvPr/>
        </p:nvSpPr>
        <p:spPr>
          <a:xfrm>
            <a:off x="15080966" y="1123747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B833C0F2-C5EE-3F12-4746-39827702D735}"/>
              </a:ext>
            </a:extLst>
          </p:cNvPr>
          <p:cNvCxnSpPr>
            <a:cxnSpLocks/>
          </p:cNvCxnSpPr>
          <p:nvPr/>
        </p:nvCxnSpPr>
        <p:spPr>
          <a:xfrm>
            <a:off x="15057095" y="1186111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27BC8DEE-9D85-B13D-21FC-799C73B0219F}"/>
              </a:ext>
            </a:extLst>
          </p:cNvPr>
          <p:cNvSpPr txBox="1"/>
          <p:nvPr/>
        </p:nvSpPr>
        <p:spPr>
          <a:xfrm>
            <a:off x="15084854" y="1170624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F37F4C56-FBBC-1FAD-32D9-A52416E1C8DB}"/>
              </a:ext>
            </a:extLst>
          </p:cNvPr>
          <p:cNvCxnSpPr>
            <a:cxnSpLocks/>
          </p:cNvCxnSpPr>
          <p:nvPr/>
        </p:nvCxnSpPr>
        <p:spPr>
          <a:xfrm>
            <a:off x="5929587" y="389061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EE459364-F548-DDDF-ED0B-3007D6C05DEC}"/>
              </a:ext>
            </a:extLst>
          </p:cNvPr>
          <p:cNvSpPr txBox="1"/>
          <p:nvPr/>
        </p:nvSpPr>
        <p:spPr>
          <a:xfrm>
            <a:off x="5954832" y="375218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B600DBF8-8A65-C49B-974B-8B5985BA6967}"/>
              </a:ext>
            </a:extLst>
          </p:cNvPr>
          <p:cNvCxnSpPr>
            <a:cxnSpLocks/>
          </p:cNvCxnSpPr>
          <p:nvPr/>
        </p:nvCxnSpPr>
        <p:spPr>
          <a:xfrm>
            <a:off x="5919275" y="440755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3FD55B74-0676-903D-DA31-751FE36ED0C6}"/>
              </a:ext>
            </a:extLst>
          </p:cNvPr>
          <p:cNvSpPr txBox="1"/>
          <p:nvPr/>
        </p:nvSpPr>
        <p:spPr>
          <a:xfrm>
            <a:off x="5954832" y="426214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91ABDC64-444A-2A13-90F2-BF75DAD58815}"/>
              </a:ext>
            </a:extLst>
          </p:cNvPr>
          <p:cNvCxnSpPr>
            <a:cxnSpLocks/>
          </p:cNvCxnSpPr>
          <p:nvPr/>
        </p:nvCxnSpPr>
        <p:spPr>
          <a:xfrm>
            <a:off x="5930961" y="508694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6" name="TextBox 275">
            <a:extLst>
              <a:ext uri="{FF2B5EF4-FFF2-40B4-BE49-F238E27FC236}">
                <a16:creationId xmlns:a16="http://schemas.microsoft.com/office/drawing/2014/main" id="{F1A1B3CA-AAC9-E161-B9D3-49020D8CB910}"/>
              </a:ext>
            </a:extLst>
          </p:cNvPr>
          <p:cNvSpPr txBox="1"/>
          <p:nvPr/>
        </p:nvSpPr>
        <p:spPr>
          <a:xfrm>
            <a:off x="5958720" y="493207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5" name="Textfeld 247">
            <a:extLst>
              <a:ext uri="{FF2B5EF4-FFF2-40B4-BE49-F238E27FC236}">
                <a16:creationId xmlns:a16="http://schemas.microsoft.com/office/drawing/2014/main" id="{B923FD88-08D3-4B5A-5564-740ED65C31EB}"/>
              </a:ext>
            </a:extLst>
          </p:cNvPr>
          <p:cNvSpPr txBox="1"/>
          <p:nvPr/>
        </p:nvSpPr>
        <p:spPr>
          <a:xfrm>
            <a:off x="241373" y="243923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kern="0">
                <a:solidFill>
                  <a:srgbClr val="000000"/>
                </a:solidFill>
                <a:latin typeface="Arial" pitchFamily="34"/>
                <a:cs typeface="Arial" pitchFamily="34"/>
              </a:rPr>
              <a:t>2d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DDDD2-C43F-C0F9-FFA3-CADBE2EF765C}"/>
              </a:ext>
            </a:extLst>
          </p:cNvPr>
          <p:cNvSpPr txBox="1"/>
          <p:nvPr/>
        </p:nvSpPr>
        <p:spPr>
          <a:xfrm>
            <a:off x="8281627" y="8009867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pSTAT5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D497A-272E-E1C1-41C0-71E958402261}"/>
              </a:ext>
            </a:extLst>
          </p:cNvPr>
          <p:cNvSpPr txBox="1"/>
          <p:nvPr/>
        </p:nvSpPr>
        <p:spPr>
          <a:xfrm>
            <a:off x="15097814" y="7943679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510F34-A97E-9184-539A-744615EBBB39}"/>
              </a:ext>
            </a:extLst>
          </p:cNvPr>
          <p:cNvCxnSpPr>
            <a:cxnSpLocks/>
          </p:cNvCxnSpPr>
          <p:nvPr/>
        </p:nvCxnSpPr>
        <p:spPr>
          <a:xfrm>
            <a:off x="15084756" y="808421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41A1967-B6AE-E843-6CA0-979869A8FB2E}"/>
              </a:ext>
            </a:extLst>
          </p:cNvPr>
          <p:cNvSpPr txBox="1"/>
          <p:nvPr/>
        </p:nvSpPr>
        <p:spPr>
          <a:xfrm>
            <a:off x="1558468" y="2019996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13649F-BAFB-2478-9C2A-4FC162171ECA}"/>
              </a:ext>
            </a:extLst>
          </p:cNvPr>
          <p:cNvCxnSpPr>
            <a:cxnSpLocks/>
          </p:cNvCxnSpPr>
          <p:nvPr/>
        </p:nvCxnSpPr>
        <p:spPr>
          <a:xfrm>
            <a:off x="5923472" y="553699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9C38E2C-068A-FB82-4809-C7EBB8EA2184}"/>
              </a:ext>
            </a:extLst>
          </p:cNvPr>
          <p:cNvSpPr txBox="1"/>
          <p:nvPr/>
        </p:nvSpPr>
        <p:spPr>
          <a:xfrm>
            <a:off x="5959028" y="5391582"/>
            <a:ext cx="63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2B5B12-5FF8-75F0-48DC-28E685BEDD14}"/>
              </a:ext>
            </a:extLst>
          </p:cNvPr>
          <p:cNvCxnSpPr>
            <a:cxnSpLocks/>
          </p:cNvCxnSpPr>
          <p:nvPr/>
        </p:nvCxnSpPr>
        <p:spPr>
          <a:xfrm>
            <a:off x="5919275" y="582838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0F74961-B3BC-4C48-47BB-18C9FF122CAA}"/>
              </a:ext>
            </a:extLst>
          </p:cNvPr>
          <p:cNvSpPr txBox="1"/>
          <p:nvPr/>
        </p:nvSpPr>
        <p:spPr>
          <a:xfrm>
            <a:off x="5954832" y="568297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B5B4653C-FAD5-921A-B234-F6F3CF2DA8B0}"/>
              </a:ext>
            </a:extLst>
          </p:cNvPr>
          <p:cNvSpPr txBox="1"/>
          <p:nvPr/>
        </p:nvSpPr>
        <p:spPr>
          <a:xfrm>
            <a:off x="8281627" y="1282105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8CB3211F-95E6-877A-8D9F-1B23639E525A}"/>
              </a:ext>
            </a:extLst>
          </p:cNvPr>
          <p:cNvSpPr txBox="1"/>
          <p:nvPr/>
        </p:nvSpPr>
        <p:spPr>
          <a:xfrm>
            <a:off x="8281627" y="2718735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cl. caspase-3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A screenshot of a test&#10;&#10;Description automatically generated">
            <a:extLst>
              <a:ext uri="{FF2B5EF4-FFF2-40B4-BE49-F238E27FC236}">
                <a16:creationId xmlns:a16="http://schemas.microsoft.com/office/drawing/2014/main" id="{B6D1C34C-519D-B9BB-D18F-AC44BECC9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t="51838" r="17013" b="30520"/>
          <a:stretch/>
        </p:blipFill>
        <p:spPr>
          <a:xfrm>
            <a:off x="3151999" y="1613766"/>
            <a:ext cx="2520000" cy="978229"/>
          </a:xfrm>
          <a:prstGeom prst="rect">
            <a:avLst/>
          </a:prstGeom>
          <a:ln w="3175">
            <a:noFill/>
          </a:ln>
        </p:spPr>
      </p:pic>
      <p:pic>
        <p:nvPicPr>
          <p:cNvPr id="17" name="Picture 16" descr="A white square with red lines&#10;&#10;Description automatically generated">
            <a:extLst>
              <a:ext uri="{FF2B5EF4-FFF2-40B4-BE49-F238E27FC236}">
                <a16:creationId xmlns:a16="http://schemas.microsoft.com/office/drawing/2014/main" id="{FEBCEA81-A98A-A159-99B5-6DC90FD89D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5" t="9805" r="74366" b="81044"/>
          <a:stretch/>
        </p:blipFill>
        <p:spPr>
          <a:xfrm>
            <a:off x="3151999" y="2677447"/>
            <a:ext cx="2766492" cy="989720"/>
          </a:xfrm>
          <a:prstGeom prst="rect">
            <a:avLst/>
          </a:prstGeom>
          <a:ln w="3175">
            <a:noFill/>
          </a:ln>
        </p:spPr>
      </p:pic>
      <p:pic>
        <p:nvPicPr>
          <p:cNvPr id="22" name="Picture 21" descr="A white square with red lines&#10;&#10;Description automatically generated">
            <a:extLst>
              <a:ext uri="{FF2B5EF4-FFF2-40B4-BE49-F238E27FC236}">
                <a16:creationId xmlns:a16="http://schemas.microsoft.com/office/drawing/2014/main" id="{0A67CB54-A2FF-78AA-65E5-BF57E8FCB1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4" t="21228" r="73525" b="64191"/>
          <a:stretch/>
        </p:blipFill>
        <p:spPr>
          <a:xfrm>
            <a:off x="3150091" y="3765032"/>
            <a:ext cx="2768400" cy="1446802"/>
          </a:xfrm>
          <a:prstGeom prst="rect">
            <a:avLst/>
          </a:prstGeom>
          <a:ln w="3175">
            <a:noFill/>
          </a:ln>
        </p:spPr>
      </p:pic>
      <p:pic>
        <p:nvPicPr>
          <p:cNvPr id="30" name="Picture 29" descr="A screenshot of a test&#10;&#10;Description automatically generated">
            <a:extLst>
              <a:ext uri="{FF2B5EF4-FFF2-40B4-BE49-F238E27FC236}">
                <a16:creationId xmlns:a16="http://schemas.microsoft.com/office/drawing/2014/main" id="{64372231-B1DE-47D9-B0AD-B6A1EEAA9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72568" r="13917" b="7607"/>
          <a:stretch/>
        </p:blipFill>
        <p:spPr>
          <a:xfrm>
            <a:off x="3150091" y="5373191"/>
            <a:ext cx="2768400" cy="1121424"/>
          </a:xfrm>
          <a:prstGeom prst="rect">
            <a:avLst/>
          </a:prstGeom>
          <a:ln w="3175">
            <a:noFill/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F7273F0-258B-9CAE-A5C6-F945F3CFCC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4343" r="15481" b="78932"/>
          <a:stretch/>
        </p:blipFill>
        <p:spPr>
          <a:xfrm>
            <a:off x="3149600" y="519961"/>
            <a:ext cx="2520000" cy="967047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10A5B12-3E41-CEFD-6EA9-916142836207}"/>
              </a:ext>
            </a:extLst>
          </p:cNvPr>
          <p:cNvCxnSpPr>
            <a:cxnSpLocks/>
          </p:cNvCxnSpPr>
          <p:nvPr/>
        </p:nvCxnSpPr>
        <p:spPr>
          <a:xfrm>
            <a:off x="3109184" y="237089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858BD715-3BD8-8C84-B289-EFD901AE989F}"/>
              </a:ext>
            </a:extLst>
          </p:cNvPr>
          <p:cNvSpPr txBox="1"/>
          <p:nvPr/>
        </p:nvSpPr>
        <p:spPr>
          <a:xfrm>
            <a:off x="2693780" y="223036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C011638-D753-8C6B-4F78-7A643D53B95B}"/>
              </a:ext>
            </a:extLst>
          </p:cNvPr>
          <p:cNvCxnSpPr>
            <a:cxnSpLocks/>
          </p:cNvCxnSpPr>
          <p:nvPr/>
        </p:nvCxnSpPr>
        <p:spPr>
          <a:xfrm>
            <a:off x="3115999" y="255693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2E465F16-321E-46F4-C66D-8FFA6D1D8788}"/>
              </a:ext>
            </a:extLst>
          </p:cNvPr>
          <p:cNvSpPr txBox="1"/>
          <p:nvPr/>
        </p:nvSpPr>
        <p:spPr>
          <a:xfrm>
            <a:off x="2693780" y="2418502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7053F80-46B0-15D8-297F-9EF78D28493F}"/>
              </a:ext>
            </a:extLst>
          </p:cNvPr>
          <p:cNvCxnSpPr>
            <a:cxnSpLocks/>
          </p:cNvCxnSpPr>
          <p:nvPr/>
        </p:nvCxnSpPr>
        <p:spPr>
          <a:xfrm>
            <a:off x="3112166" y="195975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D6142ECC-0CF9-37B8-30C2-AB2C8C315191}"/>
              </a:ext>
            </a:extLst>
          </p:cNvPr>
          <p:cNvSpPr txBox="1"/>
          <p:nvPr/>
        </p:nvSpPr>
        <p:spPr>
          <a:xfrm>
            <a:off x="2696762" y="181922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2BC161E-3F23-71B2-4E0D-FD03550B3519}"/>
              </a:ext>
            </a:extLst>
          </p:cNvPr>
          <p:cNvCxnSpPr>
            <a:cxnSpLocks/>
          </p:cNvCxnSpPr>
          <p:nvPr/>
        </p:nvCxnSpPr>
        <p:spPr>
          <a:xfrm>
            <a:off x="3118981" y="217481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EDD89E9E-913E-4A00-24F1-2462BE1A4BE5}"/>
              </a:ext>
            </a:extLst>
          </p:cNvPr>
          <p:cNvSpPr txBox="1"/>
          <p:nvPr/>
        </p:nvSpPr>
        <p:spPr>
          <a:xfrm>
            <a:off x="2696762" y="2036390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922B85E-C54D-FE9B-45D9-B55787EA56A4}"/>
              </a:ext>
            </a:extLst>
          </p:cNvPr>
          <p:cNvCxnSpPr>
            <a:cxnSpLocks/>
          </p:cNvCxnSpPr>
          <p:nvPr/>
        </p:nvCxnSpPr>
        <p:spPr>
          <a:xfrm>
            <a:off x="3115999" y="174851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77FE70E-F632-51C8-1BAD-48AD81695E72}"/>
              </a:ext>
            </a:extLst>
          </p:cNvPr>
          <p:cNvSpPr txBox="1"/>
          <p:nvPr/>
        </p:nvSpPr>
        <p:spPr>
          <a:xfrm>
            <a:off x="2599512" y="1610082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595DA27-2062-2340-5D8D-5E847CCE9198}"/>
              </a:ext>
            </a:extLst>
          </p:cNvPr>
          <p:cNvSpPr txBox="1"/>
          <p:nvPr/>
        </p:nvSpPr>
        <p:spPr>
          <a:xfrm>
            <a:off x="5938377" y="3434942"/>
            <a:ext cx="50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5F424C1F-EB6D-082A-2F10-B315AD114198}"/>
              </a:ext>
            </a:extLst>
          </p:cNvPr>
          <p:cNvCxnSpPr>
            <a:cxnSpLocks/>
          </p:cNvCxnSpPr>
          <p:nvPr/>
        </p:nvCxnSpPr>
        <p:spPr>
          <a:xfrm>
            <a:off x="5914621" y="358520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9" name="TextBox 288">
            <a:extLst>
              <a:ext uri="{FF2B5EF4-FFF2-40B4-BE49-F238E27FC236}">
                <a16:creationId xmlns:a16="http://schemas.microsoft.com/office/drawing/2014/main" id="{228C3CBE-3EC1-BF82-9CA2-C4C79D9F6244}"/>
              </a:ext>
            </a:extLst>
          </p:cNvPr>
          <p:cNvSpPr txBox="1"/>
          <p:nvPr/>
        </p:nvSpPr>
        <p:spPr>
          <a:xfrm>
            <a:off x="5926267" y="3230803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F923664F-6FD3-8A81-029B-C005F3745F61}"/>
              </a:ext>
            </a:extLst>
          </p:cNvPr>
          <p:cNvCxnSpPr>
            <a:cxnSpLocks/>
          </p:cNvCxnSpPr>
          <p:nvPr/>
        </p:nvCxnSpPr>
        <p:spPr>
          <a:xfrm>
            <a:off x="5913209" y="336770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2" name="TextBox 291">
            <a:extLst>
              <a:ext uri="{FF2B5EF4-FFF2-40B4-BE49-F238E27FC236}">
                <a16:creationId xmlns:a16="http://schemas.microsoft.com/office/drawing/2014/main" id="{7CE304F8-2A17-24B3-2A41-7C7E20BD7063}"/>
              </a:ext>
            </a:extLst>
          </p:cNvPr>
          <p:cNvSpPr txBox="1"/>
          <p:nvPr/>
        </p:nvSpPr>
        <p:spPr>
          <a:xfrm>
            <a:off x="5867674" y="42646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7AC666B3-D1E0-B06E-0E92-51BA0D59FAF8}"/>
              </a:ext>
            </a:extLst>
          </p:cNvPr>
          <p:cNvCxnSpPr>
            <a:cxnSpLocks/>
          </p:cNvCxnSpPr>
          <p:nvPr/>
        </p:nvCxnSpPr>
        <p:spPr>
          <a:xfrm>
            <a:off x="5919275" y="618434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DCB7B8C7-BC77-3730-EF31-C5D020B482EB}"/>
              </a:ext>
            </a:extLst>
          </p:cNvPr>
          <p:cNvSpPr txBox="1"/>
          <p:nvPr/>
        </p:nvSpPr>
        <p:spPr>
          <a:xfrm>
            <a:off x="5954832" y="603893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1763BA35-6F24-B7CC-A01F-4468BD90BC8C}"/>
              </a:ext>
            </a:extLst>
          </p:cNvPr>
          <p:cNvCxnSpPr>
            <a:cxnSpLocks/>
          </p:cNvCxnSpPr>
          <p:nvPr/>
        </p:nvCxnSpPr>
        <p:spPr>
          <a:xfrm>
            <a:off x="5919275" y="641236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7" name="TextBox 296">
            <a:extLst>
              <a:ext uri="{FF2B5EF4-FFF2-40B4-BE49-F238E27FC236}">
                <a16:creationId xmlns:a16="http://schemas.microsoft.com/office/drawing/2014/main" id="{97583B15-D120-62C3-F1C2-E20D41165D32}"/>
              </a:ext>
            </a:extLst>
          </p:cNvPr>
          <p:cNvSpPr txBox="1"/>
          <p:nvPr/>
        </p:nvSpPr>
        <p:spPr>
          <a:xfrm>
            <a:off x="5954832" y="626695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26066007-0FC3-9F6D-C249-88933CE17596}"/>
              </a:ext>
            </a:extLst>
          </p:cNvPr>
          <p:cNvSpPr txBox="1"/>
          <p:nvPr/>
        </p:nvSpPr>
        <p:spPr>
          <a:xfrm>
            <a:off x="1558468" y="5819854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3A3CCC8-77BF-BF6D-680D-399E1F07B7BA}"/>
              </a:ext>
            </a:extLst>
          </p:cNvPr>
          <p:cNvSpPr/>
          <p:nvPr/>
        </p:nvSpPr>
        <p:spPr>
          <a:xfrm>
            <a:off x="3407415" y="1020118"/>
            <a:ext cx="2295860" cy="4959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B965E661-2487-9493-DE1D-37B911E5F546}"/>
              </a:ext>
            </a:extLst>
          </p:cNvPr>
          <p:cNvSpPr/>
          <p:nvPr/>
        </p:nvSpPr>
        <p:spPr>
          <a:xfrm>
            <a:off x="3420667" y="2168374"/>
            <a:ext cx="2224759" cy="307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A7514C8F-E38A-A71D-ACA5-9503E70EE28C}"/>
              </a:ext>
            </a:extLst>
          </p:cNvPr>
          <p:cNvSpPr/>
          <p:nvPr/>
        </p:nvSpPr>
        <p:spPr>
          <a:xfrm>
            <a:off x="3374285" y="3189249"/>
            <a:ext cx="2224759" cy="4616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5E540210-F997-E178-7A9E-18726D07E989}"/>
              </a:ext>
            </a:extLst>
          </p:cNvPr>
          <p:cNvSpPr/>
          <p:nvPr/>
        </p:nvSpPr>
        <p:spPr>
          <a:xfrm>
            <a:off x="3391545" y="4176725"/>
            <a:ext cx="2224759" cy="4616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5F5FBD1A-8D3B-B71B-231F-E8C1F0B4AE44}"/>
              </a:ext>
            </a:extLst>
          </p:cNvPr>
          <p:cNvSpPr/>
          <p:nvPr/>
        </p:nvSpPr>
        <p:spPr>
          <a:xfrm>
            <a:off x="3247584" y="5990749"/>
            <a:ext cx="2338207" cy="3702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Textfeld 247">
            <a:extLst>
              <a:ext uri="{FF2B5EF4-FFF2-40B4-BE49-F238E27FC236}">
                <a16:creationId xmlns:a16="http://schemas.microsoft.com/office/drawing/2014/main" id="{A1DD5C20-D710-3BDC-6936-13DD9B7E75E6}"/>
              </a:ext>
            </a:extLst>
          </p:cNvPr>
          <p:cNvSpPr txBox="1"/>
          <p:nvPr/>
        </p:nvSpPr>
        <p:spPr>
          <a:xfrm>
            <a:off x="241373" y="7928107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kern="0">
                <a:solidFill>
                  <a:srgbClr val="000000"/>
                </a:solidFill>
                <a:latin typeface="Arial" pitchFamily="34"/>
                <a:cs typeface="Arial" pitchFamily="34"/>
              </a:rPr>
              <a:t>2e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ADD2DF48-92AB-007F-F9A9-F0E92E5E8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8147" y="8455791"/>
            <a:ext cx="3600000" cy="511998"/>
          </a:xfrm>
          <a:prstGeom prst="rect">
            <a:avLst/>
          </a:prstGeom>
          <a:ln>
            <a:noFill/>
          </a:ln>
        </p:spPr>
      </p:pic>
      <p:pic>
        <p:nvPicPr>
          <p:cNvPr id="305" name="Picture 304">
            <a:extLst>
              <a:ext uri="{FF2B5EF4-FFF2-40B4-BE49-F238E27FC236}">
                <a16:creationId xmlns:a16="http://schemas.microsoft.com/office/drawing/2014/main" id="{CDBE0DD3-39AC-034A-9F77-277FD4F301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8147" y="9170032"/>
            <a:ext cx="3600000" cy="993572"/>
          </a:xfrm>
          <a:prstGeom prst="rect">
            <a:avLst/>
          </a:prstGeom>
          <a:ln>
            <a:noFill/>
          </a:ln>
        </p:spPr>
      </p:pic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5142272E-AB34-3CE1-C882-88ED26FC30EE}"/>
              </a:ext>
            </a:extLst>
          </p:cNvPr>
          <p:cNvCxnSpPr>
            <a:cxnSpLocks/>
          </p:cNvCxnSpPr>
          <p:nvPr/>
        </p:nvCxnSpPr>
        <p:spPr>
          <a:xfrm>
            <a:off x="2957409" y="861399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7" name="TextBox 306">
            <a:extLst>
              <a:ext uri="{FF2B5EF4-FFF2-40B4-BE49-F238E27FC236}">
                <a16:creationId xmlns:a16="http://schemas.microsoft.com/office/drawing/2014/main" id="{4068622A-5AF7-A576-6A50-0A67FFD1276D}"/>
              </a:ext>
            </a:extLst>
          </p:cNvPr>
          <p:cNvSpPr txBox="1"/>
          <p:nvPr/>
        </p:nvSpPr>
        <p:spPr>
          <a:xfrm>
            <a:off x="2447737" y="847346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C38826C5-57A2-36DC-9D9E-6C1AD16BFB45}"/>
              </a:ext>
            </a:extLst>
          </p:cNvPr>
          <p:cNvCxnSpPr>
            <a:cxnSpLocks/>
          </p:cNvCxnSpPr>
          <p:nvPr/>
        </p:nvCxnSpPr>
        <p:spPr>
          <a:xfrm>
            <a:off x="2964224" y="883269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9" name="TextBox 308">
            <a:extLst>
              <a:ext uri="{FF2B5EF4-FFF2-40B4-BE49-F238E27FC236}">
                <a16:creationId xmlns:a16="http://schemas.microsoft.com/office/drawing/2014/main" id="{951F843C-A45F-9C9A-D14F-FB7F9FD49A6A}"/>
              </a:ext>
            </a:extLst>
          </p:cNvPr>
          <p:cNvSpPr txBox="1"/>
          <p:nvPr/>
        </p:nvSpPr>
        <p:spPr>
          <a:xfrm>
            <a:off x="2447737" y="8694265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0BD64D8D-C1F4-12C5-86F8-BC4970D675CA}"/>
              </a:ext>
            </a:extLst>
          </p:cNvPr>
          <p:cNvCxnSpPr>
            <a:cxnSpLocks/>
          </p:cNvCxnSpPr>
          <p:nvPr/>
        </p:nvCxnSpPr>
        <p:spPr>
          <a:xfrm>
            <a:off x="2957408" y="940126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" name="TextBox 316">
            <a:extLst>
              <a:ext uri="{FF2B5EF4-FFF2-40B4-BE49-F238E27FC236}">
                <a16:creationId xmlns:a16="http://schemas.microsoft.com/office/drawing/2014/main" id="{E14020C2-FABF-A3F3-1887-4B66AA0E5B05}"/>
              </a:ext>
            </a:extLst>
          </p:cNvPr>
          <p:cNvSpPr txBox="1"/>
          <p:nvPr/>
        </p:nvSpPr>
        <p:spPr>
          <a:xfrm>
            <a:off x="2542004" y="926073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D34D2A4C-5C24-3A2A-1B8D-B546E8E5967E}"/>
              </a:ext>
            </a:extLst>
          </p:cNvPr>
          <p:cNvCxnSpPr>
            <a:cxnSpLocks/>
          </p:cNvCxnSpPr>
          <p:nvPr/>
        </p:nvCxnSpPr>
        <p:spPr>
          <a:xfrm>
            <a:off x="2964223" y="994653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9" name="TextBox 318">
            <a:extLst>
              <a:ext uri="{FF2B5EF4-FFF2-40B4-BE49-F238E27FC236}">
                <a16:creationId xmlns:a16="http://schemas.microsoft.com/office/drawing/2014/main" id="{FA64E251-5195-726C-852D-E7E3C8606437}"/>
              </a:ext>
            </a:extLst>
          </p:cNvPr>
          <p:cNvSpPr txBox="1"/>
          <p:nvPr/>
        </p:nvSpPr>
        <p:spPr>
          <a:xfrm>
            <a:off x="2542004" y="9808108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029472F-7C47-37AD-BF1A-EAD662D98C53}"/>
              </a:ext>
            </a:extLst>
          </p:cNvPr>
          <p:cNvSpPr txBox="1"/>
          <p:nvPr/>
        </p:nvSpPr>
        <p:spPr>
          <a:xfrm>
            <a:off x="2352213" y="809082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4B08F35-E155-9978-97B4-6CEAAD80302A}"/>
              </a:ext>
            </a:extLst>
          </p:cNvPr>
          <p:cNvSpPr txBox="1"/>
          <p:nvPr/>
        </p:nvSpPr>
        <p:spPr>
          <a:xfrm>
            <a:off x="1210750" y="858452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60C7C03-918D-D442-D9B2-DD628FF2DF8E}"/>
              </a:ext>
            </a:extLst>
          </p:cNvPr>
          <p:cNvSpPr txBox="1"/>
          <p:nvPr/>
        </p:nvSpPr>
        <p:spPr>
          <a:xfrm>
            <a:off x="1210750" y="9545588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GAPDH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" name="Picture 137" descr="A close-up of a dna test&#10;&#10;Description automatically generated">
            <a:extLst>
              <a:ext uri="{FF2B5EF4-FFF2-40B4-BE49-F238E27FC236}">
                <a16:creationId xmlns:a16="http://schemas.microsoft.com/office/drawing/2014/main" id="{051FDFC8-796F-F937-512B-976F002AFE3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16828" r="18906" b="-856"/>
          <a:stretch/>
        </p:blipFill>
        <p:spPr>
          <a:xfrm>
            <a:off x="9679385" y="1956633"/>
            <a:ext cx="5400000" cy="1785099"/>
          </a:xfrm>
          <a:prstGeom prst="rect">
            <a:avLst/>
          </a:prstGeom>
          <a:ln w="3175">
            <a:noFill/>
          </a:ln>
        </p:spPr>
      </p:pic>
      <p:pic>
        <p:nvPicPr>
          <p:cNvPr id="140" name="Picture 139" descr="A rectangular black and white rectangle&#10;&#10;Description automatically generated">
            <a:extLst>
              <a:ext uri="{FF2B5EF4-FFF2-40B4-BE49-F238E27FC236}">
                <a16:creationId xmlns:a16="http://schemas.microsoft.com/office/drawing/2014/main" id="{833DC2FE-DEFB-6F5F-9EAD-42804B2627C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8" t="16277" r="14219" b="64255"/>
          <a:stretch/>
        </p:blipFill>
        <p:spPr>
          <a:xfrm>
            <a:off x="9679385" y="6257835"/>
            <a:ext cx="5400000" cy="513844"/>
          </a:xfrm>
          <a:prstGeom prst="rect">
            <a:avLst/>
          </a:prstGeom>
          <a:ln w="3175">
            <a:noFill/>
          </a:ln>
        </p:spPr>
      </p:pic>
      <p:pic>
        <p:nvPicPr>
          <p:cNvPr id="141" name="Picture 140" descr="A white rectangular frame with black border&#10;&#10;Description automatically generated">
            <a:extLst>
              <a:ext uri="{FF2B5EF4-FFF2-40B4-BE49-F238E27FC236}">
                <a16:creationId xmlns:a16="http://schemas.microsoft.com/office/drawing/2014/main" id="{9EC24DB5-A6FB-AC79-0074-DE6CF9C8D7D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" t="70325" r="14600" b="12055"/>
          <a:stretch/>
        </p:blipFill>
        <p:spPr>
          <a:xfrm>
            <a:off x="9663409" y="12643566"/>
            <a:ext cx="5400000" cy="515096"/>
          </a:xfrm>
          <a:prstGeom prst="rect">
            <a:avLst/>
          </a:prstGeom>
          <a:ln w="3175">
            <a:noFill/>
          </a:ln>
        </p:spPr>
      </p:pic>
      <p:pic>
        <p:nvPicPr>
          <p:cNvPr id="142" name="Picture 141" descr="A close-up of a test&#10;&#10;Description automatically generated">
            <a:extLst>
              <a:ext uri="{FF2B5EF4-FFF2-40B4-BE49-F238E27FC236}">
                <a16:creationId xmlns:a16="http://schemas.microsoft.com/office/drawing/2014/main" id="{4CD23440-9F6B-CC76-02B7-17D17B90BC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1" t="6132" r="56705" b="86330"/>
          <a:stretch/>
        </p:blipFill>
        <p:spPr>
          <a:xfrm>
            <a:off x="9679385" y="6850149"/>
            <a:ext cx="5400000" cy="894397"/>
          </a:xfrm>
          <a:prstGeom prst="rect">
            <a:avLst/>
          </a:prstGeom>
          <a:ln w="3175">
            <a:noFill/>
          </a:ln>
        </p:spPr>
      </p:pic>
      <p:pic>
        <p:nvPicPr>
          <p:cNvPr id="143" name="Picture 142" descr="A close-up of a test&#10;&#10;Description automatically generated">
            <a:extLst>
              <a:ext uri="{FF2B5EF4-FFF2-40B4-BE49-F238E27FC236}">
                <a16:creationId xmlns:a16="http://schemas.microsoft.com/office/drawing/2014/main" id="{E2DCF3F2-136C-9875-33FB-57891EE5986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7869" r="56442" b="76019"/>
          <a:stretch/>
        </p:blipFill>
        <p:spPr>
          <a:xfrm>
            <a:off x="9680966" y="8506277"/>
            <a:ext cx="5400000" cy="702428"/>
          </a:xfrm>
          <a:prstGeom prst="rect">
            <a:avLst/>
          </a:prstGeom>
          <a:ln w="3175">
            <a:noFill/>
          </a:ln>
        </p:spPr>
      </p:pic>
      <p:pic>
        <p:nvPicPr>
          <p:cNvPr id="144" name="Picture 143" descr="A group of rectangular objects with blue dots&#10;&#10;AI-generated content may be incorrect.">
            <a:extLst>
              <a:ext uri="{FF2B5EF4-FFF2-40B4-BE49-F238E27FC236}">
                <a16:creationId xmlns:a16="http://schemas.microsoft.com/office/drawing/2014/main" id="{2E70423F-2170-87DF-1611-ABE118B196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" t="31690" r="60978" b="55011"/>
          <a:stretch/>
        </p:blipFill>
        <p:spPr>
          <a:xfrm>
            <a:off x="9679385" y="5096274"/>
            <a:ext cx="5400000" cy="1062110"/>
          </a:xfrm>
          <a:prstGeom prst="rect">
            <a:avLst/>
          </a:prstGeom>
          <a:ln w="3175">
            <a:noFill/>
          </a:ln>
        </p:spPr>
      </p:pic>
      <p:pic>
        <p:nvPicPr>
          <p:cNvPr id="145" name="Picture 144" descr="A group of rectangular objects with blue and black lines&#10;&#10;AI-generated content may be incorrect.">
            <a:extLst>
              <a:ext uri="{FF2B5EF4-FFF2-40B4-BE49-F238E27FC236}">
                <a16:creationId xmlns:a16="http://schemas.microsoft.com/office/drawing/2014/main" id="{892585B5-7979-2A96-E0F3-A1A46C7E39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80" t="4912" r="20853" b="79390"/>
          <a:stretch/>
        </p:blipFill>
        <p:spPr>
          <a:xfrm>
            <a:off x="9680966" y="9316536"/>
            <a:ext cx="5400000" cy="1229758"/>
          </a:xfrm>
          <a:prstGeom prst="rect">
            <a:avLst/>
          </a:prstGeom>
          <a:ln w="3175">
            <a:noFill/>
          </a:ln>
        </p:spPr>
      </p:pic>
      <p:pic>
        <p:nvPicPr>
          <p:cNvPr id="146" name="Picture 145" descr="A group of rectangular objects with blue and black spots&#10;&#10;AI-generated content may be incorrect.">
            <a:extLst>
              <a:ext uri="{FF2B5EF4-FFF2-40B4-BE49-F238E27FC236}">
                <a16:creationId xmlns:a16="http://schemas.microsoft.com/office/drawing/2014/main" id="{676A8A31-F216-0167-14CD-6BFBD99E6ED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41" t="23963" r="16545" b="52333"/>
          <a:stretch/>
        </p:blipFill>
        <p:spPr>
          <a:xfrm>
            <a:off x="9672219" y="10705315"/>
            <a:ext cx="5400000" cy="1807749"/>
          </a:xfrm>
          <a:prstGeom prst="rect">
            <a:avLst/>
          </a:prstGeom>
          <a:ln w="3175">
            <a:noFill/>
          </a:ln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A9A177DB-4AAA-0D73-E626-1EBFF4F490BE}"/>
              </a:ext>
            </a:extLst>
          </p:cNvPr>
          <p:cNvSpPr/>
          <p:nvPr/>
        </p:nvSpPr>
        <p:spPr>
          <a:xfrm>
            <a:off x="3247584" y="8569936"/>
            <a:ext cx="2915472" cy="4464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D60EDE9B-7969-6468-C9AC-C6A895ADF322}"/>
              </a:ext>
            </a:extLst>
          </p:cNvPr>
          <p:cNvSpPr/>
          <p:nvPr/>
        </p:nvSpPr>
        <p:spPr>
          <a:xfrm>
            <a:off x="3277707" y="9732752"/>
            <a:ext cx="2915472" cy="4464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1" name="Picture 170" descr="A close up of a test&#10;&#10;AI-generated content may be incorrect.">
            <a:extLst>
              <a:ext uri="{FF2B5EF4-FFF2-40B4-BE49-F238E27FC236}">
                <a16:creationId xmlns:a16="http://schemas.microsoft.com/office/drawing/2014/main" id="{65F7F427-5980-C7E0-3901-440BFB686A3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1" t="2330" r="20179" b="86074"/>
          <a:stretch/>
        </p:blipFill>
        <p:spPr>
          <a:xfrm>
            <a:off x="9679385" y="944628"/>
            <a:ext cx="5400000" cy="820047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6D2489E-087A-ECD7-F6C6-60922538D69A}"/>
              </a:ext>
            </a:extLst>
          </p:cNvPr>
          <p:cNvSpPr txBox="1"/>
          <p:nvPr/>
        </p:nvSpPr>
        <p:spPr>
          <a:xfrm>
            <a:off x="15094666" y="1492737"/>
            <a:ext cx="50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E0E1CD6A-6F6D-4B2E-43E8-D1FCA4D0105D}"/>
              </a:ext>
            </a:extLst>
          </p:cNvPr>
          <p:cNvCxnSpPr>
            <a:cxnSpLocks/>
          </p:cNvCxnSpPr>
          <p:nvPr/>
        </p:nvCxnSpPr>
        <p:spPr>
          <a:xfrm>
            <a:off x="15070910" y="164299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B6EFE-5427-3509-1048-E70966541F5E}"/>
              </a:ext>
            </a:extLst>
          </p:cNvPr>
          <p:cNvSpPr txBox="1"/>
          <p:nvPr/>
        </p:nvSpPr>
        <p:spPr>
          <a:xfrm>
            <a:off x="15082556" y="1252022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936DB37E-5986-B1C7-5AC2-4179292EE88B}"/>
              </a:ext>
            </a:extLst>
          </p:cNvPr>
          <p:cNvCxnSpPr>
            <a:cxnSpLocks/>
          </p:cNvCxnSpPr>
          <p:nvPr/>
        </p:nvCxnSpPr>
        <p:spPr>
          <a:xfrm>
            <a:off x="15069498" y="138892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7D39AD84-BC30-2803-4954-A9A12E6DE729}"/>
              </a:ext>
            </a:extLst>
          </p:cNvPr>
          <p:cNvCxnSpPr>
            <a:cxnSpLocks/>
          </p:cNvCxnSpPr>
          <p:nvPr/>
        </p:nvCxnSpPr>
        <p:spPr>
          <a:xfrm>
            <a:off x="15073777" y="227966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471431E8-1C49-59CE-C368-809424B86BE3}"/>
              </a:ext>
            </a:extLst>
          </p:cNvPr>
          <p:cNvSpPr txBox="1"/>
          <p:nvPr/>
        </p:nvSpPr>
        <p:spPr>
          <a:xfrm>
            <a:off x="15109334" y="213425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1B2F9B56-033D-F997-F3EE-35A2446D56EE}"/>
              </a:ext>
            </a:extLst>
          </p:cNvPr>
          <p:cNvCxnSpPr>
            <a:cxnSpLocks/>
          </p:cNvCxnSpPr>
          <p:nvPr/>
        </p:nvCxnSpPr>
        <p:spPr>
          <a:xfrm>
            <a:off x="15073777" y="262358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F7D83C48-29E0-AE79-F568-337198465E89}"/>
              </a:ext>
            </a:extLst>
          </p:cNvPr>
          <p:cNvSpPr txBox="1"/>
          <p:nvPr/>
        </p:nvSpPr>
        <p:spPr>
          <a:xfrm>
            <a:off x="15109334" y="246582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19DF4B8E-B826-E042-4BA3-074DEEF42E58}"/>
              </a:ext>
            </a:extLst>
          </p:cNvPr>
          <p:cNvCxnSpPr>
            <a:cxnSpLocks/>
          </p:cNvCxnSpPr>
          <p:nvPr/>
        </p:nvCxnSpPr>
        <p:spPr>
          <a:xfrm>
            <a:off x="15073777" y="312834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2811CCBC-CFBB-2E03-274D-7820AB2EC585}"/>
              </a:ext>
            </a:extLst>
          </p:cNvPr>
          <p:cNvSpPr txBox="1"/>
          <p:nvPr/>
        </p:nvSpPr>
        <p:spPr>
          <a:xfrm>
            <a:off x="15109334" y="298293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0" name="Picture 189" descr="A close-up of a test&#10;&#10;AI-generated content may be incorrect.">
            <a:extLst>
              <a:ext uri="{FF2B5EF4-FFF2-40B4-BE49-F238E27FC236}">
                <a16:creationId xmlns:a16="http://schemas.microsoft.com/office/drawing/2014/main" id="{8C6015E1-B430-8B66-9951-6A0D160C57B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t="75067" r="15660" b="9282"/>
          <a:stretch/>
        </p:blipFill>
        <p:spPr>
          <a:xfrm>
            <a:off x="9679385" y="3851919"/>
            <a:ext cx="5400000" cy="1145448"/>
          </a:xfrm>
          <a:prstGeom prst="rect">
            <a:avLst/>
          </a:prstGeom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05159EB6-93E2-6E0A-7C16-480283010E48}"/>
              </a:ext>
            </a:extLst>
          </p:cNvPr>
          <p:cNvSpPr txBox="1"/>
          <p:nvPr/>
        </p:nvSpPr>
        <p:spPr>
          <a:xfrm>
            <a:off x="15080966" y="4819079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BF884037-45CF-B80D-8540-F5BB32666473}"/>
              </a:ext>
            </a:extLst>
          </p:cNvPr>
          <p:cNvCxnSpPr>
            <a:cxnSpLocks/>
          </p:cNvCxnSpPr>
          <p:nvPr/>
        </p:nvCxnSpPr>
        <p:spPr>
          <a:xfrm>
            <a:off x="15067908" y="495598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6417A9ED-E701-C1EB-D1D2-5F95753EABE5}"/>
              </a:ext>
            </a:extLst>
          </p:cNvPr>
          <p:cNvSpPr txBox="1"/>
          <p:nvPr/>
        </p:nvSpPr>
        <p:spPr>
          <a:xfrm>
            <a:off x="8287087" y="4292419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HSP90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EC02CC0E-77AE-E3A0-38A5-6330F13109BA}"/>
              </a:ext>
            </a:extLst>
          </p:cNvPr>
          <p:cNvSpPr txBox="1"/>
          <p:nvPr/>
        </p:nvSpPr>
        <p:spPr>
          <a:xfrm>
            <a:off x="8281627" y="5469062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E56155A-E27F-5C57-A49B-579982F9FAFE}"/>
              </a:ext>
            </a:extLst>
          </p:cNvPr>
          <p:cNvSpPr txBox="1"/>
          <p:nvPr/>
        </p:nvSpPr>
        <p:spPr>
          <a:xfrm>
            <a:off x="15078606" y="5651876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E9C0225A-93A6-BEAD-C8F9-54C0FFD336EE}"/>
              </a:ext>
            </a:extLst>
          </p:cNvPr>
          <p:cNvCxnSpPr>
            <a:cxnSpLocks/>
          </p:cNvCxnSpPr>
          <p:nvPr/>
        </p:nvCxnSpPr>
        <p:spPr>
          <a:xfrm>
            <a:off x="15078611" y="580113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999A32C6-1A64-F8AE-9A52-E6BA94148C84}"/>
              </a:ext>
            </a:extLst>
          </p:cNvPr>
          <p:cNvCxnSpPr>
            <a:cxnSpLocks/>
          </p:cNvCxnSpPr>
          <p:nvPr/>
        </p:nvCxnSpPr>
        <p:spPr>
          <a:xfrm>
            <a:off x="15060421" y="525399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3C1B23BD-802C-7678-0516-93A1C11ECCE0}"/>
              </a:ext>
            </a:extLst>
          </p:cNvPr>
          <p:cNvSpPr txBox="1"/>
          <p:nvPr/>
        </p:nvSpPr>
        <p:spPr>
          <a:xfrm>
            <a:off x="15087781" y="511346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FE8B0CE-64BA-5B14-133D-FA82AE7BF8F8}"/>
              </a:ext>
            </a:extLst>
          </p:cNvPr>
          <p:cNvCxnSpPr>
            <a:cxnSpLocks/>
          </p:cNvCxnSpPr>
          <p:nvPr/>
        </p:nvCxnSpPr>
        <p:spPr>
          <a:xfrm>
            <a:off x="15067236" y="559404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A4782058-2C29-5C01-0BBF-FD1E7E55311C}"/>
              </a:ext>
            </a:extLst>
          </p:cNvPr>
          <p:cNvSpPr txBox="1"/>
          <p:nvPr/>
        </p:nvSpPr>
        <p:spPr>
          <a:xfrm>
            <a:off x="15087781" y="5455619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24945FE4-2431-A9C6-6DF8-415A46E528AE}"/>
              </a:ext>
            </a:extLst>
          </p:cNvPr>
          <p:cNvSpPr txBox="1"/>
          <p:nvPr/>
        </p:nvSpPr>
        <p:spPr>
          <a:xfrm>
            <a:off x="15080966" y="5971662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0A42D032-8DF2-BBC6-1D3E-FB0ED2805C63}"/>
              </a:ext>
            </a:extLst>
          </p:cNvPr>
          <p:cNvCxnSpPr>
            <a:cxnSpLocks/>
          </p:cNvCxnSpPr>
          <p:nvPr/>
        </p:nvCxnSpPr>
        <p:spPr>
          <a:xfrm>
            <a:off x="15067908" y="610856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8720AE10-4EF8-4AEF-04FB-03A55083C67B}"/>
              </a:ext>
            </a:extLst>
          </p:cNvPr>
          <p:cNvSpPr txBox="1"/>
          <p:nvPr/>
        </p:nvSpPr>
        <p:spPr>
          <a:xfrm>
            <a:off x="8281627" y="6360868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58E07371-4A95-9D48-2BED-BF2F322C6260}"/>
              </a:ext>
            </a:extLst>
          </p:cNvPr>
          <p:cNvSpPr txBox="1"/>
          <p:nvPr/>
        </p:nvSpPr>
        <p:spPr>
          <a:xfrm>
            <a:off x="15066462" y="6263680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56ABE4E0-72E4-B475-3DB4-D4F4481A70BC}"/>
              </a:ext>
            </a:extLst>
          </p:cNvPr>
          <p:cNvCxnSpPr>
            <a:cxnSpLocks/>
          </p:cNvCxnSpPr>
          <p:nvPr/>
        </p:nvCxnSpPr>
        <p:spPr>
          <a:xfrm>
            <a:off x="15066467" y="641294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AEA9CF6C-D0F5-1D46-3E9B-FB713526513C}"/>
              </a:ext>
            </a:extLst>
          </p:cNvPr>
          <p:cNvSpPr txBox="1"/>
          <p:nvPr/>
        </p:nvSpPr>
        <p:spPr>
          <a:xfrm>
            <a:off x="15068822" y="6583466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1A4FA61D-98B9-F8ED-FA4D-36CA4E0D40D7}"/>
              </a:ext>
            </a:extLst>
          </p:cNvPr>
          <p:cNvCxnSpPr>
            <a:cxnSpLocks/>
          </p:cNvCxnSpPr>
          <p:nvPr/>
        </p:nvCxnSpPr>
        <p:spPr>
          <a:xfrm>
            <a:off x="15055764" y="672036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8" name="TextBox 207">
            <a:extLst>
              <a:ext uri="{FF2B5EF4-FFF2-40B4-BE49-F238E27FC236}">
                <a16:creationId xmlns:a16="http://schemas.microsoft.com/office/drawing/2014/main" id="{57F1AE3B-2E2B-A826-054D-E8E0AA8D7D66}"/>
              </a:ext>
            </a:extLst>
          </p:cNvPr>
          <p:cNvSpPr txBox="1"/>
          <p:nvPr/>
        </p:nvSpPr>
        <p:spPr>
          <a:xfrm>
            <a:off x="15099891" y="7404253"/>
            <a:ext cx="50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5B91975-F14A-E3E2-4A8A-54110FA5EAF4}"/>
              </a:ext>
            </a:extLst>
          </p:cNvPr>
          <p:cNvCxnSpPr>
            <a:cxnSpLocks/>
          </p:cNvCxnSpPr>
          <p:nvPr/>
        </p:nvCxnSpPr>
        <p:spPr>
          <a:xfrm>
            <a:off x="15076135" y="755451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4CF7D14A-ACB3-7A97-CF2D-A31E93D12A2C}"/>
              </a:ext>
            </a:extLst>
          </p:cNvPr>
          <p:cNvSpPr txBox="1"/>
          <p:nvPr/>
        </p:nvSpPr>
        <p:spPr>
          <a:xfrm>
            <a:off x="15087781" y="7163538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E1620184-41F9-07FF-A1CA-069FF0E80894}"/>
              </a:ext>
            </a:extLst>
          </p:cNvPr>
          <p:cNvCxnSpPr>
            <a:cxnSpLocks/>
          </p:cNvCxnSpPr>
          <p:nvPr/>
        </p:nvCxnSpPr>
        <p:spPr>
          <a:xfrm>
            <a:off x="15074723" y="730044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D83FC3EE-428C-7F37-A2B1-F4C8E7A6CE73}"/>
              </a:ext>
            </a:extLst>
          </p:cNvPr>
          <p:cNvSpPr txBox="1"/>
          <p:nvPr/>
        </p:nvSpPr>
        <p:spPr>
          <a:xfrm>
            <a:off x="8281627" y="7316033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573CEFCB-DA54-700E-84AF-00B6F279E12D}"/>
              </a:ext>
            </a:extLst>
          </p:cNvPr>
          <p:cNvSpPr txBox="1"/>
          <p:nvPr/>
        </p:nvSpPr>
        <p:spPr>
          <a:xfrm>
            <a:off x="8311025" y="8740680"/>
            <a:ext cx="8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pAKT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79184949-EA91-D8BC-E95A-BEC293DD0CA1}"/>
              </a:ext>
            </a:extLst>
          </p:cNvPr>
          <p:cNvSpPr txBox="1"/>
          <p:nvPr/>
        </p:nvSpPr>
        <p:spPr>
          <a:xfrm>
            <a:off x="8314534" y="9841694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HSP110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6E52C773-D80D-1109-FA22-7768CB2C4D75}"/>
              </a:ext>
            </a:extLst>
          </p:cNvPr>
          <p:cNvSpPr txBox="1"/>
          <p:nvPr/>
        </p:nvSpPr>
        <p:spPr>
          <a:xfrm>
            <a:off x="15087781" y="10145853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8EF88C24-E75E-2184-6743-674C061F634F}"/>
              </a:ext>
            </a:extLst>
          </p:cNvPr>
          <p:cNvCxnSpPr>
            <a:cxnSpLocks/>
          </p:cNvCxnSpPr>
          <p:nvPr/>
        </p:nvCxnSpPr>
        <p:spPr>
          <a:xfrm>
            <a:off x="15074723" y="1028638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4" name="TextBox 323">
            <a:extLst>
              <a:ext uri="{FF2B5EF4-FFF2-40B4-BE49-F238E27FC236}">
                <a16:creationId xmlns:a16="http://schemas.microsoft.com/office/drawing/2014/main" id="{409C61F7-F854-18D8-8B9E-2F8873F4FB17}"/>
              </a:ext>
            </a:extLst>
          </p:cNvPr>
          <p:cNvSpPr txBox="1"/>
          <p:nvPr/>
        </p:nvSpPr>
        <p:spPr>
          <a:xfrm>
            <a:off x="15089858" y="9782889"/>
            <a:ext cx="50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3D1C2C92-7364-C64C-6225-6E5B1E66E384}"/>
              </a:ext>
            </a:extLst>
          </p:cNvPr>
          <p:cNvCxnSpPr>
            <a:cxnSpLocks/>
          </p:cNvCxnSpPr>
          <p:nvPr/>
        </p:nvCxnSpPr>
        <p:spPr>
          <a:xfrm>
            <a:off x="15066102" y="993315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6" name="TextBox 325">
            <a:extLst>
              <a:ext uri="{FF2B5EF4-FFF2-40B4-BE49-F238E27FC236}">
                <a16:creationId xmlns:a16="http://schemas.microsoft.com/office/drawing/2014/main" id="{09D756C3-CF0D-3248-2868-0E505F5D9AD7}"/>
              </a:ext>
            </a:extLst>
          </p:cNvPr>
          <p:cNvSpPr txBox="1"/>
          <p:nvPr/>
        </p:nvSpPr>
        <p:spPr>
          <a:xfrm>
            <a:off x="15077748" y="9478006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401A4D2C-8B5E-5A27-2F44-B890CC017B7C}"/>
              </a:ext>
            </a:extLst>
          </p:cNvPr>
          <p:cNvCxnSpPr>
            <a:cxnSpLocks/>
          </p:cNvCxnSpPr>
          <p:nvPr/>
        </p:nvCxnSpPr>
        <p:spPr>
          <a:xfrm>
            <a:off x="15064690" y="961490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8" name="TextBox 327">
            <a:extLst>
              <a:ext uri="{FF2B5EF4-FFF2-40B4-BE49-F238E27FC236}">
                <a16:creationId xmlns:a16="http://schemas.microsoft.com/office/drawing/2014/main" id="{18DA2FD2-999E-8C1A-1D03-027B2A33594F}"/>
              </a:ext>
            </a:extLst>
          </p:cNvPr>
          <p:cNvSpPr txBox="1"/>
          <p:nvPr/>
        </p:nvSpPr>
        <p:spPr>
          <a:xfrm>
            <a:off x="8281627" y="11389758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HSP27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9" name="TextBox 139">
            <a:extLst>
              <a:ext uri="{FF2B5EF4-FFF2-40B4-BE49-F238E27FC236}">
                <a16:creationId xmlns:a16="http://schemas.microsoft.com/office/drawing/2014/main" id="{ABE58A31-D3BE-2C13-BF9A-DAA713B86495}"/>
              </a:ext>
            </a:extLst>
          </p:cNvPr>
          <p:cNvSpPr txBox="1"/>
          <p:nvPr/>
        </p:nvSpPr>
        <p:spPr>
          <a:xfrm>
            <a:off x="8314534" y="12738796"/>
            <a:ext cx="850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88178D2B-F205-F93F-4F30-A006F9696BE7}"/>
              </a:ext>
            </a:extLst>
          </p:cNvPr>
          <p:cNvSpPr txBox="1"/>
          <p:nvPr/>
        </p:nvSpPr>
        <p:spPr>
          <a:xfrm>
            <a:off x="15072042" y="12552101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32894438-794E-6A44-4938-C4FFD7489704}"/>
              </a:ext>
            </a:extLst>
          </p:cNvPr>
          <p:cNvCxnSpPr>
            <a:cxnSpLocks/>
          </p:cNvCxnSpPr>
          <p:nvPr/>
        </p:nvCxnSpPr>
        <p:spPr>
          <a:xfrm>
            <a:off x="15072047" y="1270136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2" name="TextBox 331">
            <a:extLst>
              <a:ext uri="{FF2B5EF4-FFF2-40B4-BE49-F238E27FC236}">
                <a16:creationId xmlns:a16="http://schemas.microsoft.com/office/drawing/2014/main" id="{29BD83B2-36B6-3C53-9734-479528AF8BF1}"/>
              </a:ext>
            </a:extLst>
          </p:cNvPr>
          <p:cNvSpPr txBox="1"/>
          <p:nvPr/>
        </p:nvSpPr>
        <p:spPr>
          <a:xfrm>
            <a:off x="15074402" y="12871887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2B5B5CF1-4805-E0D8-6667-A1EE64F4A842}"/>
              </a:ext>
            </a:extLst>
          </p:cNvPr>
          <p:cNvCxnSpPr>
            <a:cxnSpLocks/>
          </p:cNvCxnSpPr>
          <p:nvPr/>
        </p:nvCxnSpPr>
        <p:spPr>
          <a:xfrm>
            <a:off x="15061344" y="1300879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4" name="Textfeld 247">
            <a:extLst>
              <a:ext uri="{FF2B5EF4-FFF2-40B4-BE49-F238E27FC236}">
                <a16:creationId xmlns:a16="http://schemas.microsoft.com/office/drawing/2014/main" id="{35426500-7824-6855-1E47-2DDD35115A2D}"/>
              </a:ext>
            </a:extLst>
          </p:cNvPr>
          <p:cNvSpPr txBox="1"/>
          <p:nvPr/>
        </p:nvSpPr>
        <p:spPr>
          <a:xfrm>
            <a:off x="7153566" y="243923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kern="0">
                <a:solidFill>
                  <a:srgbClr val="000000"/>
                </a:solidFill>
                <a:latin typeface="Arial" pitchFamily="34"/>
                <a:cs typeface="Arial" pitchFamily="34"/>
              </a:rPr>
              <a:t>2f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272270FC-CC86-31F1-7A34-EACD14EC264A}"/>
              </a:ext>
            </a:extLst>
          </p:cNvPr>
          <p:cNvSpPr/>
          <p:nvPr/>
        </p:nvSpPr>
        <p:spPr>
          <a:xfrm>
            <a:off x="13138690" y="1282105"/>
            <a:ext cx="1576663" cy="4464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2299F834-98CD-24E8-0A76-487DAA35A5DB}"/>
              </a:ext>
            </a:extLst>
          </p:cNvPr>
          <p:cNvSpPr/>
          <p:nvPr/>
        </p:nvSpPr>
        <p:spPr>
          <a:xfrm>
            <a:off x="13105867" y="2099055"/>
            <a:ext cx="1768634" cy="7681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0F4831A3-4760-86F3-409E-EE651D9553C7}"/>
              </a:ext>
            </a:extLst>
          </p:cNvPr>
          <p:cNvSpPr/>
          <p:nvPr/>
        </p:nvSpPr>
        <p:spPr>
          <a:xfrm>
            <a:off x="13171960" y="3890610"/>
            <a:ext cx="1721387" cy="396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3459F4D9-29CB-F981-8076-E5689B9AA03D}"/>
              </a:ext>
            </a:extLst>
          </p:cNvPr>
          <p:cNvSpPr/>
          <p:nvPr/>
        </p:nvSpPr>
        <p:spPr>
          <a:xfrm>
            <a:off x="13138380" y="5405034"/>
            <a:ext cx="1612135" cy="396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8B3E8B55-FD8A-40D6-DF8D-25D19268122C}"/>
              </a:ext>
            </a:extLst>
          </p:cNvPr>
          <p:cNvSpPr/>
          <p:nvPr/>
        </p:nvSpPr>
        <p:spPr>
          <a:xfrm>
            <a:off x="13089302" y="6321853"/>
            <a:ext cx="1612135" cy="396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3CD9C565-FE2C-41C9-D78A-223B8DB00E01}"/>
              </a:ext>
            </a:extLst>
          </p:cNvPr>
          <p:cNvSpPr/>
          <p:nvPr/>
        </p:nvSpPr>
        <p:spPr>
          <a:xfrm>
            <a:off x="13040224" y="7233670"/>
            <a:ext cx="1612135" cy="4379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589E260B-9F63-9BC1-6F7C-A607F57DD082}"/>
              </a:ext>
            </a:extLst>
          </p:cNvPr>
          <p:cNvSpPr/>
          <p:nvPr/>
        </p:nvSpPr>
        <p:spPr>
          <a:xfrm>
            <a:off x="12993602" y="7928107"/>
            <a:ext cx="1612135" cy="3233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F3F52A48-5F24-EAED-82A5-3AB2254D318A}"/>
              </a:ext>
            </a:extLst>
          </p:cNvPr>
          <p:cNvSpPr/>
          <p:nvPr/>
        </p:nvSpPr>
        <p:spPr>
          <a:xfrm>
            <a:off x="13084009" y="8485359"/>
            <a:ext cx="1612135" cy="36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B5C06488-892B-5154-25CD-21BE79ED0E61}"/>
              </a:ext>
            </a:extLst>
          </p:cNvPr>
          <p:cNvSpPr/>
          <p:nvPr/>
        </p:nvSpPr>
        <p:spPr>
          <a:xfrm>
            <a:off x="13174416" y="9908620"/>
            <a:ext cx="1498607" cy="3667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E0BD7D0E-E347-DB63-5BE1-745AE3FBF744}"/>
              </a:ext>
            </a:extLst>
          </p:cNvPr>
          <p:cNvSpPr/>
          <p:nvPr/>
        </p:nvSpPr>
        <p:spPr>
          <a:xfrm>
            <a:off x="13137669" y="10693523"/>
            <a:ext cx="1530351" cy="4110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8158106D-B4D5-2DF3-FB4F-2274345A6C0F}"/>
              </a:ext>
            </a:extLst>
          </p:cNvPr>
          <p:cNvSpPr/>
          <p:nvPr/>
        </p:nvSpPr>
        <p:spPr>
          <a:xfrm>
            <a:off x="13119588" y="12612730"/>
            <a:ext cx="1599930" cy="4110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655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F739A-7809-F2FD-13D9-3D45F961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>
            <a:extLst>
              <a:ext uri="{FF2B5EF4-FFF2-40B4-BE49-F238E27FC236}">
                <a16:creationId xmlns:a16="http://schemas.microsoft.com/office/drawing/2014/main" id="{C762CF4C-D189-7796-CA81-53632D6CAD90}"/>
              </a:ext>
            </a:extLst>
          </p:cNvPr>
          <p:cNvSpPr txBox="1"/>
          <p:nvPr/>
        </p:nvSpPr>
        <p:spPr>
          <a:xfrm>
            <a:off x="1046839" y="94462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DFE681EC-95BF-A517-33E2-F656A24931D7}"/>
              </a:ext>
            </a:extLst>
          </p:cNvPr>
          <p:cNvCxnSpPr>
            <a:cxnSpLocks/>
          </p:cNvCxnSpPr>
          <p:nvPr/>
        </p:nvCxnSpPr>
        <p:spPr>
          <a:xfrm>
            <a:off x="7931176" y="245489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434C2695-2150-97DB-E2A0-000AFAD6654C}"/>
              </a:ext>
            </a:extLst>
          </p:cNvPr>
          <p:cNvSpPr txBox="1"/>
          <p:nvPr/>
        </p:nvSpPr>
        <p:spPr>
          <a:xfrm>
            <a:off x="7966733" y="230948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5" name="Textfeld 247">
            <a:extLst>
              <a:ext uri="{FF2B5EF4-FFF2-40B4-BE49-F238E27FC236}">
                <a16:creationId xmlns:a16="http://schemas.microsoft.com/office/drawing/2014/main" id="{651BCD1A-CAD5-FD28-3DCF-8089848598F3}"/>
              </a:ext>
            </a:extLst>
          </p:cNvPr>
          <p:cNvSpPr txBox="1"/>
          <p:nvPr/>
        </p:nvSpPr>
        <p:spPr>
          <a:xfrm>
            <a:off x="339344" y="243923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3</a:t>
            </a:r>
            <a:r>
              <a:rPr lang="de-DE" sz="1600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c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132049-C753-7BF8-6294-C52008A58BD7}"/>
              </a:ext>
            </a:extLst>
          </p:cNvPr>
          <p:cNvSpPr txBox="1"/>
          <p:nvPr/>
        </p:nvSpPr>
        <p:spPr>
          <a:xfrm>
            <a:off x="1046839" y="2230062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3BE7DF-CBC1-832E-E7E1-406C050D4C57}"/>
              </a:ext>
            </a:extLst>
          </p:cNvPr>
          <p:cNvCxnSpPr>
            <a:cxnSpLocks/>
          </p:cNvCxnSpPr>
          <p:nvPr/>
        </p:nvCxnSpPr>
        <p:spPr>
          <a:xfrm>
            <a:off x="7934984" y="182162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19E8DA2-9FD2-1FA3-F1E1-B30358DFABA0}"/>
              </a:ext>
            </a:extLst>
          </p:cNvPr>
          <p:cNvSpPr txBox="1"/>
          <p:nvPr/>
        </p:nvSpPr>
        <p:spPr>
          <a:xfrm>
            <a:off x="7970540" y="1676217"/>
            <a:ext cx="63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158B17-8785-2ED6-0018-7F448850788E}"/>
              </a:ext>
            </a:extLst>
          </p:cNvPr>
          <p:cNvCxnSpPr>
            <a:cxnSpLocks/>
          </p:cNvCxnSpPr>
          <p:nvPr/>
        </p:nvCxnSpPr>
        <p:spPr>
          <a:xfrm>
            <a:off x="7930787" y="215008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B1AA375-34F8-1737-CA33-E5DCE4F70F56}"/>
              </a:ext>
            </a:extLst>
          </p:cNvPr>
          <p:cNvSpPr txBox="1"/>
          <p:nvPr/>
        </p:nvSpPr>
        <p:spPr>
          <a:xfrm>
            <a:off x="7966344" y="200467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596C4DD-7B13-B0E3-B347-C36D486A0444}"/>
              </a:ext>
            </a:extLst>
          </p:cNvPr>
          <p:cNvSpPr txBox="1"/>
          <p:nvPr/>
        </p:nvSpPr>
        <p:spPr>
          <a:xfrm>
            <a:off x="7949500" y="1167876"/>
            <a:ext cx="50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2AE4367D-F67B-0E77-273F-6533FE551677}"/>
              </a:ext>
            </a:extLst>
          </p:cNvPr>
          <p:cNvCxnSpPr>
            <a:cxnSpLocks/>
          </p:cNvCxnSpPr>
          <p:nvPr/>
        </p:nvCxnSpPr>
        <p:spPr>
          <a:xfrm>
            <a:off x="7925744" y="131813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9" name="TextBox 288">
            <a:extLst>
              <a:ext uri="{FF2B5EF4-FFF2-40B4-BE49-F238E27FC236}">
                <a16:creationId xmlns:a16="http://schemas.microsoft.com/office/drawing/2014/main" id="{ADDB71F6-599C-19D5-1680-2645AAE9335B}"/>
              </a:ext>
            </a:extLst>
          </p:cNvPr>
          <p:cNvSpPr txBox="1"/>
          <p:nvPr/>
        </p:nvSpPr>
        <p:spPr>
          <a:xfrm>
            <a:off x="7937390" y="827810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71A5ED1B-A686-332F-CC58-11C14B1F6BA8}"/>
              </a:ext>
            </a:extLst>
          </p:cNvPr>
          <p:cNvCxnSpPr>
            <a:cxnSpLocks/>
          </p:cNvCxnSpPr>
          <p:nvPr/>
        </p:nvCxnSpPr>
        <p:spPr>
          <a:xfrm>
            <a:off x="7924332" y="96471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2" name="TextBox 291">
            <a:extLst>
              <a:ext uri="{FF2B5EF4-FFF2-40B4-BE49-F238E27FC236}">
                <a16:creationId xmlns:a16="http://schemas.microsoft.com/office/drawing/2014/main" id="{4D24BF0A-BC44-05A0-117E-3D5BE9EA3609}"/>
              </a:ext>
            </a:extLst>
          </p:cNvPr>
          <p:cNvSpPr txBox="1"/>
          <p:nvPr/>
        </p:nvSpPr>
        <p:spPr>
          <a:xfrm>
            <a:off x="7923261" y="44465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876480E0-DB24-AEAD-4203-BB24FB61E632}"/>
              </a:ext>
            </a:extLst>
          </p:cNvPr>
          <p:cNvCxnSpPr>
            <a:cxnSpLocks/>
          </p:cNvCxnSpPr>
          <p:nvPr/>
        </p:nvCxnSpPr>
        <p:spPr>
          <a:xfrm>
            <a:off x="7930787" y="284528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7" name="TextBox 296">
            <a:extLst>
              <a:ext uri="{FF2B5EF4-FFF2-40B4-BE49-F238E27FC236}">
                <a16:creationId xmlns:a16="http://schemas.microsoft.com/office/drawing/2014/main" id="{C9015BD5-A948-193F-8A44-909CED0934C4}"/>
              </a:ext>
            </a:extLst>
          </p:cNvPr>
          <p:cNvSpPr txBox="1"/>
          <p:nvPr/>
        </p:nvSpPr>
        <p:spPr>
          <a:xfrm>
            <a:off x="7966344" y="269987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64F44EC8-40C5-97EA-9356-393CE61440A6}"/>
              </a:ext>
            </a:extLst>
          </p:cNvPr>
          <p:cNvSpPr txBox="1"/>
          <p:nvPr/>
        </p:nvSpPr>
        <p:spPr>
          <a:xfrm>
            <a:off x="10296064" y="4380749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>
                <a:latin typeface="Arial" pitchFamily="34" charset="0"/>
                <a:cs typeface="Arial" pitchFamily="34" charset="0"/>
              </a:rPr>
              <a:t>β</a:t>
            </a:r>
            <a:r>
              <a:rPr lang="hr-HR" sz="1400">
                <a:latin typeface="Arial" pitchFamily="34" charset="0"/>
                <a:cs typeface="Arial" pitchFamily="34" charset="0"/>
              </a:rPr>
              <a:t>-actin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247">
            <a:extLst>
              <a:ext uri="{FF2B5EF4-FFF2-40B4-BE49-F238E27FC236}">
                <a16:creationId xmlns:a16="http://schemas.microsoft.com/office/drawing/2014/main" id="{B1AB9D24-C63E-44BF-ED2B-B30A83317A46}"/>
              </a:ext>
            </a:extLst>
          </p:cNvPr>
          <p:cNvSpPr txBox="1"/>
          <p:nvPr/>
        </p:nvSpPr>
        <p:spPr>
          <a:xfrm>
            <a:off x="9424037" y="285115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kern="0">
                <a:solidFill>
                  <a:srgbClr val="000000"/>
                </a:solidFill>
                <a:latin typeface="Arial" pitchFamily="34"/>
                <a:cs typeface="Arial" pitchFamily="34"/>
              </a:rPr>
              <a:t>5d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255" name="Picture 254" descr="A close up of a test&#10;&#10;Description automatically generated">
            <a:extLst>
              <a:ext uri="{FF2B5EF4-FFF2-40B4-BE49-F238E27FC236}">
                <a16:creationId xmlns:a16="http://schemas.microsoft.com/office/drawing/2014/main" id="{BC9DD36D-0CED-E1BC-C976-B512B45D9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1" t="74767" r="79297" b="9219"/>
          <a:stretch/>
        </p:blipFill>
        <p:spPr>
          <a:xfrm>
            <a:off x="4959104" y="3420782"/>
            <a:ext cx="2700000" cy="1522090"/>
          </a:xfrm>
          <a:prstGeom prst="rect">
            <a:avLst/>
          </a:prstGeom>
          <a:ln w="3175">
            <a:noFill/>
          </a:ln>
        </p:spPr>
      </p:pic>
      <p:pic>
        <p:nvPicPr>
          <p:cNvPr id="256" name="Picture 255" descr="A white paper with blue writing&#10;&#10;Description automatically generated">
            <a:extLst>
              <a:ext uri="{FF2B5EF4-FFF2-40B4-BE49-F238E27FC236}">
                <a16:creationId xmlns:a16="http://schemas.microsoft.com/office/drawing/2014/main" id="{019D433A-6C43-0E36-4A6F-DA6BB6A92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4" t="57206" r="78747" b="31764"/>
          <a:stretch/>
        </p:blipFill>
        <p:spPr>
          <a:xfrm>
            <a:off x="4959104" y="4996270"/>
            <a:ext cx="2700000" cy="1121035"/>
          </a:xfrm>
          <a:prstGeom prst="rect">
            <a:avLst/>
          </a:prstGeom>
          <a:ln w="3175">
            <a:noFill/>
          </a:ln>
        </p:spPr>
      </p:pic>
      <p:pic>
        <p:nvPicPr>
          <p:cNvPr id="257" name="Picture 256" descr="A close-up of a test&#10;&#10;Description automatically generated">
            <a:extLst>
              <a:ext uri="{FF2B5EF4-FFF2-40B4-BE49-F238E27FC236}">
                <a16:creationId xmlns:a16="http://schemas.microsoft.com/office/drawing/2014/main" id="{1D720E21-29C3-8686-EA83-527F22374D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62582" r="60188" b="33156"/>
          <a:stretch/>
        </p:blipFill>
        <p:spPr>
          <a:xfrm>
            <a:off x="4959104" y="6214971"/>
            <a:ext cx="3060000" cy="454904"/>
          </a:xfrm>
          <a:prstGeom prst="rect">
            <a:avLst/>
          </a:prstGeom>
          <a:ln w="3175">
            <a:noFill/>
          </a:ln>
        </p:spPr>
      </p:pic>
      <p:pic>
        <p:nvPicPr>
          <p:cNvPr id="258" name="Picture 257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B25BDC46-4A3A-374E-33BC-3E92B3F93D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3" t="10242" r="5656" b="69504"/>
          <a:stretch/>
        </p:blipFill>
        <p:spPr>
          <a:xfrm>
            <a:off x="4959104" y="6761451"/>
            <a:ext cx="3060000" cy="727785"/>
          </a:xfrm>
          <a:prstGeom prst="rect">
            <a:avLst/>
          </a:prstGeom>
          <a:ln w="3175">
            <a:noFill/>
          </a:ln>
        </p:spPr>
      </p:pic>
      <p:pic>
        <p:nvPicPr>
          <p:cNvPr id="71" name="Picture 70" descr="A close up of a test&#10;&#10;Description automatically generated">
            <a:extLst>
              <a:ext uri="{FF2B5EF4-FFF2-40B4-BE49-F238E27FC236}">
                <a16:creationId xmlns:a16="http://schemas.microsoft.com/office/drawing/2014/main" id="{38BB558D-D7D4-D233-D696-EECCA9B20C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7539" r="51831" b="85776"/>
          <a:stretch/>
        </p:blipFill>
        <p:spPr>
          <a:xfrm>
            <a:off x="2163261" y="764281"/>
            <a:ext cx="5760000" cy="724189"/>
          </a:xfrm>
          <a:prstGeom prst="rect">
            <a:avLst/>
          </a:prstGeom>
          <a:ln w="3175">
            <a:noFill/>
          </a:ln>
        </p:spPr>
      </p:pic>
      <p:pic>
        <p:nvPicPr>
          <p:cNvPr id="72" name="Picture 71" descr="A close-up of a test&#10;&#10;Description automatically generated">
            <a:extLst>
              <a:ext uri="{FF2B5EF4-FFF2-40B4-BE49-F238E27FC236}">
                <a16:creationId xmlns:a16="http://schemas.microsoft.com/office/drawing/2014/main" id="{2A2CB276-C26F-D80D-AF01-A7F94C2FB7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" t="15100" r="51743" b="70715"/>
          <a:stretch/>
        </p:blipFill>
        <p:spPr>
          <a:xfrm>
            <a:off x="2163261" y="1572440"/>
            <a:ext cx="5760000" cy="1517318"/>
          </a:xfrm>
          <a:prstGeom prst="rect">
            <a:avLst/>
          </a:prstGeom>
          <a:ln w="3175">
            <a:noFill/>
          </a:ln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6C211D28-BC8C-508E-417A-0437509DC8A1}"/>
              </a:ext>
            </a:extLst>
          </p:cNvPr>
          <p:cNvSpPr txBox="1"/>
          <p:nvPr/>
        </p:nvSpPr>
        <p:spPr>
          <a:xfrm>
            <a:off x="4348148" y="310901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FC6C06F-B2AE-3EA7-0227-2BD189C46CF2}"/>
              </a:ext>
            </a:extLst>
          </p:cNvPr>
          <p:cNvCxnSpPr>
            <a:cxnSpLocks/>
          </p:cNvCxnSpPr>
          <p:nvPr/>
        </p:nvCxnSpPr>
        <p:spPr>
          <a:xfrm>
            <a:off x="4899241" y="402050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80DE696-FF30-77BA-7939-D88E192F72E8}"/>
              </a:ext>
            </a:extLst>
          </p:cNvPr>
          <p:cNvSpPr txBox="1"/>
          <p:nvPr/>
        </p:nvSpPr>
        <p:spPr>
          <a:xfrm>
            <a:off x="4483837" y="387997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19D59B37-2D9B-1B3D-F1BC-09CF314AE632}"/>
              </a:ext>
            </a:extLst>
          </p:cNvPr>
          <p:cNvCxnSpPr>
            <a:cxnSpLocks/>
          </p:cNvCxnSpPr>
          <p:nvPr/>
        </p:nvCxnSpPr>
        <p:spPr>
          <a:xfrm>
            <a:off x="4906056" y="447747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0F6CB36B-3C02-835B-21F7-2B6F07B5FF7E}"/>
              </a:ext>
            </a:extLst>
          </p:cNvPr>
          <p:cNvSpPr txBox="1"/>
          <p:nvPr/>
        </p:nvSpPr>
        <p:spPr>
          <a:xfrm>
            <a:off x="4483837" y="4339048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AB93E7EA-541D-FE65-AB2A-47241581CA53}"/>
              </a:ext>
            </a:extLst>
          </p:cNvPr>
          <p:cNvCxnSpPr>
            <a:cxnSpLocks/>
          </p:cNvCxnSpPr>
          <p:nvPr/>
        </p:nvCxnSpPr>
        <p:spPr>
          <a:xfrm>
            <a:off x="4899241" y="359717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2" name="TextBox 301">
            <a:extLst>
              <a:ext uri="{FF2B5EF4-FFF2-40B4-BE49-F238E27FC236}">
                <a16:creationId xmlns:a16="http://schemas.microsoft.com/office/drawing/2014/main" id="{CF4AC0F9-24F3-3667-4412-786229F0D461}"/>
              </a:ext>
            </a:extLst>
          </p:cNvPr>
          <p:cNvSpPr txBox="1"/>
          <p:nvPr/>
        </p:nvSpPr>
        <p:spPr>
          <a:xfrm>
            <a:off x="4483837" y="345663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7C92ECBE-2829-7E9F-5082-A7E4E3E7B0B2}"/>
              </a:ext>
            </a:extLst>
          </p:cNvPr>
          <p:cNvCxnSpPr>
            <a:cxnSpLocks/>
          </p:cNvCxnSpPr>
          <p:nvPr/>
        </p:nvCxnSpPr>
        <p:spPr>
          <a:xfrm>
            <a:off x="4899241" y="556143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4" name="TextBox 303">
            <a:extLst>
              <a:ext uri="{FF2B5EF4-FFF2-40B4-BE49-F238E27FC236}">
                <a16:creationId xmlns:a16="http://schemas.microsoft.com/office/drawing/2014/main" id="{8AC84938-8AF6-F356-F426-F0033917951D}"/>
              </a:ext>
            </a:extLst>
          </p:cNvPr>
          <p:cNvSpPr txBox="1"/>
          <p:nvPr/>
        </p:nvSpPr>
        <p:spPr>
          <a:xfrm>
            <a:off x="4483837" y="542090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D640A335-FF99-D92D-150C-117AA5C4E972}"/>
              </a:ext>
            </a:extLst>
          </p:cNvPr>
          <p:cNvCxnSpPr>
            <a:cxnSpLocks/>
          </p:cNvCxnSpPr>
          <p:nvPr/>
        </p:nvCxnSpPr>
        <p:spPr>
          <a:xfrm>
            <a:off x="4906056" y="591680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60D9EF37-6E4D-8D60-57F1-BFBEE556402C}"/>
              </a:ext>
            </a:extLst>
          </p:cNvPr>
          <p:cNvSpPr txBox="1"/>
          <p:nvPr/>
        </p:nvSpPr>
        <p:spPr>
          <a:xfrm>
            <a:off x="4483837" y="5778379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8300A560-88B7-148C-DB9B-5CF7CD434BD4}"/>
              </a:ext>
            </a:extLst>
          </p:cNvPr>
          <p:cNvCxnSpPr>
            <a:cxnSpLocks/>
          </p:cNvCxnSpPr>
          <p:nvPr/>
        </p:nvCxnSpPr>
        <p:spPr>
          <a:xfrm>
            <a:off x="4909038" y="514523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8" name="TextBox 307">
            <a:extLst>
              <a:ext uri="{FF2B5EF4-FFF2-40B4-BE49-F238E27FC236}">
                <a16:creationId xmlns:a16="http://schemas.microsoft.com/office/drawing/2014/main" id="{4F925399-09F0-40A9-EA34-D4D48D80CBDB}"/>
              </a:ext>
            </a:extLst>
          </p:cNvPr>
          <p:cNvSpPr txBox="1"/>
          <p:nvPr/>
        </p:nvSpPr>
        <p:spPr>
          <a:xfrm>
            <a:off x="4483837" y="499757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70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6DC0B6E7-0A60-4EFE-CFD3-6640315D5653}"/>
              </a:ext>
            </a:extLst>
          </p:cNvPr>
          <p:cNvCxnSpPr>
            <a:cxnSpLocks/>
          </p:cNvCxnSpPr>
          <p:nvPr/>
        </p:nvCxnSpPr>
        <p:spPr>
          <a:xfrm>
            <a:off x="4906578" y="644612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0" name="TextBox 309">
            <a:extLst>
              <a:ext uri="{FF2B5EF4-FFF2-40B4-BE49-F238E27FC236}">
                <a16:creationId xmlns:a16="http://schemas.microsoft.com/office/drawing/2014/main" id="{DA0B7DB6-928E-6E42-C8F0-EF0074C750AF}"/>
              </a:ext>
            </a:extLst>
          </p:cNvPr>
          <p:cNvSpPr txBox="1"/>
          <p:nvPr/>
        </p:nvSpPr>
        <p:spPr>
          <a:xfrm>
            <a:off x="4390091" y="6307695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A2A8C071-D722-86DE-DEC2-E65E7DFA233F}"/>
              </a:ext>
            </a:extLst>
          </p:cNvPr>
          <p:cNvCxnSpPr>
            <a:cxnSpLocks/>
          </p:cNvCxnSpPr>
          <p:nvPr/>
        </p:nvCxnSpPr>
        <p:spPr>
          <a:xfrm>
            <a:off x="4899242" y="701770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2" name="TextBox 311">
            <a:extLst>
              <a:ext uri="{FF2B5EF4-FFF2-40B4-BE49-F238E27FC236}">
                <a16:creationId xmlns:a16="http://schemas.microsoft.com/office/drawing/2014/main" id="{7B230A6C-2AB2-5C8C-6600-59C53520F2CF}"/>
              </a:ext>
            </a:extLst>
          </p:cNvPr>
          <p:cNvSpPr txBox="1"/>
          <p:nvPr/>
        </p:nvSpPr>
        <p:spPr>
          <a:xfrm>
            <a:off x="4483838" y="687717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FCDF96F3-34D4-9312-1320-9FF5FEC11C41}"/>
              </a:ext>
            </a:extLst>
          </p:cNvPr>
          <p:cNvCxnSpPr>
            <a:cxnSpLocks/>
          </p:cNvCxnSpPr>
          <p:nvPr/>
        </p:nvCxnSpPr>
        <p:spPr>
          <a:xfrm>
            <a:off x="4906057" y="737307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4" name="TextBox 313">
            <a:extLst>
              <a:ext uri="{FF2B5EF4-FFF2-40B4-BE49-F238E27FC236}">
                <a16:creationId xmlns:a16="http://schemas.microsoft.com/office/drawing/2014/main" id="{6B0716EC-25D6-444E-1067-4580F69A2765}"/>
              </a:ext>
            </a:extLst>
          </p:cNvPr>
          <p:cNvSpPr txBox="1"/>
          <p:nvPr/>
        </p:nvSpPr>
        <p:spPr>
          <a:xfrm>
            <a:off x="4483838" y="7234645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B6848E17-E6AA-AE98-7B44-D0EA9BF9509E}"/>
              </a:ext>
            </a:extLst>
          </p:cNvPr>
          <p:cNvSpPr/>
          <p:nvPr/>
        </p:nvSpPr>
        <p:spPr>
          <a:xfrm>
            <a:off x="5178728" y="963624"/>
            <a:ext cx="2350843" cy="511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6134843-1EC6-B578-121B-BCAD4585D774}"/>
              </a:ext>
            </a:extLst>
          </p:cNvPr>
          <p:cNvSpPr/>
          <p:nvPr/>
        </p:nvSpPr>
        <p:spPr>
          <a:xfrm>
            <a:off x="5138683" y="2454894"/>
            <a:ext cx="2472950" cy="3091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7D450655-C8BB-1616-7EA4-B94544557A6A}"/>
              </a:ext>
            </a:extLst>
          </p:cNvPr>
          <p:cNvSpPr/>
          <p:nvPr/>
        </p:nvSpPr>
        <p:spPr>
          <a:xfrm>
            <a:off x="5197298" y="3498248"/>
            <a:ext cx="2472950" cy="7337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D0B478AE-A14B-8F47-7605-A19E3CD34169}"/>
              </a:ext>
            </a:extLst>
          </p:cNvPr>
          <p:cNvSpPr/>
          <p:nvPr/>
        </p:nvSpPr>
        <p:spPr>
          <a:xfrm>
            <a:off x="5220745" y="5545015"/>
            <a:ext cx="2472950" cy="3516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5FC719BD-90EB-893F-7108-03601E6323A1}"/>
              </a:ext>
            </a:extLst>
          </p:cNvPr>
          <p:cNvSpPr/>
          <p:nvPr/>
        </p:nvSpPr>
        <p:spPr>
          <a:xfrm>
            <a:off x="5150406" y="6248399"/>
            <a:ext cx="2472950" cy="3516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24DB7B8D-DC83-A47F-6CE3-BAC53EE3C463}"/>
              </a:ext>
            </a:extLst>
          </p:cNvPr>
          <p:cNvSpPr/>
          <p:nvPr/>
        </p:nvSpPr>
        <p:spPr>
          <a:xfrm>
            <a:off x="5185576" y="7057292"/>
            <a:ext cx="2472950" cy="3516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7" name="Picture 156" descr="A close-up of a test&#10;&#10;Description automatically generated">
            <a:extLst>
              <a:ext uri="{FF2B5EF4-FFF2-40B4-BE49-F238E27FC236}">
                <a16:creationId xmlns:a16="http://schemas.microsoft.com/office/drawing/2014/main" id="{EBF61AFB-FE7B-6008-3BEE-885397334EC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84764" r="52921" b="7224"/>
          <a:stretch/>
        </p:blipFill>
        <p:spPr>
          <a:xfrm>
            <a:off x="11548328" y="1674729"/>
            <a:ext cx="5760000" cy="498213"/>
          </a:xfrm>
          <a:prstGeom prst="rect">
            <a:avLst/>
          </a:prstGeom>
          <a:ln w="3175">
            <a:noFill/>
          </a:ln>
        </p:spPr>
      </p:pic>
      <p:pic>
        <p:nvPicPr>
          <p:cNvPr id="162" name="Picture 161" descr="A close-up of a test&#10;&#10;Description automatically generated">
            <a:extLst>
              <a:ext uri="{FF2B5EF4-FFF2-40B4-BE49-F238E27FC236}">
                <a16:creationId xmlns:a16="http://schemas.microsoft.com/office/drawing/2014/main" id="{FFFAFD81-EC2F-2CE6-9114-5B3E0301B6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7" t="67136" r="4118" b="9031"/>
          <a:stretch/>
        </p:blipFill>
        <p:spPr>
          <a:xfrm>
            <a:off x="11548328" y="2287937"/>
            <a:ext cx="5760000" cy="1599195"/>
          </a:xfrm>
          <a:prstGeom prst="rect">
            <a:avLst/>
          </a:prstGeom>
          <a:ln w="3175">
            <a:noFill/>
          </a:ln>
        </p:spPr>
      </p:pic>
      <p:pic>
        <p:nvPicPr>
          <p:cNvPr id="163" name="Picture 162" descr="A close-up of a test&#10;&#10;Description automatically generated">
            <a:extLst>
              <a:ext uri="{FF2B5EF4-FFF2-40B4-BE49-F238E27FC236}">
                <a16:creationId xmlns:a16="http://schemas.microsoft.com/office/drawing/2014/main" id="{E6766B80-653C-A1A4-8297-329A73352A0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65959" r="52522" b="18655"/>
          <a:stretch/>
        </p:blipFill>
        <p:spPr>
          <a:xfrm>
            <a:off x="11548328" y="543993"/>
            <a:ext cx="5760000" cy="966693"/>
          </a:xfrm>
          <a:prstGeom prst="rect">
            <a:avLst/>
          </a:prstGeom>
          <a:ln w="3175">
            <a:noFill/>
          </a:ln>
        </p:spPr>
      </p:pic>
      <p:pic>
        <p:nvPicPr>
          <p:cNvPr id="167" name="Picture 166" descr="A black and white image of lines&#10;&#10;Description automatically generated">
            <a:extLst>
              <a:ext uri="{FF2B5EF4-FFF2-40B4-BE49-F238E27FC236}">
                <a16:creationId xmlns:a16="http://schemas.microsoft.com/office/drawing/2014/main" id="{AB47AE87-C9B7-3B73-4FEB-65D902E4120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4" t="63025" r="7144" b="19277"/>
          <a:stretch/>
        </p:blipFill>
        <p:spPr>
          <a:xfrm>
            <a:off x="11548328" y="4170911"/>
            <a:ext cx="5760000" cy="657837"/>
          </a:xfrm>
          <a:prstGeom prst="rect">
            <a:avLst/>
          </a:prstGeom>
          <a:ln w="3175">
            <a:noFill/>
          </a:ln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5A9795FD-35FF-F669-3163-99B6A23A4A46}"/>
              </a:ext>
            </a:extLst>
          </p:cNvPr>
          <p:cNvSpPr txBox="1"/>
          <p:nvPr/>
        </p:nvSpPr>
        <p:spPr>
          <a:xfrm>
            <a:off x="17342615" y="1245807"/>
            <a:ext cx="50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F96EAAE6-4598-73F9-427E-4964A45558D6}"/>
              </a:ext>
            </a:extLst>
          </p:cNvPr>
          <p:cNvCxnSpPr>
            <a:cxnSpLocks/>
          </p:cNvCxnSpPr>
          <p:nvPr/>
        </p:nvCxnSpPr>
        <p:spPr>
          <a:xfrm>
            <a:off x="17318859" y="139606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FFBFB587-964C-E8B4-CC97-EC06716036F9}"/>
              </a:ext>
            </a:extLst>
          </p:cNvPr>
          <p:cNvSpPr txBox="1"/>
          <p:nvPr/>
        </p:nvSpPr>
        <p:spPr>
          <a:xfrm>
            <a:off x="17330505" y="905741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1172E254-3FCB-54E6-494A-42B8FB75F26C}"/>
              </a:ext>
            </a:extLst>
          </p:cNvPr>
          <p:cNvCxnSpPr>
            <a:cxnSpLocks/>
          </p:cNvCxnSpPr>
          <p:nvPr/>
        </p:nvCxnSpPr>
        <p:spPr>
          <a:xfrm>
            <a:off x="17317447" y="104264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0EDC318B-4E9F-2803-D1AA-20FEE16D7F52}"/>
              </a:ext>
            </a:extLst>
          </p:cNvPr>
          <p:cNvSpPr txBox="1"/>
          <p:nvPr/>
        </p:nvSpPr>
        <p:spPr>
          <a:xfrm>
            <a:off x="17316376" y="332085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itchFamily="34" charset="0"/>
                <a:cs typeface="Arial" pitchFamily="34" charset="0"/>
              </a:rPr>
              <a:t>[</a:t>
            </a:r>
            <a:r>
              <a:rPr lang="hr-HR" sz="1400">
                <a:latin typeface="Arial" pitchFamily="34" charset="0"/>
                <a:cs typeface="Arial" pitchFamily="34" charset="0"/>
              </a:rPr>
              <a:t>kDa</a:t>
            </a:r>
            <a:r>
              <a:rPr lang="en-GB" sz="1400"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A3D305DB-40D6-F218-A3C0-61B83B82D610}"/>
              </a:ext>
            </a:extLst>
          </p:cNvPr>
          <p:cNvSpPr txBox="1"/>
          <p:nvPr/>
        </p:nvSpPr>
        <p:spPr>
          <a:xfrm>
            <a:off x="10296064" y="91636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FLT3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A3A491A-8C43-E1FD-FB82-3057EA1DAE33}"/>
              </a:ext>
            </a:extLst>
          </p:cNvPr>
          <p:cNvSpPr txBox="1"/>
          <p:nvPr/>
        </p:nvSpPr>
        <p:spPr>
          <a:xfrm>
            <a:off x="17339479" y="1765403"/>
            <a:ext cx="501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1BD0852-21CF-1AA7-7370-44B23379253A}"/>
              </a:ext>
            </a:extLst>
          </p:cNvPr>
          <p:cNvCxnSpPr>
            <a:cxnSpLocks/>
          </p:cNvCxnSpPr>
          <p:nvPr/>
        </p:nvCxnSpPr>
        <p:spPr>
          <a:xfrm>
            <a:off x="17315723" y="191566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A0C8070C-B150-08CA-473F-811884CC3A46}"/>
              </a:ext>
            </a:extLst>
          </p:cNvPr>
          <p:cNvSpPr txBox="1"/>
          <p:nvPr/>
        </p:nvSpPr>
        <p:spPr>
          <a:xfrm>
            <a:off x="10296064" y="1742543"/>
            <a:ext cx="950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Arial" pitchFamily="34" charset="0"/>
                <a:cs typeface="Arial" pitchFamily="34" charset="0"/>
              </a:rPr>
              <a:t>pSTAT5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2AC8902-FCC0-70A3-0BA1-C87145F4F123}"/>
              </a:ext>
            </a:extLst>
          </p:cNvPr>
          <p:cNvSpPr txBox="1"/>
          <p:nvPr/>
        </p:nvSpPr>
        <p:spPr>
          <a:xfrm>
            <a:off x="10296064" y="2890926"/>
            <a:ext cx="1310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cl. caspase-3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6321A4F7-EB85-2EC5-DFFE-FAA275D81839}"/>
              </a:ext>
            </a:extLst>
          </p:cNvPr>
          <p:cNvSpPr txBox="1"/>
          <p:nvPr/>
        </p:nvSpPr>
        <p:spPr>
          <a:xfrm>
            <a:off x="17332560" y="2174651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7C6D3696-F6D7-7A1C-8F8E-5D754B14D0BC}"/>
              </a:ext>
            </a:extLst>
          </p:cNvPr>
          <p:cNvCxnSpPr>
            <a:cxnSpLocks/>
          </p:cNvCxnSpPr>
          <p:nvPr/>
        </p:nvCxnSpPr>
        <p:spPr>
          <a:xfrm>
            <a:off x="17308803" y="236525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62785F3-969D-9763-CBBA-8E142CB74472}"/>
              </a:ext>
            </a:extLst>
          </p:cNvPr>
          <p:cNvCxnSpPr>
            <a:cxnSpLocks/>
          </p:cNvCxnSpPr>
          <p:nvPr/>
        </p:nvCxnSpPr>
        <p:spPr>
          <a:xfrm>
            <a:off x="17307315" y="300981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91C7447E-9B00-E28B-0758-2B23C680204B}"/>
              </a:ext>
            </a:extLst>
          </p:cNvPr>
          <p:cNvSpPr txBox="1"/>
          <p:nvPr/>
        </p:nvSpPr>
        <p:spPr>
          <a:xfrm>
            <a:off x="17332560" y="286134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B4A691F-4039-08DA-C53B-B78121CD110F}"/>
              </a:ext>
            </a:extLst>
          </p:cNvPr>
          <p:cNvSpPr txBox="1"/>
          <p:nvPr/>
        </p:nvSpPr>
        <p:spPr>
          <a:xfrm>
            <a:off x="17332560" y="3444216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2EFA20E2-7999-CB44-1E18-BBFA42196C36}"/>
              </a:ext>
            </a:extLst>
          </p:cNvPr>
          <p:cNvCxnSpPr>
            <a:cxnSpLocks/>
          </p:cNvCxnSpPr>
          <p:nvPr/>
        </p:nvCxnSpPr>
        <p:spPr>
          <a:xfrm>
            <a:off x="17319656" y="444391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270CE5F0-8EB5-211A-90DC-AFB2F24C9368}"/>
              </a:ext>
            </a:extLst>
          </p:cNvPr>
          <p:cNvSpPr txBox="1"/>
          <p:nvPr/>
        </p:nvSpPr>
        <p:spPr>
          <a:xfrm>
            <a:off x="17355213" y="429850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E482B0F6-A460-1960-1BC9-13104FCF9C33}"/>
              </a:ext>
            </a:extLst>
          </p:cNvPr>
          <p:cNvSpPr/>
          <p:nvPr/>
        </p:nvSpPr>
        <p:spPr>
          <a:xfrm>
            <a:off x="14506071" y="974582"/>
            <a:ext cx="2472950" cy="525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BC95435-966E-DBEE-5053-1DA371912B7D}"/>
              </a:ext>
            </a:extLst>
          </p:cNvPr>
          <p:cNvSpPr/>
          <p:nvPr/>
        </p:nvSpPr>
        <p:spPr>
          <a:xfrm>
            <a:off x="14578235" y="1686266"/>
            <a:ext cx="2472950" cy="4163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599AAD6-117D-C3F7-CD0B-F8752598769B}"/>
              </a:ext>
            </a:extLst>
          </p:cNvPr>
          <p:cNvSpPr/>
          <p:nvPr/>
        </p:nvSpPr>
        <p:spPr>
          <a:xfrm>
            <a:off x="14368879" y="2469911"/>
            <a:ext cx="2677386" cy="7287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81280D31-52A7-5EC5-C747-B687E5A1E104}"/>
              </a:ext>
            </a:extLst>
          </p:cNvPr>
          <p:cNvSpPr/>
          <p:nvPr/>
        </p:nvSpPr>
        <p:spPr>
          <a:xfrm>
            <a:off x="14426256" y="4241352"/>
            <a:ext cx="2598160" cy="3254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66B2F34E-813A-1662-D78F-3C59EE978E6D}"/>
              </a:ext>
            </a:extLst>
          </p:cNvPr>
          <p:cNvSpPr txBox="1"/>
          <p:nvPr/>
        </p:nvSpPr>
        <p:spPr>
          <a:xfrm>
            <a:off x="7350128" y="11329831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6F7FC31D-F5A0-19A2-CEAC-C39D860A7190}"/>
              </a:ext>
            </a:extLst>
          </p:cNvPr>
          <p:cNvCxnSpPr>
            <a:cxnSpLocks/>
          </p:cNvCxnSpPr>
          <p:nvPr/>
        </p:nvCxnSpPr>
        <p:spPr>
          <a:xfrm>
            <a:off x="7327545" y="1147036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41D5942D-39BB-5BDF-35C4-262066EA5F26}"/>
              </a:ext>
            </a:extLst>
          </p:cNvPr>
          <p:cNvSpPr txBox="1"/>
          <p:nvPr/>
        </p:nvSpPr>
        <p:spPr>
          <a:xfrm>
            <a:off x="7350128" y="11542243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CEA22969-CBC3-7FD4-40D9-9A2E33737CF4}"/>
              </a:ext>
            </a:extLst>
          </p:cNvPr>
          <p:cNvCxnSpPr>
            <a:cxnSpLocks/>
          </p:cNvCxnSpPr>
          <p:nvPr/>
        </p:nvCxnSpPr>
        <p:spPr>
          <a:xfrm>
            <a:off x="7326371" y="1169250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1D7061A-ABF5-C546-C75F-5267592B8912}"/>
              </a:ext>
            </a:extLst>
          </p:cNvPr>
          <p:cNvCxnSpPr>
            <a:cxnSpLocks/>
          </p:cNvCxnSpPr>
          <p:nvPr/>
        </p:nvCxnSpPr>
        <p:spPr>
          <a:xfrm>
            <a:off x="7324883" y="1184188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B834142C-5B55-4E28-0846-8DCFF0B94EA4}"/>
              </a:ext>
            </a:extLst>
          </p:cNvPr>
          <p:cNvSpPr txBox="1"/>
          <p:nvPr/>
        </p:nvSpPr>
        <p:spPr>
          <a:xfrm>
            <a:off x="7350128" y="11693410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C6C9AF94-A5C9-7739-A76E-76E131827FD9}"/>
              </a:ext>
            </a:extLst>
          </p:cNvPr>
          <p:cNvCxnSpPr>
            <a:cxnSpLocks/>
          </p:cNvCxnSpPr>
          <p:nvPr/>
        </p:nvCxnSpPr>
        <p:spPr>
          <a:xfrm>
            <a:off x="7314571" y="1199628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52CEDE2D-31B6-7829-05A9-EA73AEF64097}"/>
              </a:ext>
            </a:extLst>
          </p:cNvPr>
          <p:cNvSpPr txBox="1"/>
          <p:nvPr/>
        </p:nvSpPr>
        <p:spPr>
          <a:xfrm>
            <a:off x="7350128" y="11850879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C75D9C9A-36E8-3743-4B30-4B216DE3C6C1}"/>
              </a:ext>
            </a:extLst>
          </p:cNvPr>
          <p:cNvCxnSpPr>
            <a:cxnSpLocks/>
          </p:cNvCxnSpPr>
          <p:nvPr/>
        </p:nvCxnSpPr>
        <p:spPr>
          <a:xfrm>
            <a:off x="7326257" y="12294353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1324AAE8-7DE7-C03B-CB0D-A9C3E3073048}"/>
              </a:ext>
            </a:extLst>
          </p:cNvPr>
          <p:cNvSpPr txBox="1"/>
          <p:nvPr/>
        </p:nvSpPr>
        <p:spPr>
          <a:xfrm>
            <a:off x="7354016" y="12139487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72CBE00D-D2EE-CBC9-6244-6DC3F2E75706}"/>
              </a:ext>
            </a:extLst>
          </p:cNvPr>
          <p:cNvCxnSpPr>
            <a:cxnSpLocks/>
          </p:cNvCxnSpPr>
          <p:nvPr/>
        </p:nvCxnSpPr>
        <p:spPr>
          <a:xfrm>
            <a:off x="7318880" y="12522340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483DFE9B-9999-BCE2-A597-DC46F0925C5A}"/>
              </a:ext>
            </a:extLst>
          </p:cNvPr>
          <p:cNvSpPr txBox="1"/>
          <p:nvPr/>
        </p:nvSpPr>
        <p:spPr>
          <a:xfrm>
            <a:off x="7346240" y="1238180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Textfeld 247">
            <a:extLst>
              <a:ext uri="{FF2B5EF4-FFF2-40B4-BE49-F238E27FC236}">
                <a16:creationId xmlns:a16="http://schemas.microsoft.com/office/drawing/2014/main" id="{9F101AD0-FC51-B1A1-5365-9AA43B12C41C}"/>
              </a:ext>
            </a:extLst>
          </p:cNvPr>
          <p:cNvSpPr txBox="1"/>
          <p:nvPr/>
        </p:nvSpPr>
        <p:spPr>
          <a:xfrm>
            <a:off x="3393274" y="9973483"/>
            <a:ext cx="1564875" cy="414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66158" tIns="83082" rIns="166158" bIns="83082" anchor="t" anchorCtr="0" compatLnSpc="1">
            <a:spAutoFit/>
          </a:bodyPr>
          <a:lstStyle/>
          <a:p>
            <a:pPr defTabSz="8308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600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S2</a:t>
            </a:r>
            <a:r>
              <a:rPr lang="de-DE" sz="1600" kern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c</a:t>
            </a:r>
            <a:endParaRPr lang="en-GB" sz="160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156" name="Grafik 48">
            <a:extLst>
              <a:ext uri="{FF2B5EF4-FFF2-40B4-BE49-F238E27FC236}">
                <a16:creationId xmlns:a16="http://schemas.microsoft.com/office/drawing/2014/main" id="{B4A92332-58D7-07EE-567E-F423677B314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2724" r="50330" b="68488"/>
          <a:stretch/>
        </p:blipFill>
        <p:spPr>
          <a:xfrm>
            <a:off x="5522625" y="10163875"/>
            <a:ext cx="1800000" cy="887344"/>
          </a:xfrm>
          <a:prstGeom prst="rect">
            <a:avLst/>
          </a:prstGeom>
          <a:ln>
            <a:noFill/>
          </a:ln>
        </p:spPr>
      </p:pic>
      <p:pic>
        <p:nvPicPr>
          <p:cNvPr id="160" name="Grafik 49">
            <a:extLst>
              <a:ext uri="{FF2B5EF4-FFF2-40B4-BE49-F238E27FC236}">
                <a16:creationId xmlns:a16="http://schemas.microsoft.com/office/drawing/2014/main" id="{9C105BEE-0407-8E41-DEB0-5AC666451B6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4" t="4212" r="1879" b="68095"/>
          <a:stretch/>
        </p:blipFill>
        <p:spPr>
          <a:xfrm>
            <a:off x="5522625" y="13066877"/>
            <a:ext cx="1800000" cy="776712"/>
          </a:xfrm>
          <a:prstGeom prst="rect">
            <a:avLst/>
          </a:prstGeom>
          <a:ln>
            <a:noFill/>
          </a:ln>
        </p:spPr>
      </p:pic>
      <p:pic>
        <p:nvPicPr>
          <p:cNvPr id="161" name="Grafik 51">
            <a:extLst>
              <a:ext uri="{FF2B5EF4-FFF2-40B4-BE49-F238E27FC236}">
                <a16:creationId xmlns:a16="http://schemas.microsoft.com/office/drawing/2014/main" id="{CB4AA474-CDBF-CDE7-EA62-310DB52212B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32577" r="50111" b="7947"/>
          <a:stretch/>
        </p:blipFill>
        <p:spPr>
          <a:xfrm>
            <a:off x="5522625" y="11136992"/>
            <a:ext cx="1800000" cy="1841424"/>
          </a:xfrm>
          <a:prstGeom prst="rect">
            <a:avLst/>
          </a:prstGeom>
          <a:ln>
            <a:noFill/>
          </a:ln>
        </p:spPr>
      </p:pic>
      <p:pic>
        <p:nvPicPr>
          <p:cNvPr id="164" name="Grafik 52">
            <a:extLst>
              <a:ext uri="{FF2B5EF4-FFF2-40B4-BE49-F238E27FC236}">
                <a16:creationId xmlns:a16="http://schemas.microsoft.com/office/drawing/2014/main" id="{67F4D4B1-2D2C-2BA0-9D71-7B07FFAAB20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t="32510" r="3084" b="10587"/>
          <a:stretch/>
        </p:blipFill>
        <p:spPr>
          <a:xfrm>
            <a:off x="5522625" y="13948326"/>
            <a:ext cx="1800000" cy="1717383"/>
          </a:xfrm>
          <a:prstGeom prst="rect">
            <a:avLst/>
          </a:prstGeom>
          <a:ln>
            <a:noFill/>
          </a:ln>
        </p:spPr>
      </p:pic>
      <p:sp>
        <p:nvSpPr>
          <p:cNvPr id="168" name="Textfeld 62">
            <a:extLst>
              <a:ext uri="{FF2B5EF4-FFF2-40B4-BE49-F238E27FC236}">
                <a16:creationId xmlns:a16="http://schemas.microsoft.com/office/drawing/2014/main" id="{7DFB774B-D2BF-435A-7CD0-64D5BBBE27BE}"/>
              </a:ext>
            </a:extLst>
          </p:cNvPr>
          <p:cNvSpPr txBox="1"/>
          <p:nvPr/>
        </p:nvSpPr>
        <p:spPr>
          <a:xfrm>
            <a:off x="4318787" y="11916366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feld 68">
            <a:extLst>
              <a:ext uri="{FF2B5EF4-FFF2-40B4-BE49-F238E27FC236}">
                <a16:creationId xmlns:a16="http://schemas.microsoft.com/office/drawing/2014/main" id="{088A469A-7054-CC37-A425-336EE2F7062F}"/>
              </a:ext>
            </a:extLst>
          </p:cNvPr>
          <p:cNvSpPr txBox="1"/>
          <p:nvPr/>
        </p:nvSpPr>
        <p:spPr>
          <a:xfrm>
            <a:off x="4318787" y="13344746"/>
            <a:ext cx="764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hr-H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c-kit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feld 69">
            <a:extLst>
              <a:ext uri="{FF2B5EF4-FFF2-40B4-BE49-F238E27FC236}">
                <a16:creationId xmlns:a16="http://schemas.microsoft.com/office/drawing/2014/main" id="{C30884C7-5C6F-C4A2-E438-C7ABAB1B4C62}"/>
              </a:ext>
            </a:extLst>
          </p:cNvPr>
          <p:cNvSpPr txBox="1"/>
          <p:nvPr/>
        </p:nvSpPr>
        <p:spPr>
          <a:xfrm>
            <a:off x="4318787" y="14672016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E04D45CA-26AB-67AD-5610-6305FF360072}"/>
              </a:ext>
            </a:extLst>
          </p:cNvPr>
          <p:cNvCxnSpPr>
            <a:cxnSpLocks/>
          </p:cNvCxnSpPr>
          <p:nvPr/>
        </p:nvCxnSpPr>
        <p:spPr>
          <a:xfrm>
            <a:off x="7343672" y="10566277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A1CC5EDD-270D-1E27-8AE4-00B3B0C723BE}"/>
              </a:ext>
            </a:extLst>
          </p:cNvPr>
          <p:cNvSpPr txBox="1"/>
          <p:nvPr/>
        </p:nvSpPr>
        <p:spPr>
          <a:xfrm>
            <a:off x="7371032" y="1042574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32C888B8-A30C-5B7E-4A91-767F65261B5A}"/>
              </a:ext>
            </a:extLst>
          </p:cNvPr>
          <p:cNvCxnSpPr>
            <a:cxnSpLocks/>
          </p:cNvCxnSpPr>
          <p:nvPr/>
        </p:nvCxnSpPr>
        <p:spPr>
          <a:xfrm>
            <a:off x="7350487" y="1072053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653D369D-3981-6C5C-9149-F4E3C0114644}"/>
              </a:ext>
            </a:extLst>
          </p:cNvPr>
          <p:cNvSpPr txBox="1"/>
          <p:nvPr/>
        </p:nvSpPr>
        <p:spPr>
          <a:xfrm>
            <a:off x="7371032" y="10582107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63BD1114-A6AF-A0E8-F87E-23CFA9800414}"/>
              </a:ext>
            </a:extLst>
          </p:cNvPr>
          <p:cNvCxnSpPr>
            <a:cxnSpLocks/>
          </p:cNvCxnSpPr>
          <p:nvPr/>
        </p:nvCxnSpPr>
        <p:spPr>
          <a:xfrm>
            <a:off x="7350487" y="1093345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8" name="TextBox 217">
            <a:extLst>
              <a:ext uri="{FF2B5EF4-FFF2-40B4-BE49-F238E27FC236}">
                <a16:creationId xmlns:a16="http://schemas.microsoft.com/office/drawing/2014/main" id="{337F47AB-2684-1DA2-51E9-BB074F48E40A}"/>
              </a:ext>
            </a:extLst>
          </p:cNvPr>
          <p:cNvSpPr txBox="1"/>
          <p:nvPr/>
        </p:nvSpPr>
        <p:spPr>
          <a:xfrm>
            <a:off x="7371032" y="10795025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A7A7AAF-5A2E-F8E2-1301-A67DCF90C824}"/>
              </a:ext>
            </a:extLst>
          </p:cNvPr>
          <p:cNvSpPr txBox="1"/>
          <p:nvPr/>
        </p:nvSpPr>
        <p:spPr>
          <a:xfrm>
            <a:off x="4318787" y="1051474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c-kit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160C59A2-829D-4929-6C1D-D914E39303D3}"/>
              </a:ext>
            </a:extLst>
          </p:cNvPr>
          <p:cNvCxnSpPr>
            <a:cxnSpLocks/>
          </p:cNvCxnSpPr>
          <p:nvPr/>
        </p:nvCxnSpPr>
        <p:spPr>
          <a:xfrm>
            <a:off x="7318880" y="13384356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7312E92E-B1FA-34DD-9801-BED791DCD0BF}"/>
              </a:ext>
            </a:extLst>
          </p:cNvPr>
          <p:cNvSpPr txBox="1"/>
          <p:nvPr/>
        </p:nvSpPr>
        <p:spPr>
          <a:xfrm>
            <a:off x="7346240" y="1324382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180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24B2EA5F-BF40-3E1F-CC0B-7EEF468DECAF}"/>
              </a:ext>
            </a:extLst>
          </p:cNvPr>
          <p:cNvCxnSpPr>
            <a:cxnSpLocks/>
          </p:cNvCxnSpPr>
          <p:nvPr/>
        </p:nvCxnSpPr>
        <p:spPr>
          <a:xfrm>
            <a:off x="7325695" y="13494011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9C2BD68B-15D4-0610-85A8-AC947574466E}"/>
              </a:ext>
            </a:extLst>
          </p:cNvPr>
          <p:cNvSpPr txBox="1"/>
          <p:nvPr/>
        </p:nvSpPr>
        <p:spPr>
          <a:xfrm>
            <a:off x="7346240" y="13355582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130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2DF10D87-54A9-E999-B49A-1D8A77D855ED}"/>
              </a:ext>
            </a:extLst>
          </p:cNvPr>
          <p:cNvCxnSpPr>
            <a:cxnSpLocks/>
          </p:cNvCxnSpPr>
          <p:nvPr/>
        </p:nvCxnSpPr>
        <p:spPr>
          <a:xfrm>
            <a:off x="7325695" y="1370692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1" name="TextBox 320">
            <a:extLst>
              <a:ext uri="{FF2B5EF4-FFF2-40B4-BE49-F238E27FC236}">
                <a16:creationId xmlns:a16="http://schemas.microsoft.com/office/drawing/2014/main" id="{166F6CEC-2061-5776-A896-0110BE894D3F}"/>
              </a:ext>
            </a:extLst>
          </p:cNvPr>
          <p:cNvSpPr txBox="1"/>
          <p:nvPr/>
        </p:nvSpPr>
        <p:spPr>
          <a:xfrm>
            <a:off x="7346240" y="13568500"/>
            <a:ext cx="491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E43EF9DD-01F6-8C68-D080-3ECF8A03B89D}"/>
              </a:ext>
            </a:extLst>
          </p:cNvPr>
          <p:cNvSpPr txBox="1"/>
          <p:nvPr/>
        </p:nvSpPr>
        <p:spPr>
          <a:xfrm>
            <a:off x="7344393" y="14123296"/>
            <a:ext cx="501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55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62686246-BCCF-7F39-A493-7EA7976625FC}"/>
              </a:ext>
            </a:extLst>
          </p:cNvPr>
          <p:cNvCxnSpPr>
            <a:cxnSpLocks/>
          </p:cNvCxnSpPr>
          <p:nvPr/>
        </p:nvCxnSpPr>
        <p:spPr>
          <a:xfrm>
            <a:off x="7321810" y="1426382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4" name="TextBox 323">
            <a:extLst>
              <a:ext uri="{FF2B5EF4-FFF2-40B4-BE49-F238E27FC236}">
                <a16:creationId xmlns:a16="http://schemas.microsoft.com/office/drawing/2014/main" id="{E44F7850-28E8-3809-D36B-45FEAE9BB245}"/>
              </a:ext>
            </a:extLst>
          </p:cNvPr>
          <p:cNvSpPr txBox="1"/>
          <p:nvPr/>
        </p:nvSpPr>
        <p:spPr>
          <a:xfrm>
            <a:off x="7344393" y="14335708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40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6E8868C5-62C8-7438-5047-AA4DA816C0A4}"/>
              </a:ext>
            </a:extLst>
          </p:cNvPr>
          <p:cNvCxnSpPr>
            <a:cxnSpLocks/>
          </p:cNvCxnSpPr>
          <p:nvPr/>
        </p:nvCxnSpPr>
        <p:spPr>
          <a:xfrm>
            <a:off x="7320636" y="14485969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FCFD19C1-9FC7-C785-DBF5-5696B44D8738}"/>
              </a:ext>
            </a:extLst>
          </p:cNvPr>
          <p:cNvCxnSpPr>
            <a:cxnSpLocks/>
          </p:cNvCxnSpPr>
          <p:nvPr/>
        </p:nvCxnSpPr>
        <p:spPr>
          <a:xfrm>
            <a:off x="7319148" y="14635352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" name="TextBox 326">
            <a:extLst>
              <a:ext uri="{FF2B5EF4-FFF2-40B4-BE49-F238E27FC236}">
                <a16:creationId xmlns:a16="http://schemas.microsoft.com/office/drawing/2014/main" id="{E8BD5FA7-F4C7-0DA2-9FF3-A443D426543B}"/>
              </a:ext>
            </a:extLst>
          </p:cNvPr>
          <p:cNvSpPr txBox="1"/>
          <p:nvPr/>
        </p:nvSpPr>
        <p:spPr>
          <a:xfrm>
            <a:off x="7344393" y="14486875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35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A5D0C3D9-D165-C14E-7111-5232740719C9}"/>
              </a:ext>
            </a:extLst>
          </p:cNvPr>
          <p:cNvCxnSpPr>
            <a:cxnSpLocks/>
          </p:cNvCxnSpPr>
          <p:nvPr/>
        </p:nvCxnSpPr>
        <p:spPr>
          <a:xfrm>
            <a:off x="7308836" y="14789754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9" name="TextBox 328">
            <a:extLst>
              <a:ext uri="{FF2B5EF4-FFF2-40B4-BE49-F238E27FC236}">
                <a16:creationId xmlns:a16="http://schemas.microsoft.com/office/drawing/2014/main" id="{E266B47F-57A3-712C-3DA6-2E7FCDD9399C}"/>
              </a:ext>
            </a:extLst>
          </p:cNvPr>
          <p:cNvSpPr txBox="1"/>
          <p:nvPr/>
        </p:nvSpPr>
        <p:spPr>
          <a:xfrm>
            <a:off x="7344393" y="14644344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25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8B31EED4-3B01-7DBB-FB32-0F5A12CC3BE9}"/>
              </a:ext>
            </a:extLst>
          </p:cNvPr>
          <p:cNvCxnSpPr>
            <a:cxnSpLocks/>
          </p:cNvCxnSpPr>
          <p:nvPr/>
        </p:nvCxnSpPr>
        <p:spPr>
          <a:xfrm>
            <a:off x="7320522" y="15087818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1" name="TextBox 330">
            <a:extLst>
              <a:ext uri="{FF2B5EF4-FFF2-40B4-BE49-F238E27FC236}">
                <a16:creationId xmlns:a16="http://schemas.microsoft.com/office/drawing/2014/main" id="{B0CAE410-6A7C-5AC0-FBDE-4A5E97DBCE3E}"/>
              </a:ext>
            </a:extLst>
          </p:cNvPr>
          <p:cNvSpPr txBox="1"/>
          <p:nvPr/>
        </p:nvSpPr>
        <p:spPr>
          <a:xfrm>
            <a:off x="7348281" y="14932952"/>
            <a:ext cx="476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15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47B94D43-067F-F6CB-2696-525F6BF2200F}"/>
              </a:ext>
            </a:extLst>
          </p:cNvPr>
          <p:cNvCxnSpPr>
            <a:cxnSpLocks/>
          </p:cNvCxnSpPr>
          <p:nvPr/>
        </p:nvCxnSpPr>
        <p:spPr>
          <a:xfrm>
            <a:off x="7313145" y="15315805"/>
            <a:ext cx="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3" name="TextBox 332">
            <a:extLst>
              <a:ext uri="{FF2B5EF4-FFF2-40B4-BE49-F238E27FC236}">
                <a16:creationId xmlns:a16="http://schemas.microsoft.com/office/drawing/2014/main" id="{159A5F15-A326-BEEC-53E9-59C35B0D4492}"/>
              </a:ext>
            </a:extLst>
          </p:cNvPr>
          <p:cNvSpPr txBox="1"/>
          <p:nvPr/>
        </p:nvSpPr>
        <p:spPr>
          <a:xfrm>
            <a:off x="7340505" y="1517527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>
                <a:latin typeface="Arial" pitchFamily="34" charset="0"/>
                <a:cs typeface="Arial" pitchFamily="34" charset="0"/>
              </a:rPr>
              <a:t>10</a:t>
            </a:r>
            <a:endParaRPr lang="en-GB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7954A62B-44FD-9862-6CA1-247B701D722C}"/>
              </a:ext>
            </a:extLst>
          </p:cNvPr>
          <p:cNvSpPr/>
          <p:nvPr/>
        </p:nvSpPr>
        <p:spPr>
          <a:xfrm>
            <a:off x="5875607" y="10475400"/>
            <a:ext cx="1144909" cy="3705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4CBE8FD8-E974-91FB-206F-1C1C7242D0A7}"/>
              </a:ext>
            </a:extLst>
          </p:cNvPr>
          <p:cNvSpPr/>
          <p:nvPr/>
        </p:nvSpPr>
        <p:spPr>
          <a:xfrm>
            <a:off x="5850170" y="11499098"/>
            <a:ext cx="1144909" cy="2611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44BAA8B0-EA97-19F4-1DD0-4E0AEFF1E2FD}"/>
              </a:ext>
            </a:extLst>
          </p:cNvPr>
          <p:cNvSpPr/>
          <p:nvPr/>
        </p:nvSpPr>
        <p:spPr>
          <a:xfrm>
            <a:off x="5744663" y="13324643"/>
            <a:ext cx="1170346" cy="327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2ABC86CB-202F-242E-57B0-0B81F86AAA24}"/>
              </a:ext>
            </a:extLst>
          </p:cNvPr>
          <p:cNvSpPr/>
          <p:nvPr/>
        </p:nvSpPr>
        <p:spPr>
          <a:xfrm>
            <a:off x="5744663" y="14313283"/>
            <a:ext cx="1170346" cy="2536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97">
            <a:extLst>
              <a:ext uri="{FF2B5EF4-FFF2-40B4-BE49-F238E27FC236}">
                <a16:creationId xmlns:a16="http://schemas.microsoft.com/office/drawing/2014/main" id="{5C480149-B57D-F8E9-0FCF-6F3832484271}"/>
              </a:ext>
            </a:extLst>
          </p:cNvPr>
          <p:cNvSpPr txBox="1"/>
          <p:nvPr/>
        </p:nvSpPr>
        <p:spPr>
          <a:xfrm>
            <a:off x="3084575" y="7057292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Arial" pitchFamily="34" charset="0"/>
                <a:cs typeface="Arial" pitchFamily="34" charset="0"/>
              </a:rPr>
              <a:t>β</a:t>
            </a:r>
            <a:r>
              <a:rPr lang="hr-HR" sz="1400" dirty="0">
                <a:latin typeface="Arial" pitchFamily="34" charset="0"/>
                <a:cs typeface="Arial" pitchFamily="34" charset="0"/>
              </a:rPr>
              <a:t>-actin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84">
            <a:extLst>
              <a:ext uri="{FF2B5EF4-FFF2-40B4-BE49-F238E27FC236}">
                <a16:creationId xmlns:a16="http://schemas.microsoft.com/office/drawing/2014/main" id="{990E12DC-D96B-588D-980B-FB8E8CFDA2B6}"/>
              </a:ext>
            </a:extLst>
          </p:cNvPr>
          <p:cNvSpPr txBox="1"/>
          <p:nvPr/>
        </p:nvSpPr>
        <p:spPr>
          <a:xfrm>
            <a:off x="3084575" y="6307695"/>
            <a:ext cx="950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Arial" pitchFamily="34" charset="0"/>
                <a:cs typeface="Arial" pitchFamily="34" charset="0"/>
              </a:rPr>
              <a:t>pSTAT5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85">
            <a:extLst>
              <a:ext uri="{FF2B5EF4-FFF2-40B4-BE49-F238E27FC236}">
                <a16:creationId xmlns:a16="http://schemas.microsoft.com/office/drawing/2014/main" id="{4A6016EB-4553-A426-7A26-128D1A0CB0C5}"/>
              </a:ext>
            </a:extLst>
          </p:cNvPr>
          <p:cNvSpPr txBox="1"/>
          <p:nvPr/>
        </p:nvSpPr>
        <p:spPr>
          <a:xfrm>
            <a:off x="3084575" y="3712729"/>
            <a:ext cx="1310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Arial" pitchFamily="34" charset="0"/>
                <a:cs typeface="Arial" pitchFamily="34" charset="0"/>
              </a:rPr>
              <a:t>cl. caspase-3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297">
            <a:extLst>
              <a:ext uri="{FF2B5EF4-FFF2-40B4-BE49-F238E27FC236}">
                <a16:creationId xmlns:a16="http://schemas.microsoft.com/office/drawing/2014/main" id="{85A48A3C-C373-CBF9-0AD8-867AC1FFE380}"/>
              </a:ext>
            </a:extLst>
          </p:cNvPr>
          <p:cNvSpPr txBox="1"/>
          <p:nvPr/>
        </p:nvSpPr>
        <p:spPr>
          <a:xfrm>
            <a:off x="3084575" y="5648073"/>
            <a:ext cx="1321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Arial" pitchFamily="34" charset="0"/>
                <a:cs typeface="Arial" pitchFamily="34" charset="0"/>
              </a:rPr>
              <a:t>β</a:t>
            </a:r>
            <a:r>
              <a:rPr lang="hr-HR" sz="1400" dirty="0">
                <a:latin typeface="Arial" pitchFamily="34" charset="0"/>
                <a:cs typeface="Arial" pitchFamily="34" charset="0"/>
              </a:rPr>
              <a:t>-actin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38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343</Words>
  <Application>Microsoft Office PowerPoint</Application>
  <PresentationFormat>Benutzerdefiniert</PresentationFormat>
  <Paragraphs>292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Melisa Halilovic</dc:creator>
  <cp:lastModifiedBy>OHK</cp:lastModifiedBy>
  <cp:revision>371</cp:revision>
  <dcterms:created xsi:type="dcterms:W3CDTF">2023-06-18T21:05:52Z</dcterms:created>
  <dcterms:modified xsi:type="dcterms:W3CDTF">2025-07-19T22:16:12Z</dcterms:modified>
</cp:coreProperties>
</file>