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64" r:id="rId2"/>
    <p:sldId id="269" r:id="rId3"/>
  </p:sldIdLst>
  <p:sldSz cx="6858000" cy="9906000" type="A4"/>
  <p:notesSz cx="9939338" cy="6807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D2383E-C412-A7B0-8B27-7550DDF1E81F}" name="suguru honda" initials="sh" userId="03dd429ac28fa7fe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nda honda" initials="hh" lastIdx="1" clrIdx="0">
    <p:extLst>
      <p:ext uri="{19B8F6BF-5375-455C-9EA6-DF929625EA0E}">
        <p15:presenceInfo xmlns:p15="http://schemas.microsoft.com/office/powerpoint/2012/main" userId="03dd429ac28fa7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3EE53D-5CC3-4B9D-A3E6-A0A0C0505A4D}" v="24" dt="2025-07-18T15:23:48.9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5" autoAdjust="0"/>
    <p:restoredTop sz="90467" autoAdjust="0"/>
  </p:normalViewPr>
  <p:slideViewPr>
    <p:cSldViewPr snapToGrid="0">
      <p:cViewPr>
        <p:scale>
          <a:sx n="150" d="100"/>
          <a:sy n="150" d="100"/>
        </p:scale>
        <p:origin x="1387" y="-39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commentAuthors" Target="commentAuthors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guru honda" userId="03dd429ac28fa7fe" providerId="LiveId" clId="{D0809EC2-B984-4EC8-822C-51F1C6460C65}"/>
    <pc:docChg chg="undo custSel addSld delSld modSld sldOrd">
      <pc:chgData name="suguru honda" userId="03dd429ac28fa7fe" providerId="LiveId" clId="{D0809EC2-B984-4EC8-822C-51F1C6460C65}" dt="2025-07-09T13:15:26.942" v="914" actId="113"/>
      <pc:docMkLst>
        <pc:docMk/>
      </pc:docMkLst>
      <pc:sldChg chg="addSp delSp modSp mod modCm">
        <pc:chgData name="suguru honda" userId="03dd429ac28fa7fe" providerId="LiveId" clId="{D0809EC2-B984-4EC8-822C-51F1C6460C65}" dt="2025-07-07T11:23:38.548" v="12" actId="20577"/>
        <pc:sldMkLst>
          <pc:docMk/>
          <pc:sldMk cId="1661553225" sldId="26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uguru honda" userId="03dd429ac28fa7fe" providerId="LiveId" clId="{D0809EC2-B984-4EC8-822C-51F1C6460C65}" dt="2025-07-07T11:23:38.548" v="12" actId="20577"/>
              <pc2:cmMkLst xmlns:pc2="http://schemas.microsoft.com/office/powerpoint/2019/9/main/command">
                <pc:docMk/>
                <pc:sldMk cId="1661553225" sldId="262"/>
                <pc2:cmMk id="{A05FEF8C-0102-48DF-9532-971E27165992}"/>
              </pc2:cmMkLst>
            </pc226:cmChg>
          </p:ext>
        </pc:extLst>
      </pc:sldChg>
      <pc:sldChg chg="addSp delSp modSp new mod">
        <pc:chgData name="suguru honda" userId="03dd429ac28fa7fe" providerId="LiveId" clId="{D0809EC2-B984-4EC8-822C-51F1C6460C65}" dt="2025-07-09T13:12:44.426" v="843" actId="1035"/>
        <pc:sldMkLst>
          <pc:docMk/>
          <pc:sldMk cId="2560311004" sldId="263"/>
        </pc:sldMkLst>
      </pc:sldChg>
      <pc:sldChg chg="addSp delSp modSp new mod ord">
        <pc:chgData name="suguru honda" userId="03dd429ac28fa7fe" providerId="LiveId" clId="{D0809EC2-B984-4EC8-822C-51F1C6460C65}" dt="2025-07-09T13:14:53.520" v="909"/>
        <pc:sldMkLst>
          <pc:docMk/>
          <pc:sldMk cId="2612903843" sldId="264"/>
        </pc:sldMkLst>
        <pc:spChg chg="add mod">
          <ac:chgData name="suguru honda" userId="03dd429ac28fa7fe" providerId="LiveId" clId="{D0809EC2-B984-4EC8-822C-51F1C6460C65}" dt="2025-07-07T13:53:19.049" v="216" actId="20577"/>
          <ac:spMkLst>
            <pc:docMk/>
            <pc:sldMk cId="2612903843" sldId="264"/>
            <ac:spMk id="7" creationId="{D86B0812-489C-6864-B89F-C727F389101D}"/>
          </ac:spMkLst>
        </pc:spChg>
        <pc:spChg chg="add mod">
          <ac:chgData name="suguru honda" userId="03dd429ac28fa7fe" providerId="LiveId" clId="{D0809EC2-B984-4EC8-822C-51F1C6460C65}" dt="2025-07-07T13:53:30.105" v="217"/>
          <ac:spMkLst>
            <pc:docMk/>
            <pc:sldMk cId="2612903843" sldId="264"/>
            <ac:spMk id="8" creationId="{519E9CE0-86D7-0C72-BAC3-1D6F4FC0BD7A}"/>
          </ac:spMkLst>
        </pc:spChg>
        <pc:spChg chg="add mod">
          <ac:chgData name="suguru honda" userId="03dd429ac28fa7fe" providerId="LiveId" clId="{D0809EC2-B984-4EC8-822C-51F1C6460C65}" dt="2025-07-07T13:53:46.213" v="223" actId="20577"/>
          <ac:spMkLst>
            <pc:docMk/>
            <pc:sldMk cId="2612903843" sldId="264"/>
            <ac:spMk id="9" creationId="{D97DBFFA-2F40-83A0-479F-30AFA57ADCD6}"/>
          </ac:spMkLst>
        </pc:spChg>
        <pc:spChg chg="add mod">
          <ac:chgData name="suguru honda" userId="03dd429ac28fa7fe" providerId="LiveId" clId="{D0809EC2-B984-4EC8-822C-51F1C6460C65}" dt="2025-07-07T13:53:51.272" v="227" actId="20577"/>
          <ac:spMkLst>
            <pc:docMk/>
            <pc:sldMk cId="2612903843" sldId="264"/>
            <ac:spMk id="12" creationId="{E7AB3198-0FD7-2DBA-2746-F2F6C43A9BFC}"/>
          </ac:spMkLst>
        </pc:spChg>
        <pc:spChg chg="add mod">
          <ac:chgData name="suguru honda" userId="03dd429ac28fa7fe" providerId="LiveId" clId="{D0809EC2-B984-4EC8-822C-51F1C6460C65}" dt="2025-07-09T13:14:49.722" v="907" actId="20577"/>
          <ac:spMkLst>
            <pc:docMk/>
            <pc:sldMk cId="2612903843" sldId="264"/>
            <ac:spMk id="31" creationId="{F9924E4B-2366-7538-F102-BC7B44CB016A}"/>
          </ac:spMkLst>
        </pc:spChg>
        <pc:picChg chg="add mod">
          <ac:chgData name="suguru honda" userId="03dd429ac28fa7fe" providerId="LiveId" clId="{D0809EC2-B984-4EC8-822C-51F1C6460C65}" dt="2025-07-07T13:54:25.431" v="240" actId="1037"/>
          <ac:picMkLst>
            <pc:docMk/>
            <pc:sldMk cId="2612903843" sldId="264"/>
            <ac:picMk id="4" creationId="{07E81987-3BF5-B386-A5C6-9433F207AEDD}"/>
          </ac:picMkLst>
        </pc:picChg>
        <pc:picChg chg="add mod">
          <ac:chgData name="suguru honda" userId="03dd429ac28fa7fe" providerId="LiveId" clId="{D0809EC2-B984-4EC8-822C-51F1C6460C65}" dt="2025-07-07T13:54:25.431" v="240" actId="1037"/>
          <ac:picMkLst>
            <pc:docMk/>
            <pc:sldMk cId="2612903843" sldId="264"/>
            <ac:picMk id="5" creationId="{6B607DDB-DF21-39B5-419F-E6019B7EABF6}"/>
          </ac:picMkLst>
        </pc:picChg>
        <pc:picChg chg="add mod">
          <ac:chgData name="suguru honda" userId="03dd429ac28fa7fe" providerId="LiveId" clId="{D0809EC2-B984-4EC8-822C-51F1C6460C65}" dt="2025-07-07T13:54:25.431" v="240" actId="1037"/>
          <ac:picMkLst>
            <pc:docMk/>
            <pc:sldMk cId="2612903843" sldId="264"/>
            <ac:picMk id="6" creationId="{06695849-D166-D725-F20D-1D32563B8F35}"/>
          </ac:picMkLst>
        </pc:picChg>
        <pc:picChg chg="add mod">
          <ac:chgData name="suguru honda" userId="03dd429ac28fa7fe" providerId="LiveId" clId="{D0809EC2-B984-4EC8-822C-51F1C6460C65}" dt="2025-07-07T13:54:25.431" v="240" actId="1037"/>
          <ac:picMkLst>
            <pc:docMk/>
            <pc:sldMk cId="2612903843" sldId="264"/>
            <ac:picMk id="11" creationId="{F653E9F6-4395-232F-4922-B60DC672F3A1}"/>
          </ac:picMkLst>
        </pc:picChg>
        <pc:picChg chg="add mod">
          <ac:chgData name="suguru honda" userId="03dd429ac28fa7fe" providerId="LiveId" clId="{D0809EC2-B984-4EC8-822C-51F1C6460C65}" dt="2025-07-07T13:54:25.431" v="240" actId="1037"/>
          <ac:picMkLst>
            <pc:docMk/>
            <pc:sldMk cId="2612903843" sldId="264"/>
            <ac:picMk id="14" creationId="{7004BAAE-B421-A40C-B64B-F7540BC27C83}"/>
          </ac:picMkLst>
        </pc:picChg>
        <pc:picChg chg="add mod">
          <ac:chgData name="suguru honda" userId="03dd429ac28fa7fe" providerId="LiveId" clId="{D0809EC2-B984-4EC8-822C-51F1C6460C65}" dt="2025-07-07T13:54:25.431" v="240" actId="1037"/>
          <ac:picMkLst>
            <pc:docMk/>
            <pc:sldMk cId="2612903843" sldId="264"/>
            <ac:picMk id="16" creationId="{0CACDC4A-1144-88DB-155A-158BD6031AFD}"/>
          </ac:picMkLst>
        </pc:picChg>
        <pc:picChg chg="add mod">
          <ac:chgData name="suguru honda" userId="03dd429ac28fa7fe" providerId="LiveId" clId="{D0809EC2-B984-4EC8-822C-51F1C6460C65}" dt="2025-07-07T13:54:25.431" v="240" actId="1037"/>
          <ac:picMkLst>
            <pc:docMk/>
            <pc:sldMk cId="2612903843" sldId="264"/>
            <ac:picMk id="18" creationId="{738D2DBC-0DEB-48F2-F938-B4D894B445CF}"/>
          </ac:picMkLst>
        </pc:picChg>
        <pc:picChg chg="add mod">
          <ac:chgData name="suguru honda" userId="03dd429ac28fa7fe" providerId="LiveId" clId="{D0809EC2-B984-4EC8-822C-51F1C6460C65}" dt="2025-07-07T13:54:25.431" v="240" actId="1037"/>
          <ac:picMkLst>
            <pc:docMk/>
            <pc:sldMk cId="2612903843" sldId="264"/>
            <ac:picMk id="20" creationId="{745B8DFF-0DE0-5B68-53CC-972FA5CA73D7}"/>
          </ac:picMkLst>
        </pc:picChg>
        <pc:picChg chg="add mod">
          <ac:chgData name="suguru honda" userId="03dd429ac28fa7fe" providerId="LiveId" clId="{D0809EC2-B984-4EC8-822C-51F1C6460C65}" dt="2025-07-07T13:54:25.431" v="240" actId="1037"/>
          <ac:picMkLst>
            <pc:docMk/>
            <pc:sldMk cId="2612903843" sldId="264"/>
            <ac:picMk id="27" creationId="{626A5A83-0652-8A62-C1A3-9EB742915953}"/>
          </ac:picMkLst>
        </pc:picChg>
        <pc:picChg chg="add mod">
          <ac:chgData name="suguru honda" userId="03dd429ac28fa7fe" providerId="LiveId" clId="{D0809EC2-B984-4EC8-822C-51F1C6460C65}" dt="2025-07-07T13:43:33.823" v="210" actId="1076"/>
          <ac:picMkLst>
            <pc:docMk/>
            <pc:sldMk cId="2612903843" sldId="264"/>
            <ac:picMk id="28" creationId="{4F2216B7-E384-D724-9C9A-2647BEF13643}"/>
          </ac:picMkLst>
        </pc:picChg>
        <pc:picChg chg="add mod">
          <ac:chgData name="suguru honda" userId="03dd429ac28fa7fe" providerId="LiveId" clId="{D0809EC2-B984-4EC8-822C-51F1C6460C65}" dt="2025-07-07T13:54:25.431" v="240" actId="1037"/>
          <ac:picMkLst>
            <pc:docMk/>
            <pc:sldMk cId="2612903843" sldId="264"/>
            <ac:picMk id="29" creationId="{872CDF7D-485A-3197-7F2D-AF3988869871}"/>
          </ac:picMkLst>
        </pc:picChg>
      </pc:sldChg>
      <pc:sldChg chg="addSp delSp modSp new mod">
        <pc:chgData name="suguru honda" userId="03dd429ac28fa7fe" providerId="LiveId" clId="{D0809EC2-B984-4EC8-822C-51F1C6460C65}" dt="2025-07-07T13:04:52.462" v="99" actId="1076"/>
        <pc:sldMkLst>
          <pc:docMk/>
          <pc:sldMk cId="2495824181" sldId="265"/>
        </pc:sldMkLst>
      </pc:sldChg>
      <pc:sldChg chg="addSp delSp modSp new mod modNotesTx">
        <pc:chgData name="suguru honda" userId="03dd429ac28fa7fe" providerId="LiveId" clId="{D0809EC2-B984-4EC8-822C-51F1C6460C65}" dt="2025-07-09T13:13:09.275" v="886" actId="20577"/>
        <pc:sldMkLst>
          <pc:docMk/>
          <pc:sldMk cId="1236111850" sldId="266"/>
        </pc:sldMkLst>
      </pc:sldChg>
      <pc:sldChg chg="addSp delSp modSp new del">
        <pc:chgData name="suguru honda" userId="03dd429ac28fa7fe" providerId="LiveId" clId="{D0809EC2-B984-4EC8-822C-51F1C6460C65}" dt="2025-07-09T13:13:32.469" v="888" actId="47"/>
        <pc:sldMkLst>
          <pc:docMk/>
          <pc:sldMk cId="3534490020" sldId="267"/>
        </pc:sldMkLst>
      </pc:sldChg>
      <pc:sldChg chg="addSp delSp modSp new mod">
        <pc:chgData name="suguru honda" userId="03dd429ac28fa7fe" providerId="LiveId" clId="{D0809EC2-B984-4EC8-822C-51F1C6460C65}" dt="2025-07-09T13:15:26.942" v="914" actId="113"/>
        <pc:sldMkLst>
          <pc:docMk/>
          <pc:sldMk cId="3116277274" sldId="268"/>
        </pc:sldMkLst>
      </pc:sldChg>
      <pc:sldChg chg="addSp delSp modSp new mod">
        <pc:chgData name="suguru honda" userId="03dd429ac28fa7fe" providerId="LiveId" clId="{D0809EC2-B984-4EC8-822C-51F1C6460C65}" dt="2025-07-09T13:15:16.804" v="913" actId="14100"/>
        <pc:sldMkLst>
          <pc:docMk/>
          <pc:sldMk cId="4185757294" sldId="269"/>
        </pc:sldMkLst>
        <pc:spChg chg="add mod">
          <ac:chgData name="suguru honda" userId="03dd429ac28fa7fe" providerId="LiveId" clId="{D0809EC2-B984-4EC8-822C-51F1C6460C65}" dt="2025-07-09T09:39:25.094" v="452" actId="1036"/>
          <ac:spMkLst>
            <pc:docMk/>
            <pc:sldMk cId="4185757294" sldId="269"/>
            <ac:spMk id="4" creationId="{251E7BBF-4E98-77C7-9CA0-5355C7E92049}"/>
          </ac:spMkLst>
        </pc:spChg>
        <pc:spChg chg="add mod">
          <ac:chgData name="suguru honda" userId="03dd429ac28fa7fe" providerId="LiveId" clId="{D0809EC2-B984-4EC8-822C-51F1C6460C65}" dt="2025-07-09T09:39:25.094" v="452" actId="1036"/>
          <ac:spMkLst>
            <pc:docMk/>
            <pc:sldMk cId="4185757294" sldId="269"/>
            <ac:spMk id="5" creationId="{AE6E4594-8A8D-1970-22BA-03C9AE80113C}"/>
          </ac:spMkLst>
        </pc:spChg>
        <pc:spChg chg="add mod">
          <ac:chgData name="suguru honda" userId="03dd429ac28fa7fe" providerId="LiveId" clId="{D0809EC2-B984-4EC8-822C-51F1C6460C65}" dt="2025-07-09T09:39:25.094" v="452" actId="1036"/>
          <ac:spMkLst>
            <pc:docMk/>
            <pc:sldMk cId="4185757294" sldId="269"/>
            <ac:spMk id="6" creationId="{D903E4F2-05EA-99AD-BD24-9380FAF64480}"/>
          </ac:spMkLst>
        </pc:spChg>
        <pc:spChg chg="add mod">
          <ac:chgData name="suguru honda" userId="03dd429ac28fa7fe" providerId="LiveId" clId="{D0809EC2-B984-4EC8-822C-51F1C6460C65}" dt="2025-07-09T09:39:25.094" v="452" actId="1036"/>
          <ac:spMkLst>
            <pc:docMk/>
            <pc:sldMk cId="4185757294" sldId="269"/>
            <ac:spMk id="7" creationId="{35B21F14-A970-FB21-DE44-20765663EE08}"/>
          </ac:spMkLst>
        </pc:spChg>
        <pc:spChg chg="add mod">
          <ac:chgData name="suguru honda" userId="03dd429ac28fa7fe" providerId="LiveId" clId="{D0809EC2-B984-4EC8-822C-51F1C6460C65}" dt="2025-07-09T13:15:16.804" v="913" actId="14100"/>
          <ac:spMkLst>
            <pc:docMk/>
            <pc:sldMk cId="4185757294" sldId="269"/>
            <ac:spMk id="9" creationId="{120E7078-7404-A286-849D-FA877AF3CDEA}"/>
          </ac:spMkLst>
        </pc:spChg>
        <pc:picChg chg="add mod">
          <ac:chgData name="suguru honda" userId="03dd429ac28fa7fe" providerId="LiveId" clId="{D0809EC2-B984-4EC8-822C-51F1C6460C65}" dt="2025-07-09T11:42:36.282" v="607" actId="1076"/>
          <ac:picMkLst>
            <pc:docMk/>
            <pc:sldMk cId="4185757294" sldId="269"/>
            <ac:picMk id="2058" creationId="{3F9A7AD4-0B04-0FF5-D079-062DC7D48D07}"/>
          </ac:picMkLst>
        </pc:picChg>
        <pc:picChg chg="add mod">
          <ac:chgData name="suguru honda" userId="03dd429ac28fa7fe" providerId="LiveId" clId="{D0809EC2-B984-4EC8-822C-51F1C6460C65}" dt="2025-07-09T11:42:07.621" v="601" actId="1076"/>
          <ac:picMkLst>
            <pc:docMk/>
            <pc:sldMk cId="4185757294" sldId="269"/>
            <ac:picMk id="2060" creationId="{AAF6EC48-727A-4A04-496D-815EEA5E527A}"/>
          </ac:picMkLst>
        </pc:picChg>
        <pc:picChg chg="add mod">
          <ac:chgData name="suguru honda" userId="03dd429ac28fa7fe" providerId="LiveId" clId="{D0809EC2-B984-4EC8-822C-51F1C6460C65}" dt="2025-07-09T11:42:07.621" v="601" actId="1076"/>
          <ac:picMkLst>
            <pc:docMk/>
            <pc:sldMk cId="4185757294" sldId="269"/>
            <ac:picMk id="2062" creationId="{1A104172-9ACF-D758-AD4B-CF5CDAC68F3E}"/>
          </ac:picMkLst>
        </pc:picChg>
        <pc:picChg chg="add mod">
          <ac:chgData name="suguru honda" userId="03dd429ac28fa7fe" providerId="LiveId" clId="{D0809EC2-B984-4EC8-822C-51F1C6460C65}" dt="2025-07-09T11:42:36.282" v="607" actId="1076"/>
          <ac:picMkLst>
            <pc:docMk/>
            <pc:sldMk cId="4185757294" sldId="269"/>
            <ac:picMk id="2064" creationId="{B919A9A5-7656-2C14-B5EF-16C1EC1B8FAD}"/>
          </ac:picMkLst>
        </pc:picChg>
      </pc:sldChg>
    </pc:docChg>
  </pc:docChgLst>
  <pc:docChgLst>
    <pc:chgData name="honda honda" userId="03dd429ac28fa7fe" providerId="LiveId" clId="{54842304-C47F-440D-A915-A69E02C6F159}"/>
    <pc:docChg chg="undo custSel modSld">
      <pc:chgData name="honda honda" userId="03dd429ac28fa7fe" providerId="LiveId" clId="{54842304-C47F-440D-A915-A69E02C6F159}" dt="2021-03-08T23:42:32.306" v="7" actId="20577"/>
      <pc:docMkLst>
        <pc:docMk/>
      </pc:docMkLst>
      <pc:sldChg chg="modSp mod">
        <pc:chgData name="honda honda" userId="03dd429ac28fa7fe" providerId="LiveId" clId="{54842304-C47F-440D-A915-A69E02C6F159}" dt="2021-03-08T23:39:57.134" v="6" actId="20577"/>
        <pc:sldMkLst>
          <pc:docMk/>
          <pc:sldMk cId="3041495431" sldId="258"/>
        </pc:sldMkLst>
      </pc:sldChg>
      <pc:sldChg chg="modSp mod">
        <pc:chgData name="honda honda" userId="03dd429ac28fa7fe" providerId="LiveId" clId="{54842304-C47F-440D-A915-A69E02C6F159}" dt="2021-03-08T23:42:32.306" v="7" actId="20577"/>
        <pc:sldMkLst>
          <pc:docMk/>
          <pc:sldMk cId="2426727142" sldId="260"/>
        </pc:sldMkLst>
      </pc:sldChg>
    </pc:docChg>
  </pc:docChgLst>
  <pc:docChgLst>
    <pc:chgData name="honda honda" userId="03dd429ac28fa7fe" providerId="LiveId" clId="{4DDC085C-07EA-4DBC-94BE-88380C7AEB45}"/>
    <pc:docChg chg="custSel modSld">
      <pc:chgData name="honda honda" userId="03dd429ac28fa7fe" providerId="LiveId" clId="{4DDC085C-07EA-4DBC-94BE-88380C7AEB45}" dt="2021-10-13T07:29:01.195" v="0" actId="478"/>
      <pc:docMkLst>
        <pc:docMk/>
      </pc:docMkLst>
      <pc:sldChg chg="delSp mod">
        <pc:chgData name="honda honda" userId="03dd429ac28fa7fe" providerId="LiveId" clId="{4DDC085C-07EA-4DBC-94BE-88380C7AEB45}" dt="2021-10-13T07:29:01.195" v="0" actId="478"/>
        <pc:sldMkLst>
          <pc:docMk/>
          <pc:sldMk cId="286254376" sldId="263"/>
        </pc:sldMkLst>
      </pc:sldChg>
    </pc:docChg>
  </pc:docChgLst>
  <pc:docChgLst>
    <pc:chgData name="honda honda" userId="03dd429ac28fa7fe" providerId="LiveId" clId="{FCD0A3EF-C7EB-457C-805B-B91FD76CBC15}"/>
    <pc:docChg chg="custSel modSld">
      <pc:chgData name="honda honda" userId="03dd429ac28fa7fe" providerId="LiveId" clId="{FCD0A3EF-C7EB-457C-805B-B91FD76CBC15}" dt="2021-07-27T08:02:17.730" v="5" actId="14100"/>
      <pc:docMkLst>
        <pc:docMk/>
      </pc:docMkLst>
      <pc:sldChg chg="addSp delSp modSp mod">
        <pc:chgData name="honda honda" userId="03dd429ac28fa7fe" providerId="LiveId" clId="{FCD0A3EF-C7EB-457C-805B-B91FD76CBC15}" dt="2021-07-27T08:02:17.730" v="5" actId="14100"/>
        <pc:sldMkLst>
          <pc:docMk/>
          <pc:sldMk cId="286254376" sldId="263"/>
        </pc:sldMkLst>
      </pc:sldChg>
    </pc:docChg>
  </pc:docChgLst>
  <pc:docChgLst>
    <pc:chgData name="suguru honda" userId="03dd429ac28fa7fe" providerId="LiveId" clId="{37789F82-B0A3-4EDA-85EF-8C4A80DF017C}"/>
    <pc:docChg chg="undo redo custSel delSld modSld">
      <pc:chgData name="suguru honda" userId="03dd429ac28fa7fe" providerId="LiveId" clId="{37789F82-B0A3-4EDA-85EF-8C4A80DF017C}" dt="2024-10-11T15:26:20.646" v="301" actId="1035"/>
      <pc:docMkLst>
        <pc:docMk/>
      </pc:docMkLst>
      <pc:sldChg chg="del">
        <pc:chgData name="suguru honda" userId="03dd429ac28fa7fe" providerId="LiveId" clId="{37789F82-B0A3-4EDA-85EF-8C4A80DF017C}" dt="2024-10-06T03:40:47.225" v="0" actId="47"/>
        <pc:sldMkLst>
          <pc:docMk/>
          <pc:sldMk cId="1673488477" sldId="261"/>
        </pc:sldMkLst>
      </pc:sldChg>
      <pc:sldChg chg="modSp mod">
        <pc:chgData name="suguru honda" userId="03dd429ac28fa7fe" providerId="LiveId" clId="{37789F82-B0A3-4EDA-85EF-8C4A80DF017C}" dt="2024-10-11T15:17:31.300" v="152"/>
        <pc:sldMkLst>
          <pc:docMk/>
          <pc:sldMk cId="1661553225" sldId="262"/>
        </pc:sldMkLst>
      </pc:sldChg>
    </pc:docChg>
  </pc:docChgLst>
  <pc:docChgLst>
    <pc:chgData name="honda honda" userId="03dd429ac28fa7fe" providerId="LiveId" clId="{A07544C0-06AA-45CC-B683-FC416B180E67}"/>
    <pc:docChg chg="modSld">
      <pc:chgData name="honda honda" userId="03dd429ac28fa7fe" providerId="LiveId" clId="{A07544C0-06AA-45CC-B683-FC416B180E67}" dt="2021-11-01T08:24:31.750" v="1" actId="1076"/>
      <pc:docMkLst>
        <pc:docMk/>
      </pc:docMkLst>
      <pc:sldChg chg="modSp mod">
        <pc:chgData name="honda honda" userId="03dd429ac28fa7fe" providerId="LiveId" clId="{A07544C0-06AA-45CC-B683-FC416B180E67}" dt="2021-11-01T08:24:31.750" v="1" actId="1076"/>
        <pc:sldMkLst>
          <pc:docMk/>
          <pc:sldMk cId="3104909998" sldId="264"/>
        </pc:sldMkLst>
      </pc:sldChg>
    </pc:docChg>
  </pc:docChgLst>
  <pc:docChgLst>
    <pc:chgData name="honda honda" userId="03dd429ac28fa7fe" providerId="LiveId" clId="{F026BF11-3B80-48E9-B1B2-64729E2D0D10}"/>
    <pc:docChg chg="undo custSel modSld">
      <pc:chgData name="honda honda" userId="03dd429ac28fa7fe" providerId="LiveId" clId="{F026BF11-3B80-48E9-B1B2-64729E2D0D10}" dt="2021-07-28T10:47:48.871" v="199" actId="1076"/>
      <pc:docMkLst>
        <pc:docMk/>
      </pc:docMkLst>
      <pc:sldChg chg="addSp delSp modSp mod">
        <pc:chgData name="honda honda" userId="03dd429ac28fa7fe" providerId="LiveId" clId="{F026BF11-3B80-48E9-B1B2-64729E2D0D10}" dt="2021-07-19T06:00:01.013" v="193" actId="478"/>
        <pc:sldMkLst>
          <pc:docMk/>
          <pc:sldMk cId="2792638653" sldId="256"/>
        </pc:sldMkLst>
      </pc:sldChg>
      <pc:sldChg chg="modSp mod">
        <pc:chgData name="honda honda" userId="03dd429ac28fa7fe" providerId="LiveId" clId="{F026BF11-3B80-48E9-B1B2-64729E2D0D10}" dt="2021-07-28T10:47:48.871" v="199" actId="1076"/>
        <pc:sldMkLst>
          <pc:docMk/>
          <pc:sldMk cId="2426727142" sldId="260"/>
        </pc:sldMkLst>
      </pc:sldChg>
      <pc:sldChg chg="addSp delSp modSp mod">
        <pc:chgData name="honda honda" userId="03dd429ac28fa7fe" providerId="LiveId" clId="{F026BF11-3B80-48E9-B1B2-64729E2D0D10}" dt="2021-07-19T06:00:06.447" v="197" actId="478"/>
        <pc:sldMkLst>
          <pc:docMk/>
          <pc:sldMk cId="1046662219" sldId="261"/>
        </pc:sldMkLst>
      </pc:sldChg>
      <pc:sldChg chg="modSp mod">
        <pc:chgData name="honda honda" userId="03dd429ac28fa7fe" providerId="LiveId" clId="{F026BF11-3B80-48E9-B1B2-64729E2D0D10}" dt="2021-07-28T10:47:42.117" v="198" actId="1076"/>
        <pc:sldMkLst>
          <pc:docMk/>
          <pc:sldMk cId="999661098" sldId="262"/>
        </pc:sldMkLst>
      </pc:sldChg>
      <pc:sldChg chg="addSp delSp modSp mod">
        <pc:chgData name="honda honda" userId="03dd429ac28fa7fe" providerId="LiveId" clId="{F026BF11-3B80-48E9-B1B2-64729E2D0D10}" dt="2021-07-12T05:10:13.499" v="188" actId="1076"/>
        <pc:sldMkLst>
          <pc:docMk/>
          <pc:sldMk cId="286254376" sldId="263"/>
        </pc:sldMkLst>
      </pc:sldChg>
    </pc:docChg>
  </pc:docChgLst>
  <pc:docChgLst>
    <pc:chgData name="honda honda" userId="03dd429ac28fa7fe" providerId="LiveId" clId="{DE95E1CC-464A-4F21-BAC8-EA9DF1172F89}"/>
    <pc:docChg chg="custSel modSld">
      <pc:chgData name="honda honda" userId="03dd429ac28fa7fe" providerId="LiveId" clId="{DE95E1CC-464A-4F21-BAC8-EA9DF1172F89}" dt="2021-10-17T02:30:59.428" v="64" actId="1076"/>
      <pc:docMkLst>
        <pc:docMk/>
      </pc:docMkLst>
      <pc:sldChg chg="modSp mod">
        <pc:chgData name="honda honda" userId="03dd429ac28fa7fe" providerId="LiveId" clId="{DE95E1CC-464A-4F21-BAC8-EA9DF1172F89}" dt="2021-10-17T02:30:59.428" v="64" actId="1076"/>
        <pc:sldMkLst>
          <pc:docMk/>
          <pc:sldMk cId="2792638653" sldId="256"/>
        </pc:sldMkLst>
      </pc:sldChg>
      <pc:sldChg chg="addSp delSp modSp mod">
        <pc:chgData name="honda honda" userId="03dd429ac28fa7fe" providerId="LiveId" clId="{DE95E1CC-464A-4F21-BAC8-EA9DF1172F89}" dt="2021-10-14T06:20:06.858" v="2" actId="1076"/>
        <pc:sldMkLst>
          <pc:docMk/>
          <pc:sldMk cId="999661098" sldId="262"/>
        </pc:sldMkLst>
      </pc:sldChg>
      <pc:sldChg chg="modSp mod">
        <pc:chgData name="honda honda" userId="03dd429ac28fa7fe" providerId="LiveId" clId="{DE95E1CC-464A-4F21-BAC8-EA9DF1172F89}" dt="2021-10-17T00:23:42.343" v="39"/>
        <pc:sldMkLst>
          <pc:docMk/>
          <pc:sldMk cId="286254376" sldId="263"/>
        </pc:sldMkLst>
      </pc:sldChg>
    </pc:docChg>
  </pc:docChgLst>
  <pc:docChgLst>
    <pc:chgData name="suguru honda" userId="03dd429ac28fa7fe" providerId="LiveId" clId="{416F8B68-72C1-4F6D-8695-CC12BB4B9121}"/>
    <pc:docChg chg="undo custSel addSld delSld modSld sldOrd">
      <pc:chgData name="suguru honda" userId="03dd429ac28fa7fe" providerId="LiveId" clId="{416F8B68-72C1-4F6D-8695-CC12BB4B9121}" dt="2024-10-06T01:30:04.869" v="920" actId="962"/>
      <pc:docMkLst>
        <pc:docMk/>
      </pc:docMkLst>
      <pc:sldChg chg="del">
        <pc:chgData name="suguru honda" userId="03dd429ac28fa7fe" providerId="LiveId" clId="{416F8B68-72C1-4F6D-8695-CC12BB4B9121}" dt="2024-10-04T13:04:18.675" v="82" actId="47"/>
        <pc:sldMkLst>
          <pc:docMk/>
          <pc:sldMk cId="2792638653" sldId="256"/>
        </pc:sldMkLst>
      </pc:sldChg>
      <pc:sldChg chg="del">
        <pc:chgData name="suguru honda" userId="03dd429ac28fa7fe" providerId="LiveId" clId="{416F8B68-72C1-4F6D-8695-CC12BB4B9121}" dt="2024-10-04T13:04:18.675" v="82" actId="47"/>
        <pc:sldMkLst>
          <pc:docMk/>
          <pc:sldMk cId="1046662219" sldId="261"/>
        </pc:sldMkLst>
      </pc:sldChg>
      <pc:sldChg chg="addSp delSp modSp new mod ord modNotesTx">
        <pc:chgData name="suguru honda" userId="03dd429ac28fa7fe" providerId="LiveId" clId="{416F8B68-72C1-4F6D-8695-CC12BB4B9121}" dt="2024-10-06T01:28:28.919" v="915" actId="1076"/>
        <pc:sldMkLst>
          <pc:docMk/>
          <pc:sldMk cId="1673488477" sldId="261"/>
        </pc:sldMkLst>
      </pc:sldChg>
      <pc:sldChg chg="del">
        <pc:chgData name="suguru honda" userId="03dd429ac28fa7fe" providerId="LiveId" clId="{416F8B68-72C1-4F6D-8695-CC12BB4B9121}" dt="2024-10-04T13:04:18.675" v="82" actId="47"/>
        <pc:sldMkLst>
          <pc:docMk/>
          <pc:sldMk cId="999661098" sldId="262"/>
        </pc:sldMkLst>
      </pc:sldChg>
      <pc:sldChg chg="addSp delSp modSp new mod ord">
        <pc:chgData name="suguru honda" userId="03dd429ac28fa7fe" providerId="LiveId" clId="{416F8B68-72C1-4F6D-8695-CC12BB4B9121}" dt="2024-10-06T01:30:04.869" v="920" actId="962"/>
        <pc:sldMkLst>
          <pc:docMk/>
          <pc:sldMk cId="1661553225" sldId="262"/>
        </pc:sldMkLst>
      </pc:sldChg>
      <pc:sldChg chg="del">
        <pc:chgData name="suguru honda" userId="03dd429ac28fa7fe" providerId="LiveId" clId="{416F8B68-72C1-4F6D-8695-CC12BB4B9121}" dt="2024-10-04T13:04:18.675" v="82" actId="47"/>
        <pc:sldMkLst>
          <pc:docMk/>
          <pc:sldMk cId="3104909998" sldId="264"/>
        </pc:sldMkLst>
      </pc:sldChg>
      <pc:sldChg chg="del">
        <pc:chgData name="suguru honda" userId="03dd429ac28fa7fe" providerId="LiveId" clId="{416F8B68-72C1-4F6D-8695-CC12BB4B9121}" dt="2024-10-04T13:04:18.675" v="82" actId="47"/>
        <pc:sldMkLst>
          <pc:docMk/>
          <pc:sldMk cId="1963867281" sldId="265"/>
        </pc:sldMkLst>
      </pc:sldChg>
    </pc:docChg>
  </pc:docChgLst>
  <pc:docChgLst>
    <pc:chgData name="honda honda" userId="03dd429ac28fa7fe" providerId="LiveId" clId="{A10EE924-2D12-47C8-A3BC-75F81C55DE20}"/>
    <pc:docChg chg="custSel modSld">
      <pc:chgData name="honda honda" userId="03dd429ac28fa7fe" providerId="LiveId" clId="{A10EE924-2D12-47C8-A3BC-75F81C55DE20}" dt="2021-06-02T07:27:45.498" v="7" actId="1076"/>
      <pc:docMkLst>
        <pc:docMk/>
      </pc:docMkLst>
      <pc:sldChg chg="addSp delSp modSp mod">
        <pc:chgData name="honda honda" userId="03dd429ac28fa7fe" providerId="LiveId" clId="{A10EE924-2D12-47C8-A3BC-75F81C55DE20}" dt="2021-06-02T07:27:45.498" v="7" actId="1076"/>
        <pc:sldMkLst>
          <pc:docMk/>
          <pc:sldMk cId="2792638653" sldId="256"/>
        </pc:sldMkLst>
      </pc:sldChg>
    </pc:docChg>
  </pc:docChgLst>
  <pc:docChgLst>
    <pc:chgData name="suguru honda" userId="03dd429ac28fa7fe" providerId="LiveId" clId="{B3DF3AD0-5E92-4254-94A5-6B43262A6C47}"/>
    <pc:docChg chg="custSel addSld modSld sldOrd">
      <pc:chgData name="suguru honda" userId="03dd429ac28fa7fe" providerId="LiveId" clId="{B3DF3AD0-5E92-4254-94A5-6B43262A6C47}" dt="2024-09-29T08:36:38.309" v="52" actId="14100"/>
      <pc:docMkLst>
        <pc:docMk/>
      </pc:docMkLst>
      <pc:sldChg chg="addSp delSp modSp mod ord">
        <pc:chgData name="suguru honda" userId="03dd429ac28fa7fe" providerId="LiveId" clId="{B3DF3AD0-5E92-4254-94A5-6B43262A6C47}" dt="2024-09-29T08:36:38.309" v="52" actId="14100"/>
        <pc:sldMkLst>
          <pc:docMk/>
          <pc:sldMk cId="2426727142" sldId="260"/>
        </pc:sldMkLst>
      </pc:sldChg>
      <pc:sldChg chg="add">
        <pc:chgData name="suguru honda" userId="03dd429ac28fa7fe" providerId="LiveId" clId="{B3DF3AD0-5E92-4254-94A5-6B43262A6C47}" dt="2024-09-29T08:35:55.568" v="43"/>
        <pc:sldMkLst>
          <pc:docMk/>
          <pc:sldMk cId="1963867281" sldId="265"/>
        </pc:sldMkLst>
      </pc:sldChg>
    </pc:docChg>
  </pc:docChgLst>
  <pc:docChgLst>
    <pc:chgData name="honda honda" userId="03dd429ac28fa7fe" providerId="LiveId" clId="{4B64CD76-B4F5-4992-A624-4FA2149F14F8}"/>
    <pc:docChg chg="undo custSel modSld">
      <pc:chgData name="honda honda" userId="03dd429ac28fa7fe" providerId="LiveId" clId="{4B64CD76-B4F5-4992-A624-4FA2149F14F8}" dt="2021-07-22T02:54:59.313" v="170" actId="1076"/>
      <pc:docMkLst>
        <pc:docMk/>
      </pc:docMkLst>
      <pc:sldChg chg="modSp mod">
        <pc:chgData name="honda honda" userId="03dd429ac28fa7fe" providerId="LiveId" clId="{4B64CD76-B4F5-4992-A624-4FA2149F14F8}" dt="2021-07-22T02:54:59.313" v="170" actId="1076"/>
        <pc:sldMkLst>
          <pc:docMk/>
          <pc:sldMk cId="2792638653" sldId="256"/>
        </pc:sldMkLst>
      </pc:sldChg>
      <pc:sldChg chg="modSp mod">
        <pc:chgData name="honda honda" userId="03dd429ac28fa7fe" providerId="LiveId" clId="{4B64CD76-B4F5-4992-A624-4FA2149F14F8}" dt="2021-07-22T02:19:29.308" v="167"/>
        <pc:sldMkLst>
          <pc:docMk/>
          <pc:sldMk cId="2426727142" sldId="260"/>
        </pc:sldMkLst>
      </pc:sldChg>
      <pc:sldChg chg="addSp delSp modSp mod">
        <pc:chgData name="honda honda" userId="03dd429ac28fa7fe" providerId="LiveId" clId="{4B64CD76-B4F5-4992-A624-4FA2149F14F8}" dt="2021-07-22T02:17:25.846" v="159"/>
        <pc:sldMkLst>
          <pc:docMk/>
          <pc:sldMk cId="1046662219" sldId="261"/>
        </pc:sldMkLst>
      </pc:sldChg>
      <pc:sldChg chg="modSp mod">
        <pc:chgData name="honda honda" userId="03dd429ac28fa7fe" providerId="LiveId" clId="{4B64CD76-B4F5-4992-A624-4FA2149F14F8}" dt="2021-07-22T02:18:09.290" v="162"/>
        <pc:sldMkLst>
          <pc:docMk/>
          <pc:sldMk cId="999661098" sldId="262"/>
        </pc:sldMkLst>
      </pc:sldChg>
      <pc:sldChg chg="addSp delSp modSp mod">
        <pc:chgData name="honda honda" userId="03dd429ac28fa7fe" providerId="LiveId" clId="{4B64CD76-B4F5-4992-A624-4FA2149F14F8}" dt="2021-07-22T02:18:58.903" v="164"/>
        <pc:sldMkLst>
          <pc:docMk/>
          <pc:sldMk cId="286254376" sldId="263"/>
        </pc:sldMkLst>
      </pc:sldChg>
    </pc:docChg>
  </pc:docChgLst>
  <pc:docChgLst>
    <pc:chgData name="suguru honda" userId="03dd429ac28fa7fe" providerId="LiveId" clId="{1A59BCCD-3C07-4BE7-BCA9-1D4A4F4B14DA}"/>
    <pc:docChg chg="undo custSel modSld">
      <pc:chgData name="suguru honda" userId="03dd429ac28fa7fe" providerId="LiveId" clId="{1A59BCCD-3C07-4BE7-BCA9-1D4A4F4B14DA}" dt="2024-10-31T18:49:50.332" v="4"/>
      <pc:docMkLst>
        <pc:docMk/>
      </pc:docMkLst>
      <pc:sldChg chg="modSp mod">
        <pc:chgData name="suguru honda" userId="03dd429ac28fa7fe" providerId="LiveId" clId="{1A59BCCD-3C07-4BE7-BCA9-1D4A4F4B14DA}" dt="2024-10-31T18:49:50.332" v="4"/>
        <pc:sldMkLst>
          <pc:docMk/>
          <pc:sldMk cId="2426727142" sldId="260"/>
        </pc:sldMkLst>
      </pc:sldChg>
      <pc:sldChg chg="modSp mod modCm">
        <pc:chgData name="suguru honda" userId="03dd429ac28fa7fe" providerId="LiveId" clId="{1A59BCCD-3C07-4BE7-BCA9-1D4A4F4B14DA}" dt="2024-10-31T18:44:11.967" v="0"/>
        <pc:sldMkLst>
          <pc:docMk/>
          <pc:sldMk cId="1661553225" sldId="26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uguru honda" userId="03dd429ac28fa7fe" providerId="LiveId" clId="{1A59BCCD-3C07-4BE7-BCA9-1D4A4F4B14DA}" dt="2024-10-31T18:44:11.967" v="0"/>
              <pc2:cmMkLst xmlns:pc2="http://schemas.microsoft.com/office/powerpoint/2019/9/main/command">
                <pc:docMk/>
                <pc:sldMk cId="1661553225" sldId="262"/>
                <pc2:cmMk id="{A05FEF8C-0102-48DF-9532-971E27165992}"/>
              </pc2:cmMkLst>
            </pc226:cmChg>
          </p:ext>
        </pc:extLst>
      </pc:sldChg>
    </pc:docChg>
  </pc:docChgLst>
  <pc:docChgLst>
    <pc:chgData name="suguru honda" userId="03dd429ac28fa7fe" providerId="LiveId" clId="{543EE53D-5CC3-4B9D-A3E6-A0A0C0505A4D}"/>
    <pc:docChg chg="undo custSel delSld modSld">
      <pc:chgData name="suguru honda" userId="03dd429ac28fa7fe" providerId="LiveId" clId="{543EE53D-5CC3-4B9D-A3E6-A0A0C0505A4D}" dt="2025-07-18T15:24:12.918" v="46" actId="20577"/>
      <pc:docMkLst>
        <pc:docMk/>
      </pc:docMkLst>
      <pc:sldChg chg="del">
        <pc:chgData name="suguru honda" userId="03dd429ac28fa7fe" providerId="LiveId" clId="{543EE53D-5CC3-4B9D-A3E6-A0A0C0505A4D}" dt="2025-07-09T15:10:08.441" v="0" actId="47"/>
        <pc:sldMkLst>
          <pc:docMk/>
          <pc:sldMk cId="1661553225" sldId="262"/>
        </pc:sldMkLst>
      </pc:sldChg>
      <pc:sldChg chg="del">
        <pc:chgData name="suguru honda" userId="03dd429ac28fa7fe" providerId="LiveId" clId="{543EE53D-5CC3-4B9D-A3E6-A0A0C0505A4D}" dt="2025-07-09T15:10:08.441" v="0" actId="47"/>
        <pc:sldMkLst>
          <pc:docMk/>
          <pc:sldMk cId="2560311004" sldId="263"/>
        </pc:sldMkLst>
      </pc:sldChg>
      <pc:sldChg chg="addSp modSp mod">
        <pc:chgData name="suguru honda" userId="03dd429ac28fa7fe" providerId="LiveId" clId="{543EE53D-5CC3-4B9D-A3E6-A0A0C0505A4D}" dt="2025-07-18T15:24:12.918" v="46" actId="20577"/>
        <pc:sldMkLst>
          <pc:docMk/>
          <pc:sldMk cId="2612903843" sldId="264"/>
        </pc:sldMkLst>
        <pc:spChg chg="add mod">
          <ac:chgData name="suguru honda" userId="03dd429ac28fa7fe" providerId="LiveId" clId="{543EE53D-5CC3-4B9D-A3E6-A0A0C0505A4D}" dt="2025-07-18T15:23:27.964" v="26" actId="1076"/>
          <ac:spMkLst>
            <pc:docMk/>
            <pc:sldMk cId="2612903843" sldId="264"/>
            <ac:spMk id="2" creationId="{F62EE8F3-D23F-A0CD-E300-BC0BC6A889B0}"/>
          </ac:spMkLst>
        </pc:spChg>
        <pc:spChg chg="add mod">
          <ac:chgData name="suguru honda" userId="03dd429ac28fa7fe" providerId="LiveId" clId="{543EE53D-5CC3-4B9D-A3E6-A0A0C0505A4D}" dt="2025-07-18T15:23:48.997" v="32"/>
          <ac:spMkLst>
            <pc:docMk/>
            <pc:sldMk cId="2612903843" sldId="264"/>
            <ac:spMk id="3" creationId="{B8214E79-238E-6A44-0002-30A7B89F075C}"/>
          </ac:spMkLst>
        </pc:spChg>
        <pc:spChg chg="add mod">
          <ac:chgData name="suguru honda" userId="03dd429ac28fa7fe" providerId="LiveId" clId="{543EE53D-5CC3-4B9D-A3E6-A0A0C0505A4D}" dt="2025-07-18T15:23:45.394" v="29" actId="1076"/>
          <ac:spMkLst>
            <pc:docMk/>
            <pc:sldMk cId="2612903843" sldId="264"/>
            <ac:spMk id="10" creationId="{4805CE4C-AD6D-13CF-302C-D96651B81C1E}"/>
          </ac:spMkLst>
        </pc:spChg>
        <pc:spChg chg="mod">
          <ac:chgData name="suguru honda" userId="03dd429ac28fa7fe" providerId="LiveId" clId="{543EE53D-5CC3-4B9D-A3E6-A0A0C0505A4D}" dt="2025-07-18T15:24:12.918" v="46" actId="20577"/>
          <ac:spMkLst>
            <pc:docMk/>
            <pc:sldMk cId="2612903843" sldId="264"/>
            <ac:spMk id="31" creationId="{F9924E4B-2366-7538-F102-BC7B44CB016A}"/>
          </ac:spMkLst>
        </pc:spChg>
      </pc:sldChg>
      <pc:sldChg chg="del">
        <pc:chgData name="suguru honda" userId="03dd429ac28fa7fe" providerId="LiveId" clId="{543EE53D-5CC3-4B9D-A3E6-A0A0C0505A4D}" dt="2025-07-09T15:10:11.363" v="1" actId="47"/>
        <pc:sldMkLst>
          <pc:docMk/>
          <pc:sldMk cId="2495824181" sldId="265"/>
        </pc:sldMkLst>
      </pc:sldChg>
      <pc:sldChg chg="del">
        <pc:chgData name="suguru honda" userId="03dd429ac28fa7fe" providerId="LiveId" clId="{543EE53D-5CC3-4B9D-A3E6-A0A0C0505A4D}" dt="2025-07-09T15:10:08.441" v="0" actId="47"/>
        <pc:sldMkLst>
          <pc:docMk/>
          <pc:sldMk cId="1236111850" sldId="266"/>
        </pc:sldMkLst>
      </pc:sldChg>
      <pc:sldChg chg="del">
        <pc:chgData name="suguru honda" userId="03dd429ac28fa7fe" providerId="LiveId" clId="{543EE53D-5CC3-4B9D-A3E6-A0A0C0505A4D}" dt="2025-07-09T15:10:08.441" v="0" actId="47"/>
        <pc:sldMkLst>
          <pc:docMk/>
          <pc:sldMk cId="3116277274" sldId="268"/>
        </pc:sldMkLst>
      </pc:sldChg>
      <pc:sldChg chg="modSp">
        <pc:chgData name="suguru honda" userId="03dd429ac28fa7fe" providerId="LiveId" clId="{543EE53D-5CC3-4B9D-A3E6-A0A0C0505A4D}" dt="2025-07-09T15:10:16.262" v="22" actId="1035"/>
        <pc:sldMkLst>
          <pc:docMk/>
          <pc:sldMk cId="4185757294" sldId="269"/>
        </pc:sldMkLst>
        <pc:spChg chg="mod">
          <ac:chgData name="suguru honda" userId="03dd429ac28fa7fe" providerId="LiveId" clId="{543EE53D-5CC3-4B9D-A3E6-A0A0C0505A4D}" dt="2025-07-09T15:10:16.262" v="22" actId="1035"/>
          <ac:spMkLst>
            <pc:docMk/>
            <pc:sldMk cId="4185757294" sldId="269"/>
            <ac:spMk id="4" creationId="{251E7BBF-4E98-77C7-9CA0-5355C7E92049}"/>
          </ac:spMkLst>
        </pc:spChg>
        <pc:spChg chg="mod">
          <ac:chgData name="suguru honda" userId="03dd429ac28fa7fe" providerId="LiveId" clId="{543EE53D-5CC3-4B9D-A3E6-A0A0C0505A4D}" dt="2025-07-09T15:10:16.262" v="22" actId="1035"/>
          <ac:spMkLst>
            <pc:docMk/>
            <pc:sldMk cId="4185757294" sldId="269"/>
            <ac:spMk id="5" creationId="{AE6E4594-8A8D-1970-22BA-03C9AE80113C}"/>
          </ac:spMkLst>
        </pc:spChg>
        <pc:spChg chg="mod">
          <ac:chgData name="suguru honda" userId="03dd429ac28fa7fe" providerId="LiveId" clId="{543EE53D-5CC3-4B9D-A3E6-A0A0C0505A4D}" dt="2025-07-09T15:10:16.262" v="22" actId="1035"/>
          <ac:spMkLst>
            <pc:docMk/>
            <pc:sldMk cId="4185757294" sldId="269"/>
            <ac:spMk id="6" creationId="{D903E4F2-05EA-99AD-BD24-9380FAF64480}"/>
          </ac:spMkLst>
        </pc:spChg>
        <pc:spChg chg="mod">
          <ac:chgData name="suguru honda" userId="03dd429ac28fa7fe" providerId="LiveId" clId="{543EE53D-5CC3-4B9D-A3E6-A0A0C0505A4D}" dt="2025-07-09T15:10:16.262" v="22" actId="1035"/>
          <ac:spMkLst>
            <pc:docMk/>
            <pc:sldMk cId="4185757294" sldId="269"/>
            <ac:spMk id="7" creationId="{35B21F14-A970-FB21-DE44-20765663EE08}"/>
          </ac:spMkLst>
        </pc:spChg>
        <pc:spChg chg="mod">
          <ac:chgData name="suguru honda" userId="03dd429ac28fa7fe" providerId="LiveId" clId="{543EE53D-5CC3-4B9D-A3E6-A0A0C0505A4D}" dt="2025-07-09T15:10:16.262" v="22" actId="1035"/>
          <ac:spMkLst>
            <pc:docMk/>
            <pc:sldMk cId="4185757294" sldId="269"/>
            <ac:spMk id="9" creationId="{120E7078-7404-A286-849D-FA877AF3CDEA}"/>
          </ac:spMkLst>
        </pc:spChg>
        <pc:picChg chg="mod">
          <ac:chgData name="suguru honda" userId="03dd429ac28fa7fe" providerId="LiveId" clId="{543EE53D-5CC3-4B9D-A3E6-A0A0C0505A4D}" dt="2025-07-09T15:10:16.262" v="22" actId="1035"/>
          <ac:picMkLst>
            <pc:docMk/>
            <pc:sldMk cId="4185757294" sldId="269"/>
            <ac:picMk id="2058" creationId="{3F9A7AD4-0B04-0FF5-D079-062DC7D48D07}"/>
          </ac:picMkLst>
        </pc:picChg>
        <pc:picChg chg="mod">
          <ac:chgData name="suguru honda" userId="03dd429ac28fa7fe" providerId="LiveId" clId="{543EE53D-5CC3-4B9D-A3E6-A0A0C0505A4D}" dt="2025-07-09T15:10:16.262" v="22" actId="1035"/>
          <ac:picMkLst>
            <pc:docMk/>
            <pc:sldMk cId="4185757294" sldId="269"/>
            <ac:picMk id="2060" creationId="{AAF6EC48-727A-4A04-496D-815EEA5E527A}"/>
          </ac:picMkLst>
        </pc:picChg>
        <pc:picChg chg="mod">
          <ac:chgData name="suguru honda" userId="03dd429ac28fa7fe" providerId="LiveId" clId="{543EE53D-5CC3-4B9D-A3E6-A0A0C0505A4D}" dt="2025-07-09T15:10:16.262" v="22" actId="1035"/>
          <ac:picMkLst>
            <pc:docMk/>
            <pc:sldMk cId="4185757294" sldId="269"/>
            <ac:picMk id="2062" creationId="{1A104172-9ACF-D758-AD4B-CF5CDAC68F3E}"/>
          </ac:picMkLst>
        </pc:picChg>
        <pc:picChg chg="mod">
          <ac:chgData name="suguru honda" userId="03dd429ac28fa7fe" providerId="LiveId" clId="{543EE53D-5CC3-4B9D-A3E6-A0A0C0505A4D}" dt="2025-07-09T15:10:16.262" v="22" actId="1035"/>
          <ac:picMkLst>
            <pc:docMk/>
            <pc:sldMk cId="4185757294" sldId="269"/>
            <ac:picMk id="2064" creationId="{B919A9A5-7656-2C14-B5EF-16C1EC1B8FAD}"/>
          </ac:picMkLst>
        </pc:picChg>
      </pc:sldChg>
    </pc:docChg>
  </pc:docChgLst>
  <pc:docChgLst>
    <pc:chgData name="honda honda" userId="03dd429ac28fa7fe" providerId="LiveId" clId="{D1593DA4-412B-41AE-9EFA-18478A1A8F58}"/>
    <pc:docChg chg="undo custSel addSld delSld modSld sldOrd">
      <pc:chgData name="honda honda" userId="03dd429ac28fa7fe" providerId="LiveId" clId="{D1593DA4-412B-41AE-9EFA-18478A1A8F58}" dt="2021-06-28T16:18:11.280" v="1049" actId="20577"/>
      <pc:docMkLst>
        <pc:docMk/>
      </pc:docMkLst>
      <pc:sldChg chg="addSp delSp modSp mod addCm delCm modCm">
        <pc:chgData name="honda honda" userId="03dd429ac28fa7fe" providerId="LiveId" clId="{D1593DA4-412B-41AE-9EFA-18478A1A8F58}" dt="2021-06-28T16:15:52.308" v="1045" actId="478"/>
        <pc:sldMkLst>
          <pc:docMk/>
          <pc:sldMk cId="2792638653" sldId="256"/>
        </pc:sldMkLst>
      </pc:sldChg>
      <pc:sldChg chg="del">
        <pc:chgData name="honda honda" userId="03dd429ac28fa7fe" providerId="LiveId" clId="{D1593DA4-412B-41AE-9EFA-18478A1A8F58}" dt="2021-06-13T02:57:59.073" v="703" actId="47"/>
        <pc:sldMkLst>
          <pc:docMk/>
          <pc:sldMk cId="3041495431" sldId="258"/>
        </pc:sldMkLst>
      </pc:sldChg>
      <pc:sldChg chg="del">
        <pc:chgData name="honda honda" userId="03dd429ac28fa7fe" providerId="LiveId" clId="{D1593DA4-412B-41AE-9EFA-18478A1A8F58}" dt="2021-06-13T02:58:00.195" v="704" actId="47"/>
        <pc:sldMkLst>
          <pc:docMk/>
          <pc:sldMk cId="2457800955" sldId="259"/>
        </pc:sldMkLst>
      </pc:sldChg>
      <pc:sldChg chg="addSp delSp modSp mod ord">
        <pc:chgData name="honda honda" userId="03dd429ac28fa7fe" providerId="LiveId" clId="{D1593DA4-412B-41AE-9EFA-18478A1A8F58}" dt="2021-06-28T16:16:20.528" v="1048" actId="13926"/>
        <pc:sldMkLst>
          <pc:docMk/>
          <pc:sldMk cId="2426727142" sldId="260"/>
        </pc:sldMkLst>
      </pc:sldChg>
      <pc:sldChg chg="addSp delSp modSp mod modNotesTx">
        <pc:chgData name="honda honda" userId="03dd429ac28fa7fe" providerId="LiveId" clId="{D1593DA4-412B-41AE-9EFA-18478A1A8F58}" dt="2021-06-28T16:18:11.280" v="1049" actId="20577"/>
        <pc:sldMkLst>
          <pc:docMk/>
          <pc:sldMk cId="1046662219" sldId="261"/>
        </pc:sldMkLst>
      </pc:sldChg>
      <pc:sldChg chg="addSp delSp modSp new mod">
        <pc:chgData name="honda honda" userId="03dd429ac28fa7fe" providerId="LiveId" clId="{D1593DA4-412B-41AE-9EFA-18478A1A8F58}" dt="2021-06-28T16:16:10.857" v="1046" actId="13926"/>
        <pc:sldMkLst>
          <pc:docMk/>
          <pc:sldMk cId="999661098" sldId="262"/>
        </pc:sldMkLst>
      </pc:sldChg>
      <pc:sldChg chg="addSp delSp modSp new mod">
        <pc:chgData name="honda honda" userId="03dd429ac28fa7fe" providerId="LiveId" clId="{D1593DA4-412B-41AE-9EFA-18478A1A8F58}" dt="2021-06-28T16:16:15.462" v="1047" actId="13926"/>
        <pc:sldMkLst>
          <pc:docMk/>
          <pc:sldMk cId="286254376" sldId="263"/>
        </pc:sldMkLst>
      </pc:sldChg>
    </pc:docChg>
  </pc:docChgLst>
  <pc:docChgLst>
    <pc:chgData name="honda honda" userId="03dd429ac28fa7fe" providerId="LiveId" clId="{662F58C4-F51A-409C-9F2F-DC6E94CE5A02}"/>
    <pc:docChg chg="custSel modSld">
      <pc:chgData name="honda honda" userId="03dd429ac28fa7fe" providerId="LiveId" clId="{662F58C4-F51A-409C-9F2F-DC6E94CE5A02}" dt="2021-11-08T04:56:30.021" v="16" actId="13926"/>
      <pc:docMkLst>
        <pc:docMk/>
      </pc:docMkLst>
      <pc:sldChg chg="addSp delSp modSp mod">
        <pc:chgData name="honda honda" userId="03dd429ac28fa7fe" providerId="LiveId" clId="{662F58C4-F51A-409C-9F2F-DC6E94CE5A02}" dt="2021-11-08T04:56:30.021" v="16" actId="13926"/>
        <pc:sldMkLst>
          <pc:docMk/>
          <pc:sldMk cId="3104909998" sldId="264"/>
        </pc:sldMkLst>
      </pc:sldChg>
    </pc:docChg>
  </pc:docChgLst>
  <pc:docChgLst>
    <pc:chgData name="honda honda" userId="03dd429ac28fa7fe" providerId="LiveId" clId="{739CB913-BD06-4F02-8F3B-4F5930987CC2}"/>
    <pc:docChg chg="modSld">
      <pc:chgData name="honda honda" userId="03dd429ac28fa7fe" providerId="LiveId" clId="{739CB913-BD06-4F02-8F3B-4F5930987CC2}" dt="2021-03-08T08:46:00.560" v="0" actId="13926"/>
      <pc:docMkLst>
        <pc:docMk/>
      </pc:docMkLst>
      <pc:sldChg chg="modSp mod">
        <pc:chgData name="honda honda" userId="03dd429ac28fa7fe" providerId="LiveId" clId="{739CB913-BD06-4F02-8F3B-4F5930987CC2}" dt="2021-03-08T08:46:00.560" v="0" actId="13926"/>
        <pc:sldMkLst>
          <pc:docMk/>
          <pc:sldMk cId="2426727142" sldId="260"/>
        </pc:sldMkLst>
      </pc:sldChg>
    </pc:docChg>
  </pc:docChgLst>
  <pc:docChgLst>
    <pc:chgData name="honda honda" userId="03dd429ac28fa7fe" providerId="LiveId" clId="{BA0B095B-518A-4BC8-A16C-4C8554F66B04}"/>
    <pc:docChg chg="delSld">
      <pc:chgData name="honda honda" userId="03dd429ac28fa7fe" providerId="LiveId" clId="{BA0B095B-518A-4BC8-A16C-4C8554F66B04}" dt="2021-11-01T08:25:02.849" v="2" actId="47"/>
      <pc:docMkLst>
        <pc:docMk/>
      </pc:docMkLst>
      <pc:sldChg chg="del">
        <pc:chgData name="honda honda" userId="03dd429ac28fa7fe" providerId="LiveId" clId="{BA0B095B-518A-4BC8-A16C-4C8554F66B04}" dt="2021-11-01T08:25:00.881" v="0" actId="47"/>
        <pc:sldMkLst>
          <pc:docMk/>
          <pc:sldMk cId="286254376" sldId="263"/>
        </pc:sldMkLst>
      </pc:sldChg>
      <pc:sldChg chg="del">
        <pc:chgData name="honda honda" userId="03dd429ac28fa7fe" providerId="LiveId" clId="{BA0B095B-518A-4BC8-A16C-4C8554F66B04}" dt="2021-11-01T08:25:02.427" v="1" actId="47"/>
        <pc:sldMkLst>
          <pc:docMk/>
          <pc:sldMk cId="3168898238" sldId="266"/>
        </pc:sldMkLst>
      </pc:sldChg>
      <pc:sldChg chg="del">
        <pc:chgData name="honda honda" userId="03dd429ac28fa7fe" providerId="LiveId" clId="{BA0B095B-518A-4BC8-A16C-4C8554F66B04}" dt="2021-11-01T08:25:02.849" v="2" actId="47"/>
        <pc:sldMkLst>
          <pc:docMk/>
          <pc:sldMk cId="2187541097" sldId="267"/>
        </pc:sldMkLst>
      </pc:sldChg>
    </pc:docChg>
  </pc:docChgLst>
  <pc:docChgLst>
    <pc:chgData name="suguru honda" userId="03dd429ac28fa7fe" providerId="LiveId" clId="{11718FB7-3F74-4229-A393-D1E122E576C8}"/>
    <pc:docChg chg="undo custSel modSld">
      <pc:chgData name="suguru honda" userId="03dd429ac28fa7fe" providerId="LiveId" clId="{11718FB7-3F74-4229-A393-D1E122E576C8}" dt="2024-09-29T12:13:33.875" v="360" actId="732"/>
      <pc:docMkLst>
        <pc:docMk/>
      </pc:docMkLst>
      <pc:sldChg chg="addSp delSp modSp mod modNotesTx">
        <pc:chgData name="suguru honda" userId="03dd429ac28fa7fe" providerId="LiveId" clId="{11718FB7-3F74-4229-A393-D1E122E576C8}" dt="2024-09-29T12:13:33.875" v="360" actId="732"/>
        <pc:sldMkLst>
          <pc:docMk/>
          <pc:sldMk cId="2426727142" sldId="260"/>
        </pc:sldMkLst>
      </pc:sldChg>
    </pc:docChg>
  </pc:docChgLst>
  <pc:docChgLst>
    <pc:chgData name="honda honda" userId="03dd429ac28fa7fe" providerId="LiveId" clId="{BDF86DEC-CF49-410F-A523-EE0DEBAC9F75}"/>
    <pc:docChg chg="modSld">
      <pc:chgData name="honda honda" userId="03dd429ac28fa7fe" providerId="LiveId" clId="{BDF86DEC-CF49-410F-A523-EE0DEBAC9F75}" dt="2021-11-01T08:30:09.455" v="1" actId="114"/>
      <pc:docMkLst>
        <pc:docMk/>
      </pc:docMkLst>
      <pc:sldChg chg="modSp mod">
        <pc:chgData name="honda honda" userId="03dd429ac28fa7fe" providerId="LiveId" clId="{BDF86DEC-CF49-410F-A523-EE0DEBAC9F75}" dt="2021-11-01T08:30:09.455" v="1" actId="114"/>
        <pc:sldMkLst>
          <pc:docMk/>
          <pc:sldMk cId="3104909998" sldId="264"/>
        </pc:sldMkLst>
      </pc:sldChg>
    </pc:docChg>
  </pc:docChgLst>
  <pc:docChgLst>
    <pc:chgData name="honda honda" userId="03dd429ac28fa7fe" providerId="LiveId" clId="{0929E4A7-5624-4388-9600-76D57A32B6A8}"/>
    <pc:docChg chg="custSel addSld delSld modSld sldOrd">
      <pc:chgData name="honda honda" userId="03dd429ac28fa7fe" providerId="LiveId" clId="{0929E4A7-5624-4388-9600-76D57A32B6A8}" dt="2021-10-31T05:54:23.548" v="57" actId="2696"/>
      <pc:docMkLst>
        <pc:docMk/>
      </pc:docMkLst>
      <pc:sldChg chg="addSp delSp modSp mod">
        <pc:chgData name="honda honda" userId="03dd429ac28fa7fe" providerId="LiveId" clId="{0929E4A7-5624-4388-9600-76D57A32B6A8}" dt="2021-10-31T05:48:11.604" v="42" actId="1076"/>
        <pc:sldMkLst>
          <pc:docMk/>
          <pc:sldMk cId="2426727142" sldId="260"/>
        </pc:sldMkLst>
      </pc:sldChg>
      <pc:sldChg chg="ord">
        <pc:chgData name="honda honda" userId="03dd429ac28fa7fe" providerId="LiveId" clId="{0929E4A7-5624-4388-9600-76D57A32B6A8}" dt="2021-10-31T02:21:37.451" v="1"/>
        <pc:sldMkLst>
          <pc:docMk/>
          <pc:sldMk cId="286254376" sldId="263"/>
        </pc:sldMkLst>
      </pc:sldChg>
      <pc:sldChg chg="addSp delSp modSp new mod">
        <pc:chgData name="honda honda" userId="03dd429ac28fa7fe" providerId="LiveId" clId="{0929E4A7-5624-4388-9600-76D57A32B6A8}" dt="2021-10-31T02:24:38.759" v="34" actId="1035"/>
        <pc:sldMkLst>
          <pc:docMk/>
          <pc:sldMk cId="3104909998" sldId="264"/>
        </pc:sldMkLst>
      </pc:sldChg>
      <pc:sldChg chg="addSp delSp modSp add del mod">
        <pc:chgData name="honda honda" userId="03dd429ac28fa7fe" providerId="LiveId" clId="{0929E4A7-5624-4388-9600-76D57A32B6A8}" dt="2021-10-31T05:54:23.548" v="57" actId="2696"/>
        <pc:sldMkLst>
          <pc:docMk/>
          <pc:sldMk cId="2563260814" sldId="265"/>
        </pc:sldMkLst>
      </pc:sldChg>
      <pc:sldChg chg="add">
        <pc:chgData name="honda honda" userId="03dd429ac28fa7fe" providerId="LiveId" clId="{0929E4A7-5624-4388-9600-76D57A32B6A8}" dt="2021-10-31T05:50:56.305" v="48"/>
        <pc:sldMkLst>
          <pc:docMk/>
          <pc:sldMk cId="3168898238" sldId="266"/>
        </pc:sldMkLst>
      </pc:sldChg>
      <pc:sldChg chg="new">
        <pc:chgData name="honda honda" userId="03dd429ac28fa7fe" providerId="LiveId" clId="{0929E4A7-5624-4388-9600-76D57A32B6A8}" dt="2021-10-31T05:50:59.182" v="49" actId="680"/>
        <pc:sldMkLst>
          <pc:docMk/>
          <pc:sldMk cId="2187541097" sldId="267"/>
        </pc:sldMkLst>
      </pc:sldChg>
    </pc:docChg>
  </pc:docChgLst>
  <pc:docChgLst>
    <pc:chgData name="honda honda" userId="03dd429ac28fa7fe" providerId="LiveId" clId="{1B23CC85-D15C-40A5-9B62-E19A268158B0}"/>
    <pc:docChg chg="custSel modSld">
      <pc:chgData name="honda honda" userId="03dd429ac28fa7fe" providerId="LiveId" clId="{1B23CC85-D15C-40A5-9B62-E19A268158B0}" dt="2021-11-16T05:19:56.069" v="9"/>
      <pc:docMkLst>
        <pc:docMk/>
      </pc:docMkLst>
      <pc:sldChg chg="addSp delSp modSp mod">
        <pc:chgData name="honda honda" userId="03dd429ac28fa7fe" providerId="LiveId" clId="{1B23CC85-D15C-40A5-9B62-E19A268158B0}" dt="2021-11-16T05:19:56.069" v="9"/>
        <pc:sldMkLst>
          <pc:docMk/>
          <pc:sldMk cId="3104909998" sldId="264"/>
        </pc:sldMkLst>
      </pc:sldChg>
    </pc:docChg>
  </pc:docChgLst>
  <pc:docChgLst>
    <pc:chgData name="honda honda" userId="03dd429ac28fa7fe" providerId="LiveId" clId="{82362EC1-F7E1-4EFE-AAC1-40DE5378B4AE}"/>
    <pc:docChg chg="addSld">
      <pc:chgData name="honda honda" userId="03dd429ac28fa7fe" providerId="LiveId" clId="{82362EC1-F7E1-4EFE-AAC1-40DE5378B4AE}" dt="2021-06-08T01:02:52.388" v="0" actId="680"/>
      <pc:docMkLst>
        <pc:docMk/>
      </pc:docMkLst>
      <pc:sldChg chg="new">
        <pc:chgData name="honda honda" userId="03dd429ac28fa7fe" providerId="LiveId" clId="{82362EC1-F7E1-4EFE-AAC1-40DE5378B4AE}" dt="2021-06-08T01:02:52.388" v="0" actId="680"/>
        <pc:sldMkLst>
          <pc:docMk/>
          <pc:sldMk cId="1046662219" sldId="261"/>
        </pc:sldMkLst>
      </pc:sldChg>
    </pc:docChg>
  </pc:docChgLst>
  <pc:docChgLst>
    <pc:chgData name="honda honda" userId="03dd429ac28fa7fe" providerId="LiveId" clId="{F237F482-F65C-405F-98AF-9D470676A0A4}"/>
    <pc:docChg chg="undo custSel modSld">
      <pc:chgData name="honda honda" userId="03dd429ac28fa7fe" providerId="LiveId" clId="{F237F482-F65C-405F-98AF-9D470676A0A4}" dt="2021-10-13T11:39:06.976" v="44" actId="255"/>
      <pc:docMkLst>
        <pc:docMk/>
      </pc:docMkLst>
      <pc:sldChg chg="addSp delSp modSp mod">
        <pc:chgData name="honda honda" userId="03dd429ac28fa7fe" providerId="LiveId" clId="{F237F482-F65C-405F-98AF-9D470676A0A4}" dt="2021-10-13T11:15:54.145" v="18" actId="1076"/>
        <pc:sldMkLst>
          <pc:docMk/>
          <pc:sldMk cId="2792638653" sldId="256"/>
        </pc:sldMkLst>
      </pc:sldChg>
      <pc:sldChg chg="addSp delSp modSp mod">
        <pc:chgData name="honda honda" userId="03dd429ac28fa7fe" providerId="LiveId" clId="{F237F482-F65C-405F-98AF-9D470676A0A4}" dt="2021-10-13T11:19:07.658" v="24" actId="1076"/>
        <pc:sldMkLst>
          <pc:docMk/>
          <pc:sldMk cId="1046662219" sldId="261"/>
        </pc:sldMkLst>
      </pc:sldChg>
      <pc:sldChg chg="addSp delSp modSp mod">
        <pc:chgData name="honda honda" userId="03dd429ac28fa7fe" providerId="LiveId" clId="{F237F482-F65C-405F-98AF-9D470676A0A4}" dt="2021-10-13T11:29:05.190" v="32" actId="1076"/>
        <pc:sldMkLst>
          <pc:docMk/>
          <pc:sldMk cId="999661098" sldId="262"/>
        </pc:sldMkLst>
      </pc:sldChg>
      <pc:sldChg chg="addSp delSp modSp mod">
        <pc:chgData name="honda honda" userId="03dd429ac28fa7fe" providerId="LiveId" clId="{F237F482-F65C-405F-98AF-9D470676A0A4}" dt="2021-10-13T11:33:32.253" v="38" actId="1076"/>
        <pc:sldMkLst>
          <pc:docMk/>
          <pc:sldMk cId="286254376" sldId="2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992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32CEF-1597-436C-B5EF-2810EE66DC1C}" type="datetimeFigureOut">
              <a:rPr kumimoji="1" lang="ja-JP" altLang="en-US" smtClean="0"/>
              <a:t>2025/7/18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175125" y="850900"/>
            <a:ext cx="15890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934" y="3275965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735A4-844D-4358-AAEC-23CC1C43AC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9822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735A4-844D-4358-AAEC-23CC1C43ACF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135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735A4-844D-4358-AAEC-23CC1C43ACF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521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8105-EFEC-4728-9C07-FF564DD168EB}" type="datetimeFigureOut">
              <a:rPr kumimoji="1" lang="ja-JP" altLang="en-US" smtClean="0"/>
              <a:t>2025/7/18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3C9A-72A9-4945-A2EB-16BE88598B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2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8105-EFEC-4728-9C07-FF564DD168EB}" type="datetimeFigureOut">
              <a:rPr kumimoji="1" lang="ja-JP" altLang="en-US" smtClean="0"/>
              <a:t>2025/7/18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3C9A-72A9-4945-A2EB-16BE88598B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6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8105-EFEC-4728-9C07-FF564DD168EB}" type="datetimeFigureOut">
              <a:rPr kumimoji="1" lang="ja-JP" altLang="en-US" smtClean="0"/>
              <a:t>2025/7/18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3C9A-72A9-4945-A2EB-16BE88598B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767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8105-EFEC-4728-9C07-FF564DD168EB}" type="datetimeFigureOut">
              <a:rPr kumimoji="1" lang="ja-JP" altLang="en-US" smtClean="0"/>
              <a:t>2025/7/18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3C9A-72A9-4945-A2EB-16BE88598B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2688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8105-EFEC-4728-9C07-FF564DD168EB}" type="datetimeFigureOut">
              <a:rPr kumimoji="1" lang="ja-JP" altLang="en-US" smtClean="0"/>
              <a:t>2025/7/18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3C9A-72A9-4945-A2EB-16BE88598B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845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8105-EFEC-4728-9C07-FF564DD168EB}" type="datetimeFigureOut">
              <a:rPr kumimoji="1" lang="ja-JP" altLang="en-US" smtClean="0"/>
              <a:t>2025/7/18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3C9A-72A9-4945-A2EB-16BE88598B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127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8105-EFEC-4728-9C07-FF564DD168EB}" type="datetimeFigureOut">
              <a:rPr kumimoji="1" lang="ja-JP" altLang="en-US" smtClean="0"/>
              <a:t>2025/7/18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3C9A-72A9-4945-A2EB-16BE88598B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88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8105-EFEC-4728-9C07-FF564DD168EB}" type="datetimeFigureOut">
              <a:rPr kumimoji="1" lang="ja-JP" altLang="en-US" smtClean="0"/>
              <a:t>2025/7/18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3C9A-72A9-4945-A2EB-16BE88598B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428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8105-EFEC-4728-9C07-FF564DD168EB}" type="datetimeFigureOut">
              <a:rPr kumimoji="1" lang="ja-JP" altLang="en-US" smtClean="0"/>
              <a:t>2025/7/18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3C9A-72A9-4945-A2EB-16BE88598B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3954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8105-EFEC-4728-9C07-FF564DD168EB}" type="datetimeFigureOut">
              <a:rPr kumimoji="1" lang="ja-JP" altLang="en-US" smtClean="0"/>
              <a:t>2025/7/18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3C9A-72A9-4945-A2EB-16BE88598B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973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8105-EFEC-4728-9C07-FF564DD168EB}" type="datetimeFigureOut">
              <a:rPr kumimoji="1" lang="ja-JP" altLang="en-US" smtClean="0"/>
              <a:t>2025/7/18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3C9A-72A9-4945-A2EB-16BE88598B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70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08105-EFEC-4728-9C07-FF564DD168EB}" type="datetimeFigureOut">
              <a:rPr kumimoji="1" lang="ja-JP" altLang="en-US" smtClean="0"/>
              <a:t>2025/7/18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D3C9A-72A9-4945-A2EB-16BE88598B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44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7E81987-3BF5-B386-A5C6-9433F207A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95" y="405842"/>
            <a:ext cx="1967087" cy="131521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B607DDB-DF21-39B5-419F-E6019B7EA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66" y="2235960"/>
            <a:ext cx="2000691" cy="131520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6695849-D166-D725-F20D-1D32563B8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931" y="4066062"/>
            <a:ext cx="2004455" cy="131520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86B0812-489C-6864-B89F-C727F389101D}"/>
              </a:ext>
            </a:extLst>
          </p:cNvPr>
          <p:cNvSpPr txBox="1"/>
          <p:nvPr/>
        </p:nvSpPr>
        <p:spPr>
          <a:xfrm rot="16200000">
            <a:off x="-650614" y="981672"/>
            <a:ext cx="16645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altLang="ja-JP" sz="1200" dirty="0"/>
              <a:t>Llama2 - FT</a:t>
            </a:r>
            <a:endParaRPr lang="ja-JP" altLang="en-US" sz="1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9E9CE0-86D7-0C72-BAC3-1D6F4FC0BD7A}"/>
              </a:ext>
            </a:extLst>
          </p:cNvPr>
          <p:cNvSpPr txBox="1"/>
          <p:nvPr/>
        </p:nvSpPr>
        <p:spPr>
          <a:xfrm rot="16200000">
            <a:off x="-639210" y="2748200"/>
            <a:ext cx="16411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altLang="ja-JP" sz="1200" dirty="0"/>
              <a:t>Meditron - FT</a:t>
            </a:r>
            <a:endParaRPr lang="ja-JP" altLang="en-US" sz="12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97DBFFA-2F40-83A0-479F-30AFA57ADCD6}"/>
              </a:ext>
            </a:extLst>
          </p:cNvPr>
          <p:cNvSpPr txBox="1"/>
          <p:nvPr/>
        </p:nvSpPr>
        <p:spPr>
          <a:xfrm rot="16200000">
            <a:off x="-639210" y="4630179"/>
            <a:ext cx="16411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altLang="ja-JP" sz="1200" dirty="0"/>
              <a:t>Llama2 + FT</a:t>
            </a:r>
            <a:endParaRPr lang="ja-JP" altLang="en-US" sz="12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653E9F6-4395-232F-4922-B60DC672F3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931" y="5895300"/>
            <a:ext cx="1967087" cy="130555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7AB3198-0FD7-2DBA-2746-F2F6C43A9BFC}"/>
              </a:ext>
            </a:extLst>
          </p:cNvPr>
          <p:cNvSpPr txBox="1"/>
          <p:nvPr/>
        </p:nvSpPr>
        <p:spPr>
          <a:xfrm rot="16200000">
            <a:off x="-639209" y="6294762"/>
            <a:ext cx="16411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altLang="ja-JP" sz="1200" dirty="0"/>
              <a:t>Meditron  + FT</a:t>
            </a:r>
            <a:endParaRPr lang="ja-JP" altLang="en-US" sz="1200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7004BAAE-B421-A40C-B64B-F7540BC27C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708" y="414527"/>
            <a:ext cx="1967089" cy="130781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CACDC4A-1144-88DB-155A-158BD6031A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3191" y="4066060"/>
            <a:ext cx="2008327" cy="131520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738D2DBC-0DEB-48F2-F938-B4D894B445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3191" y="2241292"/>
            <a:ext cx="2008327" cy="1309871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745B8DFF-0DE0-5B68-53CC-972FA5CA73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6401" y="5901238"/>
            <a:ext cx="2000690" cy="1299611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626A5A83-0652-8A62-C1A3-9EB7429159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17332" y="4020217"/>
            <a:ext cx="2008326" cy="1341454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4F2216B7-E384-D724-9C9A-2647BEF136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36439" y="2261631"/>
            <a:ext cx="2000689" cy="1330257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872CDF7D-485A-3197-7F2D-AF398886987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66214" y="5901238"/>
            <a:ext cx="1976985" cy="1299612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9924E4B-2366-7538-F102-BC7B44CB016A}"/>
              </a:ext>
            </a:extLst>
          </p:cNvPr>
          <p:cNvSpPr txBox="1"/>
          <p:nvPr/>
        </p:nvSpPr>
        <p:spPr>
          <a:xfrm>
            <a:off x="271066" y="7381720"/>
            <a:ext cx="63787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50" b="1" dirty="0">
                <a:latin typeface="Arial" panose="020B0604020202020204" pitchFamily="34" charset="0"/>
                <a:cs typeface="Arial" panose="020B0604020202020204" pitchFamily="34" charset="0"/>
              </a:rPr>
              <a:t>Supplementary Figure 1.  Calibration curves for Llama 2 and </a:t>
            </a:r>
            <a:r>
              <a:rPr lang="en-US" altLang="ja-JP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Meditron</a:t>
            </a:r>
            <a:r>
              <a:rPr lang="en-US" altLang="ja-JP" sz="1050" b="1" dirty="0">
                <a:latin typeface="Arial" panose="020B0604020202020204" pitchFamily="34" charset="0"/>
                <a:cs typeface="Arial" panose="020B0604020202020204" pitchFamily="34" charset="0"/>
              </a:rPr>
              <a:t> models.</a:t>
            </a:r>
            <a:b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Rows correspond to the base model without task-specific fine-tuning (–FT) and the </a:t>
            </a:r>
            <a:r>
              <a:rPr lang="en-US" altLang="ja-JP" sz="1050" dirty="0" err="1">
                <a:latin typeface="Arial" panose="020B0604020202020204" pitchFamily="34" charset="0"/>
                <a:cs typeface="Arial" panose="020B0604020202020204" pitchFamily="34" charset="0"/>
              </a:rPr>
              <a:t>QLoRA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 fine-tuned model (+FT); columns show calibration for </a:t>
            </a:r>
            <a:r>
              <a:rPr lang="en-US" altLang="ja-JP" sz="1050">
                <a:latin typeface="Arial" panose="020B0604020202020204" pitchFamily="34" charset="0"/>
                <a:cs typeface="Arial" panose="020B0604020202020204" pitchFamily="34" charset="0"/>
              </a:rPr>
              <a:t>DAS28-ESR (A), J-HAQ (B) 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and CDAI </a:t>
            </a:r>
            <a:r>
              <a:rPr lang="en-US" altLang="ja-JP" sz="1050">
                <a:latin typeface="Arial" panose="020B0604020202020204" pitchFamily="34" charset="0"/>
                <a:cs typeface="Arial" panose="020B0604020202020204" pitchFamily="34" charset="0"/>
              </a:rPr>
              <a:t>remission (C) at 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two years. Solid line = non-parametric isotonic fit; dashed line = perfect calibration; shaded area = 95 % bootstrap CI (1000 resamples).</a:t>
            </a:r>
            <a:b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The J-HAQ remission panel for Llama 2 –FT is omitted because the model’s predicted probabilities were concentrated in a single extreme bin, leaving fewer than two positive samples and preventing a stable non-parametric fit.</a:t>
            </a:r>
            <a:endParaRPr lang="ja-JP" alt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62EE8F3-D23F-A0CD-E300-BC0BC6A889B0}"/>
              </a:ext>
            </a:extLst>
          </p:cNvPr>
          <p:cNvSpPr txBox="1"/>
          <p:nvPr/>
        </p:nvSpPr>
        <p:spPr>
          <a:xfrm>
            <a:off x="19606" y="170240"/>
            <a:ext cx="2514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8214E79-238E-6A44-0002-30A7B89F075C}"/>
              </a:ext>
            </a:extLst>
          </p:cNvPr>
          <p:cNvSpPr txBox="1"/>
          <p:nvPr/>
        </p:nvSpPr>
        <p:spPr>
          <a:xfrm>
            <a:off x="4515397" y="170240"/>
            <a:ext cx="2514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805CE4C-AD6D-13CF-302C-D96651B81C1E}"/>
              </a:ext>
            </a:extLst>
          </p:cNvPr>
          <p:cNvSpPr txBox="1"/>
          <p:nvPr/>
        </p:nvSpPr>
        <p:spPr>
          <a:xfrm>
            <a:off x="2315982" y="170240"/>
            <a:ext cx="2514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903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51E7BBF-4E98-77C7-9CA0-5355C7E92049}"/>
              </a:ext>
            </a:extLst>
          </p:cNvPr>
          <p:cNvSpPr txBox="1"/>
          <p:nvPr/>
        </p:nvSpPr>
        <p:spPr>
          <a:xfrm>
            <a:off x="265995" y="1673472"/>
            <a:ext cx="2514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E6E4594-8A8D-1970-22BA-03C9AE80113C}"/>
              </a:ext>
            </a:extLst>
          </p:cNvPr>
          <p:cNvSpPr txBox="1"/>
          <p:nvPr/>
        </p:nvSpPr>
        <p:spPr>
          <a:xfrm>
            <a:off x="265995" y="3850262"/>
            <a:ext cx="2514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903E4F2-05EA-99AD-BD24-9380FAF64480}"/>
              </a:ext>
            </a:extLst>
          </p:cNvPr>
          <p:cNvSpPr txBox="1"/>
          <p:nvPr/>
        </p:nvSpPr>
        <p:spPr>
          <a:xfrm>
            <a:off x="3551982" y="1673472"/>
            <a:ext cx="2514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5B21F14-A970-FB21-DE44-20765663EE08}"/>
              </a:ext>
            </a:extLst>
          </p:cNvPr>
          <p:cNvSpPr txBox="1"/>
          <p:nvPr/>
        </p:nvSpPr>
        <p:spPr>
          <a:xfrm>
            <a:off x="3551982" y="3850262"/>
            <a:ext cx="2514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3F9A7AD4-0B04-0FF5-D079-062DC7D48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874" y="3957984"/>
            <a:ext cx="3149256" cy="191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AAF6EC48-727A-4A04-496D-815EEA5E5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94" y="1767138"/>
            <a:ext cx="3149256" cy="191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1A104172-9ACF-D758-AD4B-CF5CDAC68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982" y="1767138"/>
            <a:ext cx="3149256" cy="191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B919A9A5-7656-2C14-B5EF-16C1EC1B8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95" y="3957984"/>
            <a:ext cx="3149256" cy="191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20E7078-7404-A286-849D-FA877AF3CDEA}"/>
              </a:ext>
            </a:extLst>
          </p:cNvPr>
          <p:cNvSpPr txBox="1"/>
          <p:nvPr/>
        </p:nvSpPr>
        <p:spPr>
          <a:xfrm>
            <a:off x="265996" y="6065731"/>
            <a:ext cx="640694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50" b="1" dirty="0">
                <a:latin typeface="Arial" panose="020B0604020202020204" pitchFamily="34" charset="0"/>
                <a:cs typeface="Arial" panose="020B0604020202020204" pitchFamily="34" charset="0"/>
              </a:rPr>
              <a:t>Supplementary </a:t>
            </a:r>
            <a:r>
              <a:rPr lang="ja-JP" alt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ja-JP" sz="1050" b="1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ja-JP" alt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 Decision-curve analysis for four representative rheumatoid arthritis outcomes</a:t>
            </a:r>
            <a:endParaRPr lang="en-US" altLang="ja-JP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1050" dirty="0">
                <a:latin typeface="Arial" panose="020B0604020202020204" pitchFamily="34" charset="0"/>
                <a:cs typeface="Arial" panose="020B0604020202020204" pitchFamily="34" charset="0"/>
              </a:rPr>
              <a:t>For each endpoint (panel A: DAS28-ESR remission, B: 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CDAI</a:t>
            </a:r>
            <a:r>
              <a:rPr lang="ja-JP" alt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remission</a:t>
            </a:r>
            <a:r>
              <a:rPr lang="ja-JP" altLang="en-US" sz="1050" dirty="0">
                <a:latin typeface="Arial" panose="020B0604020202020204" pitchFamily="34" charset="0"/>
                <a:cs typeface="Arial" panose="020B0604020202020204" pitchFamily="34" charset="0"/>
              </a:rPr>
              <a:t>, C: J-HAQ remission, D: 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DAS28-ESR high disease activity</a:t>
            </a:r>
            <a:r>
              <a:rPr lang="ja-JP" altLang="en-US" sz="1050" dirty="0">
                <a:latin typeface="Arial" panose="020B0604020202020204" pitchFamily="34" charset="0"/>
                <a:cs typeface="Arial" panose="020B0604020202020204" pitchFamily="34" charset="0"/>
              </a:rPr>
              <a:t>) net benefit is plotted against the decision threshold probability pt. The solid blue curve shows the model that achieved the highest ROC-AUC among all LLM variants, whereas the solid orange curve represents the conventional baseline that obtained the highest ROC-AUC in the non-LLM group. Dashed grey and black lines depict the “treat-all’’ and “treat-none’’ strategies, respectively, providing clinical reference points for comparison.</a:t>
            </a:r>
          </a:p>
        </p:txBody>
      </p:sp>
    </p:spTree>
    <p:extLst>
      <p:ext uri="{BB962C8B-B14F-4D97-AF65-F5344CB8AC3E}">
        <p14:creationId xmlns:p14="http://schemas.microsoft.com/office/powerpoint/2010/main" val="4185757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12278</TotalTime>
  <Words>264</Words>
  <Application>Microsoft Office PowerPoint</Application>
  <PresentationFormat>A4 210 x 297 mm</PresentationFormat>
  <Paragraphs>16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honda honda</dc:creator>
  <cp:lastModifiedBy>suguru honda</cp:lastModifiedBy>
  <cp:revision>54</cp:revision>
  <cp:lastPrinted>2021-02-09T02:32:14Z</cp:lastPrinted>
  <dcterms:created xsi:type="dcterms:W3CDTF">2021-02-08T22:19:41Z</dcterms:created>
  <dcterms:modified xsi:type="dcterms:W3CDTF">2025-07-18T15:24:15Z</dcterms:modified>
</cp:coreProperties>
</file>